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8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1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0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7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4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4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1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0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5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4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9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A53AF-8E30-4F9A-BF91-6E61804A89C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5A1D-CB62-4D91-9518-E289A81B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7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jpg"/><Relationship Id="rId7" Type="http://schemas.openxmlformats.org/officeDocument/2006/relationships/image" Target="../media/image6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0094" y="-174693"/>
            <a:ext cx="1313209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9700" y="103519"/>
            <a:ext cx="7223937" cy="768352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48113"/>
              </a:avLst>
            </a:prstTxWarp>
            <a:spAutoFit/>
          </a:bodyPr>
          <a:lstStyle/>
          <a:p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KHÓA BIỂU LỚP D2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96093" y="1105786"/>
            <a:ext cx="4912242" cy="52322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n-US" sz="1200" dirty="0" err="1">
                <a:ln w="0"/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mai Times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200">
                <a:ln w="0"/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mai Times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1200" dirty="0" err="1">
                <a:ln w="0"/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mai Times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200" dirty="0">
                <a:ln w="0"/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mai Times" panose="02020603050405020304" pitchFamily="18" charset="0"/>
                <a:cs typeface="Times New Roman" panose="02020603050405020304" pitchFamily="18" charset="0"/>
              </a:rPr>
              <a:t> 6/ 9 </a:t>
            </a:r>
            <a:r>
              <a:rPr lang="en-US" sz="1200" dirty="0" err="1">
                <a:ln w="0"/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mai Times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200" dirty="0">
                <a:ln w="0"/>
                <a:solidFill>
                  <a:srgbClr val="7030A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anmai Times" panose="02020603050405020304" pitchFamily="18" charset="0"/>
                <a:cs typeface="Times New Roman" panose="02020603050405020304" pitchFamily="18" charset="0"/>
              </a:rPr>
              <a:t> 10/9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1870" y="2317898"/>
            <a:ext cx="2608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>
              <a:solidFill>
                <a:srgbClr val="FF000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4166" y="3211032"/>
            <a:ext cx="38489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6093" y="41041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07" y="1935126"/>
            <a:ext cx="3370637" cy="1935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124" y="4396278"/>
            <a:ext cx="3369109" cy="21169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314" y="3009700"/>
            <a:ext cx="3400892" cy="2188933"/>
          </a:xfrm>
          <a:prstGeom prst="rect">
            <a:avLst/>
          </a:prstGeom>
        </p:spPr>
      </p:pic>
      <p:pic>
        <p:nvPicPr>
          <p:cNvPr id="18" name="Picture 17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864" y="509412"/>
            <a:ext cx="2604358" cy="222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805413" y="2317897"/>
            <a:ext cx="2630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Thứ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 2: </a:t>
            </a:r>
          </a:p>
          <a:p>
            <a:pPr algn="ctr"/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Văn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học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: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Đôi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bạn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nmai Times" panose="02020603050405020304" pitchFamily="18" charset="0"/>
              </a:rPr>
              <a:t>nhỏ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nmai Times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92123" y="3532519"/>
            <a:ext cx="2535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Banmai Times" panose="02020603050405020304" pitchFamily="18" charset="0"/>
              </a:rPr>
              <a:t>Thứ</a:t>
            </a:r>
            <a:r>
              <a:rPr lang="en-US" sz="2400" dirty="0">
                <a:latin typeface="Banmai Times" panose="02020603050405020304" pitchFamily="18" charset="0"/>
              </a:rPr>
              <a:t> 4 </a:t>
            </a:r>
          </a:p>
          <a:p>
            <a:pPr algn="ctr"/>
            <a:r>
              <a:rPr lang="en-US" sz="2400" dirty="0">
                <a:latin typeface="Banmai Times" panose="02020603050405020304" pitchFamily="18" charset="0"/>
              </a:rPr>
              <a:t>NBPB: </a:t>
            </a:r>
            <a:r>
              <a:rPr lang="en-US" sz="2400" dirty="0" err="1">
                <a:latin typeface="Banmai Times" panose="02020603050405020304" pitchFamily="18" charset="0"/>
              </a:rPr>
              <a:t>Màu</a:t>
            </a:r>
            <a:r>
              <a:rPr lang="en-US" sz="2400" dirty="0"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atin typeface="Banmai Times" panose="02020603050405020304" pitchFamily="18" charset="0"/>
              </a:rPr>
              <a:t>xanh</a:t>
            </a:r>
            <a:r>
              <a:rPr lang="en-US" sz="2400" dirty="0">
                <a:latin typeface="Banmai Times" panose="02020603050405020304" pitchFamily="18" charset="0"/>
              </a:rPr>
              <a:t>, </a:t>
            </a:r>
            <a:r>
              <a:rPr lang="en-US" sz="2400" dirty="0" err="1">
                <a:latin typeface="Banmai Times" panose="02020603050405020304" pitchFamily="18" charset="0"/>
              </a:rPr>
              <a:t>màu</a:t>
            </a:r>
            <a:r>
              <a:rPr lang="en-US" sz="2400" dirty="0"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atin typeface="Banmai Times" panose="02020603050405020304" pitchFamily="18" charset="0"/>
              </a:rPr>
              <a:t>đỏ</a:t>
            </a:r>
            <a:r>
              <a:rPr lang="en-US" sz="2400" dirty="0">
                <a:latin typeface="Banmai Times" panose="02020603050405020304" pitchFamily="18" charset="0"/>
              </a:rPr>
              <a:t>, </a:t>
            </a:r>
            <a:r>
              <a:rPr lang="en-US" sz="2400" dirty="0" err="1">
                <a:latin typeface="Banmai Times" panose="02020603050405020304" pitchFamily="18" charset="0"/>
              </a:rPr>
              <a:t>màu</a:t>
            </a:r>
            <a:r>
              <a:rPr lang="en-US" sz="2400" dirty="0"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atin typeface="Banmai Times" panose="02020603050405020304" pitchFamily="18" charset="0"/>
              </a:rPr>
              <a:t>tím</a:t>
            </a:r>
            <a:endParaRPr lang="en-US" sz="2400" dirty="0">
              <a:latin typeface="Banmai Times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28614" y="5053263"/>
            <a:ext cx="2837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Banmai Times" panose="02020603050405020304" pitchFamily="18" charset="0"/>
              </a:rPr>
              <a:t>Thứ</a:t>
            </a:r>
            <a:r>
              <a:rPr lang="en-US" sz="2400" dirty="0">
                <a:latin typeface="Banmai Times" panose="02020603050405020304" pitchFamily="18" charset="0"/>
              </a:rPr>
              <a:t> 6</a:t>
            </a:r>
          </a:p>
          <a:p>
            <a:pPr algn="ctr"/>
            <a:r>
              <a:rPr lang="en-US" sz="2400" dirty="0">
                <a:latin typeface="Banmai Times" panose="02020603050405020304" pitchFamily="18" charset="0"/>
              </a:rPr>
              <a:t>ÂN: </a:t>
            </a:r>
            <a:r>
              <a:rPr lang="en-US" sz="2400" dirty="0" err="1">
                <a:latin typeface="Banmai Times" panose="02020603050405020304" pitchFamily="18" charset="0"/>
              </a:rPr>
              <a:t>Hát</a:t>
            </a:r>
            <a:r>
              <a:rPr lang="en-US" sz="2400" dirty="0">
                <a:latin typeface="Banmai Times" panose="02020603050405020304" pitchFamily="18" charset="0"/>
              </a:rPr>
              <a:t>: </a:t>
            </a:r>
            <a:r>
              <a:rPr lang="en-US" sz="2400" dirty="0" err="1">
                <a:latin typeface="Banmai Times" panose="02020603050405020304" pitchFamily="18" charset="0"/>
              </a:rPr>
              <a:t>Em</a:t>
            </a:r>
            <a:r>
              <a:rPr lang="en-US" sz="2400" dirty="0"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atin typeface="Banmai Times" panose="02020603050405020304" pitchFamily="18" charset="0"/>
              </a:rPr>
              <a:t>đi</a:t>
            </a:r>
            <a:r>
              <a:rPr lang="en-US" sz="2400" dirty="0">
                <a:latin typeface="Banmai Times" panose="02020603050405020304" pitchFamily="18" charset="0"/>
              </a:rPr>
              <a:t> </a:t>
            </a:r>
            <a:r>
              <a:rPr lang="en-US" sz="2400" dirty="0" err="1">
                <a:latin typeface="Banmai Times" panose="02020603050405020304" pitchFamily="18" charset="0"/>
              </a:rPr>
              <a:t>mẫu</a:t>
            </a:r>
            <a:r>
              <a:rPr lang="en-US" sz="2400" dirty="0">
                <a:latin typeface="Banmai Times" panose="02020603050405020304" pitchFamily="18" charset="0"/>
              </a:rPr>
              <a:t> </a:t>
            </a:r>
            <a:r>
              <a:rPr lang="en-US" sz="2400">
                <a:latin typeface="Banmai Times" panose="02020603050405020304" pitchFamily="18" charset="0"/>
              </a:rPr>
              <a:t>giáo</a:t>
            </a:r>
            <a:endParaRPr lang="en-US" sz="2400" dirty="0">
              <a:latin typeface="Banmai Times" panose="02020603050405020304" pitchFamily="18" charset="0"/>
            </a:endParaRPr>
          </a:p>
        </p:txBody>
      </p:sp>
      <p:pic>
        <p:nvPicPr>
          <p:cNvPr id="72" name="Picture 71" descr="Butterfly 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60" y="4602136"/>
            <a:ext cx="1828800" cy="177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77" descr="027-C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8257" y="5776077"/>
            <a:ext cx="7626765" cy="90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 descr="bird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568" y="1376117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 descr="bird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737" y="51257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8" descr="Firewrk5"/>
          <p:cNvPicPr>
            <a:picLocks noChangeAspect="1" noChangeArrowheads="1"/>
          </p:cNvPicPr>
          <p:nvPr/>
        </p:nvPicPr>
        <p:blipFill>
          <a:blip r:embed="rId8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37" y="2986849"/>
            <a:ext cx="904875" cy="92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flower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358" y="5877267"/>
            <a:ext cx="472686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9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45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Banmai Times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</cp:revision>
  <dcterms:created xsi:type="dcterms:W3CDTF">2021-09-05T02:04:15Z</dcterms:created>
  <dcterms:modified xsi:type="dcterms:W3CDTF">2021-09-06T12:35:30Z</dcterms:modified>
</cp:coreProperties>
</file>