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0" r:id="rId3"/>
    <p:sldId id="271" r:id="rId4"/>
    <p:sldId id="265" r:id="rId5"/>
    <p:sldId id="264" r:id="rId6"/>
    <p:sldId id="263" r:id="rId7"/>
    <p:sldId id="261" r:id="rId8"/>
    <p:sldId id="267" r:id="rId9"/>
    <p:sldId id="259" r:id="rId10"/>
    <p:sldId id="269" r:id="rId11"/>
    <p:sldId id="25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037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7BF44-314F-49C7-86B8-1D0F44B5A66E}" type="datetimeFigureOut">
              <a:rPr lang="en-GB" smtClean="0"/>
              <a:pPr/>
              <a:t>01/12/2021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9629D-BCBD-4D35-8702-E6E7ACFED4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35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9629D-BCBD-4D35-8702-E6E7ACFED42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35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1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4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6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6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5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7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5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0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4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57D23-490B-4D36-BD1F-FD8A6D20C692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C60E2-2B9E-4AA7-8F23-7E01FE08F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9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" Target="slide4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5" y="36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6858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 MẦM NON BẮC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3048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</p:txBody>
      </p:sp>
      <p:pic>
        <p:nvPicPr>
          <p:cNvPr id="1027" name="Picture 3" descr="C:\Users\khanh\Downloads\33a548a0aa8262dc3b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10456"/>
            <a:ext cx="1143000" cy="120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8309" y="2591364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Times New Roman" pitchFamily="18" charset="0"/>
              </a:rPr>
              <a:t>LĨNH VỰC PHÁT TRIỂN NHÂN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4445" y="3226382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45" y="4091537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24-36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4501032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FILE_20211124_144105_Thoại 001">
            <a:hlinkClick r:id="" action="ppaction://media"/>
            <a:extLst>
              <a:ext uri="{FF2B5EF4-FFF2-40B4-BE49-F238E27FC236}">
                <a16:creationId xmlns:a16="http://schemas.microsoft.com/office/drawing/2014/main" id="{B2AC35AC-11D1-4F44-B69F-84D9F536D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2064" y="442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927">
        <p:circle/>
      </p:transition>
    </mc:Choice>
    <mc:Fallback xmlns="">
      <p:transition spd="slow" advTm="3192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59259E-6 L -4.16667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9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277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51" y="4769734"/>
            <a:ext cx="2809875" cy="1264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08" y="4738922"/>
            <a:ext cx="2809875" cy="1295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300698" y="5144400"/>
            <a:ext cx="22860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14891"/>
            <a:ext cx="3603482" cy="33237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56321" y="714891"/>
            <a:ext cx="1807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3352800" cy="33237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48965" y="527620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583706" y="5169545"/>
            <a:ext cx="2368479" cy="6858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5946" y="538668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đỏ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65" y="1296928"/>
            <a:ext cx="603033" cy="643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883" y="1791734"/>
            <a:ext cx="603033" cy="643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41" y="1888064"/>
            <a:ext cx="603033" cy="643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30" y="2069516"/>
            <a:ext cx="603033" cy="643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93" y="1252171"/>
            <a:ext cx="603033" cy="643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81" y="2113470"/>
            <a:ext cx="489969" cy="41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71" y="1618664"/>
            <a:ext cx="395616" cy="4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321" y="1296928"/>
            <a:ext cx="395616" cy="45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09" y="1904437"/>
            <a:ext cx="489969" cy="41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61" y="1939240"/>
            <a:ext cx="489969" cy="41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ILE_20211127_211614_Thoại 037">
            <a:hlinkClick r:id="" action="ppaction://media"/>
            <a:extLst>
              <a:ext uri="{FF2B5EF4-FFF2-40B4-BE49-F238E27FC236}">
                <a16:creationId xmlns:a16="http://schemas.microsoft.com/office/drawing/2014/main" id="{6C2AE863-B89C-459A-BC9B-47589538F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51387" y="365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9861">
        <p14:prism isInverted="1"/>
      </p:transition>
    </mc:Choice>
    <mc:Fallback xmlns="">
      <p:transition spd="slow" advTm="29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38889E-6 3.7037E-7 L 0.47413 0.45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98" y="22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22222E-6 -7.40741E-7 L -0.34861 0.46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1" y="2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2.77778E-7 -1.11111E-6 L 0.56233 0.3513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8" y="175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8.33333E-7 -4.44444E-6 L -0.3401 0.386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4" y="19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4.44444E-6 -2.22222E-6 L 0.39236 0.3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18" y="1833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4.16667E-6 -1.85185E-6 L -0.52968 0.38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3" y="190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Motion origin="layout" path="M 2.5E-6 2.59259E-6 L -0.02761 0.350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17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1.94444E-6 1.85185E-6 L 0.03871 0.4817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2407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Motion origin="layout" path="M 5.55556E-7 -0.01342 L -0.1184 0.431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222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7250"/>
                                  </p:stCondLst>
                                  <p:childTnLst>
                                    <p:animMotion origin="layout" path="M 1.11022E-16 -1.85185E-6 L -0.05833 0.3919 " pathEditMode="relative" rAng="0" ptsTypes="AA">
                                      <p:cBhvr>
                                        <p:cTn id="26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81082"/>
            <a:ext cx="9296400" cy="702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519535"/>
            <a:ext cx="708660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53679"/>
            <a:ext cx="4838700" cy="279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FILE_20211201_192613_Thoại 049">
            <a:hlinkClick r:id="" action="ppaction://media"/>
            <a:extLst>
              <a:ext uri="{FF2B5EF4-FFF2-40B4-BE49-F238E27FC236}">
                <a16:creationId xmlns:a16="http://schemas.microsoft.com/office/drawing/2014/main" id="{8D24A729-DF1B-4093-9DF7-2512FB74479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918" y="390730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2437378714"/>
      </p:ext>
    </p:extLst>
  </p:cSld>
  <p:clrMapOvr>
    <a:masterClrMapping/>
  </p:clrMapOvr>
  <p:transition spd="slow" advTm="79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6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0C9E-29AD-4E24-BA6A-336B82C0B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724019273131991765">
            <a:hlinkClick r:id="" action="ppaction://media"/>
            <a:extLst>
              <a:ext uri="{FF2B5EF4-FFF2-40B4-BE49-F238E27FC236}">
                <a16:creationId xmlns:a16="http://schemas.microsoft.com/office/drawing/2014/main" id="{6843CC51-1ABC-4358-B417-10C5A0E8C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52400"/>
            <a:ext cx="9144000" cy="65532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446A40-C6D2-44BD-B6FE-A2CBDC980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431577"/>
      </p:ext>
    </p:extLst>
  </p:cSld>
  <p:clrMapOvr>
    <a:masterClrMapping/>
  </p:clrMapOvr>
  <p:transition spd="slow" advTm="49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46DA-259C-4347-9141-6D6F25AE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2D3CCC-BBA1-48FC-B777-2CB280A64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05DBB8-D36F-4FEF-9E0C-12ACBD87AAB3}"/>
              </a:ext>
            </a:extLst>
          </p:cNvPr>
          <p:cNvSpPr txBox="1"/>
          <p:nvPr/>
        </p:nvSpPr>
        <p:spPr>
          <a:xfrm>
            <a:off x="587477" y="2505670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FILE_20211124_144318_Thoại 004">
            <a:hlinkClick r:id="" action="ppaction://media"/>
            <a:extLst>
              <a:ext uri="{FF2B5EF4-FFF2-40B4-BE49-F238E27FC236}">
                <a16:creationId xmlns:a16="http://schemas.microsoft.com/office/drawing/2014/main" id="{6291B0FC-C5B4-4B65-8386-3CD29F078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2000" y="7654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941">
        <p:blinds dir="vert"/>
      </p:transition>
    </mc:Choice>
    <mc:Fallback xmlns="">
      <p:transition spd="slow" advTm="794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4900"/>
            <a:ext cx="3962400" cy="3962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09" y="1132609"/>
            <a:ext cx="3967162" cy="39671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5562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55626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E_20211124_144356_Thoại 006">
            <a:hlinkClick r:id="" action="ppaction://media"/>
            <a:extLst>
              <a:ext uri="{FF2B5EF4-FFF2-40B4-BE49-F238E27FC236}">
                <a16:creationId xmlns:a16="http://schemas.microsoft.com/office/drawing/2014/main" id="{3D9C94CA-8E4D-4A50-958D-4DB562EC6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80484" y="202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71168"/>
      </p:ext>
    </p:extLst>
  </p:cSld>
  <p:clrMapOvr>
    <a:masterClrMapping/>
  </p:clrMapOvr>
  <p:transition spd="slow" advTm="131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</a:t>
            </a:r>
          </a:p>
        </p:txBody>
      </p:sp>
      <p:pic>
        <p:nvPicPr>
          <p:cNvPr id="8" name="Content Placeholder 7">
            <a:hlinkClick r:id="rId4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71" y="7620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12790" r="9374" b="6206"/>
          <a:stretch/>
        </p:blipFill>
        <p:spPr>
          <a:xfrm>
            <a:off x="2778267" y="1616076"/>
            <a:ext cx="5908533" cy="5026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FILE_20211124_144525_Thoại 009">
            <a:hlinkClick r:id="" action="ppaction://media"/>
            <a:extLst>
              <a:ext uri="{FF2B5EF4-FFF2-40B4-BE49-F238E27FC236}">
                <a16:creationId xmlns:a16="http://schemas.microsoft.com/office/drawing/2014/main" id="{F359B284-4EFC-4E6C-97B9-6D3311A07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48116" y="493508"/>
            <a:ext cx="440557" cy="4405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15" y="713786"/>
            <a:ext cx="4190307" cy="379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6CEEC3-8CE3-4EDA-8714-E15A2E6F8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493508"/>
            <a:ext cx="5764515" cy="51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91956"/>
      </p:ext>
    </p:extLst>
  </p:cSld>
  <p:clrMapOvr>
    <a:masterClrMapping/>
  </p:clrMapOvr>
  <p:transition spd="slow" advTm="460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6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r="1212" b="8414"/>
          <a:stretch/>
        </p:blipFill>
        <p:spPr bwMode="auto">
          <a:xfrm>
            <a:off x="0" y="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89" y="2903506"/>
            <a:ext cx="7020011" cy="367494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99" y="1407122"/>
            <a:ext cx="2895600" cy="28956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FILE_20211201_192913_Thoại 043">
            <a:hlinkClick r:id="" action="ppaction://media"/>
            <a:extLst>
              <a:ext uri="{FF2B5EF4-FFF2-40B4-BE49-F238E27FC236}">
                <a16:creationId xmlns:a16="http://schemas.microsoft.com/office/drawing/2014/main" id="{62727481-CDCC-4A3F-8F95-2C700360E0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6361" y="274638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07187-6167-45CA-BAD8-737091B7C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6643" y="850169"/>
            <a:ext cx="6243911" cy="569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59834"/>
      </p:ext>
    </p:extLst>
  </p:cSld>
  <p:clrMapOvr>
    <a:masterClrMapping/>
  </p:clrMapOvr>
  <p:transition spd="slow" advTm="428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2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77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60318" y="9906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Ai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1675837"/>
            <a:ext cx="701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FILE_20211124_144911_Thoại 014">
            <a:hlinkClick r:id="" action="ppaction://media"/>
            <a:extLst>
              <a:ext uri="{FF2B5EF4-FFF2-40B4-BE49-F238E27FC236}">
                <a16:creationId xmlns:a16="http://schemas.microsoft.com/office/drawing/2014/main" id="{421E342E-0375-45D0-BE46-000EF2D79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6636" y="455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49960"/>
      </p:ext>
    </p:extLst>
  </p:cSld>
  <p:clrMapOvr>
    <a:masterClrMapping/>
  </p:clrMapOvr>
  <p:transition spd="slow" advTm="401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5" y="3360821"/>
            <a:ext cx="3509963" cy="31887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1"/>
            <a:ext cx="3286125" cy="3044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8526" y="618022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2309" y="618587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47" y="1438509"/>
            <a:ext cx="1196040" cy="1196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01" y="1424565"/>
            <a:ext cx="1219201" cy="1219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67" y="166863"/>
            <a:ext cx="1196040" cy="1196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99" y="219308"/>
            <a:ext cx="1219201" cy="1219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96" y="288882"/>
            <a:ext cx="1196040" cy="1196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689" y="1415447"/>
            <a:ext cx="1196040" cy="1196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8" y="1392286"/>
            <a:ext cx="1219201" cy="1219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07" y="196246"/>
            <a:ext cx="1219201" cy="1219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80" y="131819"/>
            <a:ext cx="1219201" cy="1219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60" y="1503228"/>
            <a:ext cx="1196040" cy="11960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25856" y="2699268"/>
            <a:ext cx="386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_20211127_211558_Thoại 035">
            <a:hlinkClick r:id="" action="ppaction://media"/>
            <a:extLst>
              <a:ext uri="{FF2B5EF4-FFF2-40B4-BE49-F238E27FC236}">
                <a16:creationId xmlns:a16="http://schemas.microsoft.com/office/drawing/2014/main" id="{34A950E8-9A1D-4881-8FC8-09C8B2FE8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03373" y="3084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47">
        <p14:glitter pattern="hexagon"/>
      </p:transition>
    </mc:Choice>
    <mc:Fallback xmlns="">
      <p:transition spd="slow" advTm="30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0 L 0.53386 0.371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4" y="1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7778E-6 -4.07407E-6 L 0.33507 0.588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294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4.16667E-6 -7.40741E-7 L 0.31718 0.380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1" y="190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2.77778E-7 3.33333E-6 L 0.09392 0.5708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85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Motion origin="layout" path="M -4.72222E-6 1.48148E-6 L -0.00295 0.4064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032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2.5E-6 -1.85185E-6 L -0.05781 0.59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295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3.05556E-6 2.22222E-6 L -0.19393 0.4145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5" y="207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1.94444E-6 -2.59259E-6 L -0.27795 0.582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2912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3.33333E-6 1.85185E-6 L -0.40834 0.3969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198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3.33333E-6 -3.33333E-6 L -0.5125 0.568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2840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1" presetClass="exit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693399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13716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2133600"/>
            <a:ext cx="54032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28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FILE_20211201_193014_Thoại 044">
            <a:hlinkClick r:id="" action="ppaction://media"/>
            <a:extLst>
              <a:ext uri="{FF2B5EF4-FFF2-40B4-BE49-F238E27FC236}">
                <a16:creationId xmlns:a16="http://schemas.microsoft.com/office/drawing/2014/main" id="{C2B6D8F4-7B7C-4B89-8874-67F636E61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533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40054">
        <p14:vortex dir="r"/>
      </p:transition>
    </mc:Choice>
    <mc:Fallback xmlns="">
      <p:transition spd="slow" advTm="40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233</Words>
  <Application>Microsoft Office PowerPoint</Application>
  <PresentationFormat>On-screen Show (4:3)</PresentationFormat>
  <Paragraphs>23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Baskerville Old Face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</dc:creator>
  <cp:lastModifiedBy>Admin</cp:lastModifiedBy>
  <cp:revision>37</cp:revision>
  <dcterms:created xsi:type="dcterms:W3CDTF">2021-11-18T02:49:32Z</dcterms:created>
  <dcterms:modified xsi:type="dcterms:W3CDTF">2021-12-01T15:10:08Z</dcterms:modified>
</cp:coreProperties>
</file>