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D8027-377F-4E1F-A985-E7A699313496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8EE4-D444-4F34-810A-6F757F28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E87DB08-FB99-8C42-F266-834E7BBD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071CC11-6444-C8D9-31DC-580F8B99D42D}"/>
              </a:ext>
            </a:extLst>
          </p:cNvPr>
          <p:cNvSpPr txBox="1"/>
          <p:nvPr/>
        </p:nvSpPr>
        <p:spPr>
          <a:xfrm>
            <a:off x="1835696" y="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5E6BD84-85D2-E0E9-7AFF-28F52160227E}"/>
              </a:ext>
            </a:extLst>
          </p:cNvPr>
          <p:cNvSpPr txBox="1"/>
          <p:nvPr/>
        </p:nvSpPr>
        <p:spPr>
          <a:xfrm>
            <a:off x="2806493" y="2708920"/>
            <a:ext cx="4683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EA75D8-FC87-986F-811A-FDE466A11C16}"/>
              </a:ext>
            </a:extLst>
          </p:cNvPr>
          <p:cNvSpPr txBox="1"/>
          <p:nvPr/>
        </p:nvSpPr>
        <p:spPr>
          <a:xfrm>
            <a:off x="2339752" y="429309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10ADB23-5CBB-7F8E-F5CC-A6E24A158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46331"/>
            <a:ext cx="1659456" cy="16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  <p:tag name="ISPRING_UUID" val="{6D498EB3-EF84-4EE1-8C23-6F9FA2573658}"/>
  <p:tag name="ISPRING_RESOURCE_FOLDER" val="F:\CÁC BÀI PP\bai giang am nhac do dung be yeu\"/>
  <p:tag name="ISPRING_PRESENTATION_PATH" val="F:\CÁC BÀI PP\bai giang am nhac do dung be yeu.pptx"/>
  <p:tag name="ISPRING_PROJECT_VERSION" val="9.3"/>
  <p:tag name="ISPRING_PROJECT_FOLDER_UPDATED" val="1"/>
  <p:tag name="ISPRING_SCREEN_RECS_UPDATED" val="F:\CÁC BÀI PP\bai giang am nhac do dung be yeu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105</Words>
  <Application>Microsoft Office PowerPoint</Application>
  <PresentationFormat>Trình chiếu Trên màn hình (4:3)</PresentationFormat>
  <Paragraphs>16</Paragraphs>
  <Slides>6</Slides>
  <Notes>0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12268</cp:lastModifiedBy>
  <cp:revision>32</cp:revision>
  <dcterms:created xsi:type="dcterms:W3CDTF">2016-10-31T12:55:05Z</dcterms:created>
  <dcterms:modified xsi:type="dcterms:W3CDTF">2022-11-08T13:22:20Z</dcterms:modified>
</cp:coreProperties>
</file>