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78F-8D4D-417E-A194-C0AEC95C8B4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7178-8153-40B5-BD6C-54B6B64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0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78F-8D4D-417E-A194-C0AEC95C8B4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7178-8153-40B5-BD6C-54B6B64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4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78F-8D4D-417E-A194-C0AEC95C8B4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7178-8153-40B5-BD6C-54B6B64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8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78F-8D4D-417E-A194-C0AEC95C8B4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7178-8153-40B5-BD6C-54B6B64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9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78F-8D4D-417E-A194-C0AEC95C8B4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7178-8153-40B5-BD6C-54B6B64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78F-8D4D-417E-A194-C0AEC95C8B4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7178-8153-40B5-BD6C-54B6B64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78F-8D4D-417E-A194-C0AEC95C8B4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7178-8153-40B5-BD6C-54B6B64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0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78F-8D4D-417E-A194-C0AEC95C8B4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7178-8153-40B5-BD6C-54B6B64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2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78F-8D4D-417E-A194-C0AEC95C8B4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7178-8153-40B5-BD6C-54B6B64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9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78F-8D4D-417E-A194-C0AEC95C8B4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7178-8153-40B5-BD6C-54B6B64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4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78F-8D4D-417E-A194-C0AEC95C8B4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7178-8153-40B5-BD6C-54B6B64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4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B378F-8D4D-417E-A194-C0AEC95C8B4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7178-8153-40B5-BD6C-54B6B64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5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993040"/>
          </a:xfrm>
        </p:spPr>
        <p:txBody>
          <a:bodyPr>
            <a:no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077" y="2635086"/>
            <a:ext cx="9144000" cy="2949788"/>
          </a:xfrm>
        </p:spPr>
        <p:txBody>
          <a:bodyPr>
            <a:noAutofit/>
          </a:bodyPr>
          <a:lstStyle/>
          <a:p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ÁN: LÀM QUEN VĂN HỌC</a:t>
            </a:r>
          </a:p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– 4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Tiếp</a:t>
            </a:r>
          </a:p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20 – 25 phút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EBF42F-F438-49F8-9C9C-D98446C8ACBD}"/>
              </a:ext>
            </a:extLst>
          </p:cNvPr>
          <p:cNvCxnSpPr/>
          <p:nvPr/>
        </p:nvCxnSpPr>
        <p:spPr>
          <a:xfrm>
            <a:off x="5050302" y="1201003"/>
            <a:ext cx="2096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1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fontAlgn="base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02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" name="LopChungMinh-XuanMai-265996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29178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5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</a:t>
            </a:r>
          </a:p>
        </p:txBody>
      </p:sp>
      <p:pic>
        <p:nvPicPr>
          <p:cNvPr id="4" name="[Kể chuyện bé nghe]Món Quà Của Cô Giá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157064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Ai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Theo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775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650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40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328</Words>
  <Application>Microsoft Office PowerPoint</Application>
  <PresentationFormat>Widescreen</PresentationFormat>
  <Paragraphs>40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UBND QUẬN LONG BIÊN TRƯỜNG MẦM NON BỒ ĐỀ</vt:lpstr>
      <vt:lpstr>I. Mục đích yêu cầu</vt:lpstr>
      <vt:lpstr>II. Chuẩn bị</vt:lpstr>
      <vt:lpstr>III. Ổn định tổ chức: Hát “ Lớp chúng mình”</vt:lpstr>
      <vt:lpstr>* Cô kể cho trẻ nghe lần 1</vt:lpstr>
      <vt:lpstr>* Cô kể cho trẻ nghe lần 2: Kết hợp xem video</vt:lpstr>
      <vt:lpstr>* Đàm thoại – giảng giải nội dung</vt:lpstr>
      <vt:lpstr>* Cô kể cho trẻ nghe lần 3: Sử dụng rối tay </vt:lpstr>
      <vt:lpstr>* Kết thúc: Cô cho trẻ chơi trò chơi “ Tìm bạn”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Tien Duat</dc:creator>
  <cp:lastModifiedBy>Hieu Ngoan</cp:lastModifiedBy>
  <cp:revision>16</cp:revision>
  <dcterms:created xsi:type="dcterms:W3CDTF">2019-09-17T02:43:45Z</dcterms:created>
  <dcterms:modified xsi:type="dcterms:W3CDTF">2021-07-29T09:55:25Z</dcterms:modified>
</cp:coreProperties>
</file>