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SKY\Downloads\Chú Ếch Con remix 🐸 Nhạc thiếu nhi sôi động vui nhộn cho bé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5452"/>
  <ax:ocxPr ax:name="_cy" ax:value="8890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SKY\Downloads\Con Gà Gáy Le Te ♫ Nhạc Thiếu Nhi Vui Nhộn Sôi Động Hay Nhất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2856"/>
  <ax:ocxPr ax:name="_cy" ax:value="1397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7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6598B-D7B8-4999-ACE0-9CEC1815B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0353-6686-45BC-BA84-6679F118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5300" b="1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 VỰC PHÁT TRIỂN THẨM MĨ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GIÁO DỤC ÂM NHẠC</a:t>
            </a:r>
          </a:p>
          <a:p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DẠY VỖ TAY THEO NHỊP BÀI HÁT “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con”</a:t>
            </a:r>
          </a:p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16 – 20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25 – 30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con”.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u-ech-con-nhac-thieu-nhi-khong-loi - Part.mp3111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2784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924800" cy="3733800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 LƯU VĂN NGHỆ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600"/>
            <a:ext cx="6553200" cy="91439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NHỮNG NỐT NHẠC VUI</a:t>
            </a:r>
            <a:endParaRPr lang="en-US" sz="3600" b="1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u-ech-con-nhac-thieu-nhi-khong-loi - Part.mp3111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con”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WindowsMediaPlayer1" r:id="rId2" imgW="5563377" imgH="3200000"/>
        </mc:Choice>
        <mc:Fallback>
          <p:control name="WindowsMediaPlayer1" r:id="rId2" imgW="5563377" imgH="320000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2209800"/>
                  <a:ext cx="5562600" cy="3200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75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òa Tấu – Granada - Part.mp31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828800"/>
            <a:ext cx="609600" cy="609600"/>
          </a:xfrm>
        </p:spPr>
      </p:pic>
      <p:sp>
        <p:nvSpPr>
          <p:cNvPr id="4" name="AutoShape 2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ật Mai – Gà Gáy Beat - Par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600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486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WindowsMediaPlayer1" r:id="rId2" imgW="8228571" imgH="5028571"/>
        </mc:Choice>
        <mc:Fallback>
          <p:control name="WindowsMediaPlayer1" r:id="rId2" imgW="8228571" imgH="502857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295400"/>
                  <a:ext cx="8229600" cy="502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83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172</Words>
  <Application>Microsoft Office PowerPoint</Application>
  <PresentationFormat>On-screen Show (4:3)</PresentationFormat>
  <Paragraphs>20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Ủy ban nhân dân Quận Long Biên Trường mầm non Chim Én     GIÁO ÁN</vt:lpstr>
      <vt:lpstr>1. Ổn định định tổ chức</vt:lpstr>
      <vt:lpstr>2. Phương pháp hình thức tổ chức</vt:lpstr>
      <vt:lpstr>GIAO LƯU VĂN NGHỆ</vt:lpstr>
      <vt:lpstr>PowerPoint Presentation</vt:lpstr>
      <vt:lpstr>Hoạt động 2: Khiêu vũ với bóng</vt:lpstr>
      <vt:lpstr>Hoạt động 3: Nghe hát: Bài hát “Gà gáy le te”</vt:lpstr>
      <vt:lpstr>Xem video bài hát : Gà gáy le 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Chim Én    GIÁO ÁN</dc:title>
  <dc:creator>SKY</dc:creator>
  <cp:lastModifiedBy>SKY</cp:lastModifiedBy>
  <cp:revision>25</cp:revision>
  <dcterms:created xsi:type="dcterms:W3CDTF">2019-11-04T05:11:23Z</dcterms:created>
  <dcterms:modified xsi:type="dcterms:W3CDTF">2019-11-06T00:41:02Z</dcterms:modified>
</cp:coreProperties>
</file>