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4A37DD1-D07C-4B4A-B5EC-608C296AD5CB}" type="datetimeFigureOut">
              <a:rPr lang="en-US" smtClean="0"/>
              <a:t>27/10/2020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B12DFD-FB0C-42E0-81E8-0BE09A1D4A0E}" type="slidenum">
              <a:rPr lang="en-US" smtClean="0"/>
              <a:t>‹#›</a:t>
            </a:fld>
            <a:endParaRPr lang="en-US"/>
          </a:p>
        </p:txBody>
      </p:sp>
    </p:spTree>
    <p:extLst>
      <p:ext uri="{BB962C8B-B14F-4D97-AF65-F5344CB8AC3E}">
        <p14:creationId xmlns:p14="http://schemas.microsoft.com/office/powerpoint/2010/main" val="2547458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A37DD1-D07C-4B4A-B5EC-608C296AD5CB}" type="datetimeFigureOut">
              <a:rPr lang="en-US" smtClean="0"/>
              <a:t>27/10/2020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B12DFD-FB0C-42E0-81E8-0BE09A1D4A0E}" type="slidenum">
              <a:rPr lang="en-US" smtClean="0"/>
              <a:t>‹#›</a:t>
            </a:fld>
            <a:endParaRPr lang="en-US"/>
          </a:p>
        </p:txBody>
      </p:sp>
    </p:spTree>
    <p:extLst>
      <p:ext uri="{BB962C8B-B14F-4D97-AF65-F5344CB8AC3E}">
        <p14:creationId xmlns:p14="http://schemas.microsoft.com/office/powerpoint/2010/main" val="58582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A37DD1-D07C-4B4A-B5EC-608C296AD5CB}" type="datetimeFigureOut">
              <a:rPr lang="en-US" smtClean="0"/>
              <a:t>27/10/2020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B12DFD-FB0C-42E0-81E8-0BE09A1D4A0E}" type="slidenum">
              <a:rPr lang="en-US" smtClean="0"/>
              <a:t>‹#›</a:t>
            </a:fld>
            <a:endParaRPr lang="en-US"/>
          </a:p>
        </p:txBody>
      </p:sp>
    </p:spTree>
    <p:extLst>
      <p:ext uri="{BB962C8B-B14F-4D97-AF65-F5344CB8AC3E}">
        <p14:creationId xmlns:p14="http://schemas.microsoft.com/office/powerpoint/2010/main" val="2640444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A37DD1-D07C-4B4A-B5EC-608C296AD5CB}" type="datetimeFigureOut">
              <a:rPr lang="en-US" smtClean="0"/>
              <a:t>27/10/2020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B12DFD-FB0C-42E0-81E8-0BE09A1D4A0E}" type="slidenum">
              <a:rPr lang="en-US" smtClean="0"/>
              <a:t>‹#›</a:t>
            </a:fld>
            <a:endParaRPr lang="en-US"/>
          </a:p>
        </p:txBody>
      </p:sp>
    </p:spTree>
    <p:extLst>
      <p:ext uri="{BB962C8B-B14F-4D97-AF65-F5344CB8AC3E}">
        <p14:creationId xmlns:p14="http://schemas.microsoft.com/office/powerpoint/2010/main" val="2592789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A37DD1-D07C-4B4A-B5EC-608C296AD5CB}" type="datetimeFigureOut">
              <a:rPr lang="en-US" smtClean="0"/>
              <a:t>27/10/2020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B12DFD-FB0C-42E0-81E8-0BE09A1D4A0E}" type="slidenum">
              <a:rPr lang="en-US" smtClean="0"/>
              <a:t>‹#›</a:t>
            </a:fld>
            <a:endParaRPr lang="en-US"/>
          </a:p>
        </p:txBody>
      </p:sp>
    </p:spTree>
    <p:extLst>
      <p:ext uri="{BB962C8B-B14F-4D97-AF65-F5344CB8AC3E}">
        <p14:creationId xmlns:p14="http://schemas.microsoft.com/office/powerpoint/2010/main" val="3558247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4A37DD1-D07C-4B4A-B5EC-608C296AD5CB}" type="datetimeFigureOut">
              <a:rPr lang="en-US" smtClean="0"/>
              <a:t>27/10/2020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B12DFD-FB0C-42E0-81E8-0BE09A1D4A0E}" type="slidenum">
              <a:rPr lang="en-US" smtClean="0"/>
              <a:t>‹#›</a:t>
            </a:fld>
            <a:endParaRPr lang="en-US"/>
          </a:p>
        </p:txBody>
      </p:sp>
    </p:spTree>
    <p:extLst>
      <p:ext uri="{BB962C8B-B14F-4D97-AF65-F5344CB8AC3E}">
        <p14:creationId xmlns:p14="http://schemas.microsoft.com/office/powerpoint/2010/main" val="2713531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4A37DD1-D07C-4B4A-B5EC-608C296AD5CB}" type="datetimeFigureOut">
              <a:rPr lang="en-US" smtClean="0"/>
              <a:t>27/10/2020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B12DFD-FB0C-42E0-81E8-0BE09A1D4A0E}" type="slidenum">
              <a:rPr lang="en-US" smtClean="0"/>
              <a:t>‹#›</a:t>
            </a:fld>
            <a:endParaRPr lang="en-US"/>
          </a:p>
        </p:txBody>
      </p:sp>
    </p:spTree>
    <p:extLst>
      <p:ext uri="{BB962C8B-B14F-4D97-AF65-F5344CB8AC3E}">
        <p14:creationId xmlns:p14="http://schemas.microsoft.com/office/powerpoint/2010/main" val="2676103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4A37DD1-D07C-4B4A-B5EC-608C296AD5CB}" type="datetimeFigureOut">
              <a:rPr lang="en-US" smtClean="0"/>
              <a:t>27/10/2020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B12DFD-FB0C-42E0-81E8-0BE09A1D4A0E}" type="slidenum">
              <a:rPr lang="en-US" smtClean="0"/>
              <a:t>‹#›</a:t>
            </a:fld>
            <a:endParaRPr lang="en-US"/>
          </a:p>
        </p:txBody>
      </p:sp>
    </p:spTree>
    <p:extLst>
      <p:ext uri="{BB962C8B-B14F-4D97-AF65-F5344CB8AC3E}">
        <p14:creationId xmlns:p14="http://schemas.microsoft.com/office/powerpoint/2010/main" val="4171921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A37DD1-D07C-4B4A-B5EC-608C296AD5CB}" type="datetimeFigureOut">
              <a:rPr lang="en-US" smtClean="0"/>
              <a:t>27/10/2020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B12DFD-FB0C-42E0-81E8-0BE09A1D4A0E}" type="slidenum">
              <a:rPr lang="en-US" smtClean="0"/>
              <a:t>‹#›</a:t>
            </a:fld>
            <a:endParaRPr lang="en-US"/>
          </a:p>
        </p:txBody>
      </p:sp>
    </p:spTree>
    <p:extLst>
      <p:ext uri="{BB962C8B-B14F-4D97-AF65-F5344CB8AC3E}">
        <p14:creationId xmlns:p14="http://schemas.microsoft.com/office/powerpoint/2010/main" val="8945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A37DD1-D07C-4B4A-B5EC-608C296AD5CB}" type="datetimeFigureOut">
              <a:rPr lang="en-US" smtClean="0"/>
              <a:t>27/10/2020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B12DFD-FB0C-42E0-81E8-0BE09A1D4A0E}" type="slidenum">
              <a:rPr lang="en-US" smtClean="0"/>
              <a:t>‹#›</a:t>
            </a:fld>
            <a:endParaRPr lang="en-US"/>
          </a:p>
        </p:txBody>
      </p:sp>
    </p:spTree>
    <p:extLst>
      <p:ext uri="{BB962C8B-B14F-4D97-AF65-F5344CB8AC3E}">
        <p14:creationId xmlns:p14="http://schemas.microsoft.com/office/powerpoint/2010/main" val="4164513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A37DD1-D07C-4B4A-B5EC-608C296AD5CB}" type="datetimeFigureOut">
              <a:rPr lang="en-US" smtClean="0"/>
              <a:t>27/10/2020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B12DFD-FB0C-42E0-81E8-0BE09A1D4A0E}" type="slidenum">
              <a:rPr lang="en-US" smtClean="0"/>
              <a:t>‹#›</a:t>
            </a:fld>
            <a:endParaRPr lang="en-US"/>
          </a:p>
        </p:txBody>
      </p:sp>
    </p:spTree>
    <p:extLst>
      <p:ext uri="{BB962C8B-B14F-4D97-AF65-F5344CB8AC3E}">
        <p14:creationId xmlns:p14="http://schemas.microsoft.com/office/powerpoint/2010/main" val="3776753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A37DD1-D07C-4B4A-B5EC-608C296AD5CB}" type="datetimeFigureOut">
              <a:rPr lang="en-US" smtClean="0"/>
              <a:t>27/10/2020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B12DFD-FB0C-42E0-81E8-0BE09A1D4A0E}" type="slidenum">
              <a:rPr lang="en-US" smtClean="0"/>
              <a:t>‹#›</a:t>
            </a:fld>
            <a:endParaRPr lang="en-US"/>
          </a:p>
        </p:txBody>
      </p:sp>
    </p:spTree>
    <p:extLst>
      <p:ext uri="{BB962C8B-B14F-4D97-AF65-F5344CB8AC3E}">
        <p14:creationId xmlns:p14="http://schemas.microsoft.com/office/powerpoint/2010/main" val="1540393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20782"/>
            <a:ext cx="9244961" cy="6837218"/>
          </a:xfrm>
          <a:prstGeom prst="rect">
            <a:avLst/>
          </a:prstGeom>
        </p:spPr>
      </p:pic>
      <p:sp>
        <p:nvSpPr>
          <p:cNvPr id="6" name="Rectangle 5"/>
          <p:cNvSpPr/>
          <p:nvPr/>
        </p:nvSpPr>
        <p:spPr>
          <a:xfrm>
            <a:off x="152400" y="1600200"/>
            <a:ext cx="8991600" cy="25908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1300" b="1" dirty="0" smtClean="0">
                <a:solidFill>
                  <a:srgbClr val="FF0000"/>
                </a:solidFill>
                <a:latin typeface="+mj-lt"/>
              </a:rPr>
              <a:t>Bác nông dân và con gấu </a:t>
            </a:r>
          </a:p>
          <a:p>
            <a:r>
              <a:rPr lang="en-US" sz="1300" dirty="0" smtClean="0">
                <a:solidFill>
                  <a:schemeClr val="tx1"/>
                </a:solidFill>
                <a:latin typeface="+mj-lt"/>
              </a:rPr>
              <a:t>    </a:t>
            </a:r>
            <a:r>
              <a:rPr lang="vi-VN" sz="1300" dirty="0" smtClean="0">
                <a:solidFill>
                  <a:schemeClr val="tx1"/>
                </a:solidFill>
                <a:latin typeface="+mj-lt"/>
              </a:rPr>
              <a:t>Ngày xửa ngày xưa, có một bác nông dân vào rừng khai hoang cày quốc kiếm sống. Một hôm, bác đang phát quang một khu đất màu mỡ thì từ đâu có một con gấu to chạy đến. Vừa nhìn thấy bác nông dân, con gấu quát to:</a:t>
            </a:r>
          </a:p>
          <a:p>
            <a:r>
              <a:rPr lang="vi-VN" sz="1300" dirty="0" smtClean="0">
                <a:solidFill>
                  <a:schemeClr val="tx1"/>
                </a:solidFill>
                <a:latin typeface="+mj-lt"/>
              </a:rPr>
              <a:t>– Bác nông dân kia! Ai cho bác quốc đất ở đây!</a:t>
            </a:r>
          </a:p>
          <a:p>
            <a:r>
              <a:rPr lang="vi-VN" sz="1300" dirty="0" smtClean="0">
                <a:solidFill>
                  <a:schemeClr val="tx1"/>
                </a:solidFill>
                <a:latin typeface="+mj-lt"/>
              </a:rPr>
              <a:t>Bác nông dân nhìn thấy gấu sợ lắm nhưng bác vẫn bình tĩnh nịnh gấu:</a:t>
            </a:r>
          </a:p>
          <a:p>
            <a:r>
              <a:rPr lang="vi-VN" sz="1300" dirty="0" smtClean="0">
                <a:solidFill>
                  <a:schemeClr val="tx1"/>
                </a:solidFill>
                <a:latin typeface="+mj-lt"/>
              </a:rPr>
              <a:t>– Xin chào bác gấu, thấy mảnh đất này thuận lợi cho việc trồng cấy nên tôi khai hoang. Không biết đây là lãnh thổ của bác gấu.</a:t>
            </a:r>
          </a:p>
          <a:p>
            <a:r>
              <a:rPr lang="vi-VN" sz="1300" dirty="0" smtClean="0">
                <a:solidFill>
                  <a:schemeClr val="tx1"/>
                </a:solidFill>
                <a:latin typeface="+mj-lt"/>
              </a:rPr>
              <a:t>Rồi bác nông dân nịnh gấu: “Gấu ơi, gấu hãy cho bác quốc đất trồng cây ở đây, rồi khi nào đến mùa thu hoạch, gấu sẽ được chia phần. Gấu thích lấy phần nào bác cho phần đấy”.</a:t>
            </a:r>
          </a:p>
          <a:p>
            <a:r>
              <a:rPr lang="vi-VN" sz="1300" dirty="0" smtClean="0">
                <a:solidFill>
                  <a:schemeClr val="tx1"/>
                </a:solidFill>
                <a:latin typeface="+mj-lt"/>
              </a:rPr>
              <a:t>Nghe bác nông dân thương thảo nhỏ nhẹ, lại được chia phần thì thấy bùi tai, gấu bèn đồng ý:</a:t>
            </a:r>
          </a:p>
          <a:p>
            <a:r>
              <a:rPr lang="vi-VN" sz="1300" dirty="0" smtClean="0">
                <a:solidFill>
                  <a:schemeClr val="tx1"/>
                </a:solidFill>
                <a:latin typeface="+mj-lt"/>
              </a:rPr>
              <a:t>– Được rồi, ta cho bác trồng trọt ở đây nhưng đến vụ bác phải chia cho ta phần ngọn nhé!</a:t>
            </a:r>
          </a:p>
          <a:p>
            <a:r>
              <a:rPr lang="vi-VN" sz="1300" dirty="0" smtClean="0">
                <a:solidFill>
                  <a:schemeClr val="tx1"/>
                </a:solidFill>
                <a:latin typeface="+mj-lt"/>
              </a:rPr>
              <a:t>Thế là bác nông dân quyết định trồng củ cải, vì bác lấy phần gốc mà. Mùa thu hoạch đến, bác nông dân dỡ củ cải chở về nhà mấy xe bò liền, chất đầy một góc nhà. Bác nông dân sung sướng vì vụ mùa bội thu. Còn gấu cũng sung sướng ra lấy phần.</a:t>
            </a:r>
          </a:p>
          <a:p>
            <a:r>
              <a:rPr lang="vi-VN" sz="1300" dirty="0" smtClean="0">
                <a:solidFill>
                  <a:schemeClr val="tx1"/>
                </a:solidFill>
                <a:latin typeface="+mj-lt"/>
              </a:rPr>
              <a:t>Phần của gấu là ngọn của củ cải (chính là lá cải) vứt la liệt ngoài ruộng. Vừa nhìn thấy phần của mình, gấu tham ăn đã cắn một miếng lá cải thật to. Vừa cho vào miệng nhai thì thấy đắng quá, gấu vội nhè ra, lấy tay lau lưỡi. Gấu tức lắm, nghĩ thầm: “Tức thật, mình bị hớ rồi, cái này chả ăn được gì cả! Sao lại đắng thế này…”.</a:t>
            </a:r>
          </a:p>
          <a:p>
            <a:r>
              <a:rPr lang="vi-VN" sz="1300" dirty="0" smtClean="0">
                <a:solidFill>
                  <a:schemeClr val="tx1"/>
                </a:solidFill>
                <a:latin typeface="+mj-lt"/>
              </a:rPr>
              <a:t>Bỗng nhiên, gấu nhìn thấy một củ cải còn sót lại ở ruộng, gấu nhặt lên, ăn thử, sao mà ngọt thế, mát thế, ngon thế! Thế là gấu ta quyết định, đến mùa vụ sau, sẽ thỏa thuận lại với bác nông dân.</a:t>
            </a:r>
          </a:p>
          <a:p>
            <a:r>
              <a:rPr lang="vi-VN" sz="1300" dirty="0" smtClean="0">
                <a:solidFill>
                  <a:schemeClr val="tx1"/>
                </a:solidFill>
                <a:latin typeface="+mj-lt"/>
              </a:rPr>
              <a:t>Đến vụ sau, bác nông dân vào rừng cuốc đất. Lần này, gấu hùng hổ xông ra hét lớn.</a:t>
            </a:r>
          </a:p>
          <a:p>
            <a:r>
              <a:rPr lang="vi-VN" sz="1300" dirty="0" smtClean="0">
                <a:solidFill>
                  <a:schemeClr val="tx1"/>
                </a:solidFill>
                <a:latin typeface="+mj-lt"/>
              </a:rPr>
              <a:t>– Bác nông dân kia, vụ này ta sẽ lấy phần gốc, còn bác lấy phần ngọn.</a:t>
            </a:r>
          </a:p>
          <a:p>
            <a:r>
              <a:rPr lang="vi-VN" sz="1300" dirty="0" smtClean="0">
                <a:solidFill>
                  <a:schemeClr val="tx1"/>
                </a:solidFill>
                <a:latin typeface="+mj-lt"/>
              </a:rPr>
              <a:t>Bác nông dân tươi cười đồng ý với gấu. Thế là vụ ấy, bác nông dân trồng lúa. Đến vụ thu hoạch, bác nông dân lại vào mảnh ruộng trong rừng gặt lúa, thu hoạch chở nhiều xe bò đầy ắp thóc về nhà.</a:t>
            </a:r>
          </a:p>
          <a:p>
            <a:r>
              <a:rPr lang="vi-VN" sz="1300" dirty="0" smtClean="0">
                <a:solidFill>
                  <a:schemeClr val="tx1"/>
                </a:solidFill>
                <a:latin typeface="+mj-lt"/>
              </a:rPr>
              <a:t>Đến lượt mình, gấu ta ra ruộng và bới phần gốc (dạ) bác nông dân để lại cho mình. Con gấu đưa những nắm rơm dạ vào mồm nhai và ôi thôi, thật không thể nuốt trôi được. Biết mình lại bị hớ, gấu ta nói với bác nông dân:</a:t>
            </a:r>
          </a:p>
          <a:p>
            <a:r>
              <a:rPr lang="vi-VN" sz="1300" dirty="0" smtClean="0">
                <a:solidFill>
                  <a:schemeClr val="tx1"/>
                </a:solidFill>
                <a:latin typeface="+mj-lt"/>
              </a:rPr>
              <a:t>– Này bác nông dân, vụ sau bác trồng cấy, ta sẽ lấy cả phần gốc lẫn phần ngọn.</a:t>
            </a:r>
          </a:p>
          <a:p>
            <a:r>
              <a:rPr lang="vi-VN" sz="1300" dirty="0" smtClean="0">
                <a:solidFill>
                  <a:schemeClr val="tx1"/>
                </a:solidFill>
                <a:latin typeface="+mj-lt"/>
              </a:rPr>
              <a:t>Bác nông dân vui vẻ đồng ý. Đến mùa vụ thứ ba vào rừng, bác nông dân chuyển sang trồng ngô. Đến vụ thu hoạch, bác nông dân lại vào rừng bẻ những bắp ngô to dài, mẩy hạt chở về nhà. Để lại cho con gấu toàn bộ thân cây ngô, cả gốc cả ngọn. Gấu ta hí hửng lấy phần của mình, gấu ta đưa cây ngô vào miệng nhai mà dát hết cả lưỡi. Gấu biết mình lại bị thua bác nông dân, tức lắm nhưng không làm gì được vì đã thỏa thuận rõ ràng ngay từ đầu rồi.</a:t>
            </a:r>
            <a:endParaRPr lang="vi-VN" sz="1300" dirty="0">
              <a:solidFill>
                <a:schemeClr val="tx1"/>
              </a:solidFill>
              <a:latin typeface="+mj-lt"/>
            </a:endParaRPr>
          </a:p>
        </p:txBody>
      </p:sp>
    </p:spTree>
    <p:extLst>
      <p:ext uri="{BB962C8B-B14F-4D97-AF65-F5344CB8AC3E}">
        <p14:creationId xmlns:p14="http://schemas.microsoft.com/office/powerpoint/2010/main" val="3014135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49174"/>
          </a:xfrm>
        </p:spPr>
      </p:pic>
      <p:sp>
        <p:nvSpPr>
          <p:cNvPr id="5" name="Rectangle 4"/>
          <p:cNvSpPr/>
          <p:nvPr/>
        </p:nvSpPr>
        <p:spPr>
          <a:xfrm>
            <a:off x="304800" y="228600"/>
            <a:ext cx="8001000" cy="6955750"/>
          </a:xfrm>
          <a:prstGeom prst="rect">
            <a:avLst/>
          </a:prstGeom>
        </p:spPr>
        <p:txBody>
          <a:bodyPr wrap="square">
            <a:spAutoFit/>
          </a:bodyPr>
          <a:lstStyle/>
          <a:p>
            <a:pPr algn="ctr"/>
            <a:r>
              <a:rPr lang="en-US" b="1" dirty="0">
                <a:latin typeface="Times New Roman" pitchFamily="18" charset="0"/>
                <a:cs typeface="Times New Roman" pitchFamily="18" charset="0"/>
              </a:rPr>
              <a:t>Ba </a:t>
            </a:r>
            <a:r>
              <a:rPr lang="en-US" b="1" dirty="0" err="1">
                <a:latin typeface="Times New Roman" pitchFamily="18" charset="0"/>
                <a:cs typeface="Times New Roman" pitchFamily="18" charset="0"/>
              </a:rPr>
              <a:t>anh</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em</a:t>
            </a:r>
            <a:endParaRPr lang="en-US" dirty="0">
              <a:latin typeface="Times New Roman" pitchFamily="18" charset="0"/>
              <a:cs typeface="Times New Roman" pitchFamily="18" charset="0"/>
            </a:endParaRPr>
          </a:p>
          <a:p>
            <a:pPr fontAlgn="base"/>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err="1">
                <a:latin typeface="Times New Roman" pitchFamily="18" charset="0"/>
                <a:cs typeface="Times New Roman" pitchFamily="18" charset="0"/>
              </a:rPr>
              <a:t>Một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ông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cụ</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một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ngôi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a:t>
            </a:r>
            <a:r>
              <a:rPr lang="en-US" dirty="0">
                <a:latin typeface="Times New Roman" pitchFamily="18" charset="0"/>
                <a:cs typeface="Times New Roman" pitchFamily="18" charset="0"/>
              </a:rPr>
              <a:t> con </a:t>
            </a:r>
            <a:r>
              <a:rPr lang="en-US" dirty="0" err="1">
                <a:latin typeface="Times New Roman" pitchFamily="18" charset="0"/>
                <a:cs typeface="Times New Roman" pitchFamily="18" charset="0"/>
              </a:rPr>
              <a:t>trai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Cụ</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muốn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a:t>
            </a:r>
            <a:r>
              <a:rPr lang="en-US" dirty="0">
                <a:latin typeface="Times New Roman" pitchFamily="18" charset="0"/>
                <a:cs typeface="Times New Roman" pitchFamily="18" charset="0"/>
              </a:rPr>
              <a:t> con </a:t>
            </a:r>
            <a:r>
              <a:rPr lang="en-US" dirty="0" err="1">
                <a:latin typeface="Times New Roman" pitchFamily="18" charset="0"/>
                <a:cs typeface="Times New Roman" pitchFamily="18" charset="0"/>
              </a:rPr>
              <a:t>học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nghề</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bèn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bảo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a:t>
            </a:r>
            <a:r>
              <a:rPr lang="en-US" dirty="0">
                <a:latin typeface="Times New Roman" pitchFamily="18" charset="0"/>
                <a:cs typeface="Times New Roman" pitchFamily="18" charset="0"/>
              </a:rPr>
              <a:t> con:</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a:t>
            </a:r>
            <a:r>
              <a:rPr lang="en-US" dirty="0">
                <a:latin typeface="Times New Roman" pitchFamily="18" charset="0"/>
                <a:cs typeface="Times New Roman" pitchFamily="18" charset="0"/>
              </a:rPr>
              <a:t> con, </a:t>
            </a:r>
            <a:r>
              <a:rPr lang="en-US" dirty="0" err="1">
                <a:latin typeface="Times New Roman" pitchFamily="18" charset="0"/>
                <a:cs typeface="Times New Roman" pitchFamily="18" charset="0"/>
              </a:rPr>
              <a:t>mỗi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ngừoi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hãy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học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lấy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một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nghề</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này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tỏ</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tải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giỏi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nhất</a:t>
            </a:r>
            <a:r>
              <a:rPr lang="en-US" dirty="0">
                <a:latin typeface="Times New Roman" pitchFamily="18" charset="0"/>
                <a:cs typeface="Times New Roman" pitchFamily="18" charset="0"/>
              </a:rPr>
              <a:t> cha </a:t>
            </a:r>
            <a:r>
              <a:rPr lang="en-US" dirty="0" err="1">
                <a:latin typeface="Times New Roman" pitchFamily="18" charset="0"/>
                <a:cs typeface="Times New Roman" pitchFamily="18" charset="0"/>
              </a:rPr>
              <a:t>sẽ</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ngôi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này</a:t>
            </a:r>
            <a:r>
              <a:rPr lang="en-US" dirty="0">
                <a:latin typeface="Times New Roman" pitchFamily="18" charset="0"/>
                <a:cs typeface="Times New Roman" pitchFamily="18" charset="0"/>
              </a:rPr>
              <a:t>.</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    Ba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con </a:t>
            </a:r>
            <a:r>
              <a:rPr lang="en-US" dirty="0" err="1">
                <a:latin typeface="Times New Roman" pitchFamily="18" charset="0"/>
                <a:cs typeface="Times New Roman" pitchFamily="18" charset="0"/>
              </a:rPr>
              <a:t>vâng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Họ</a:t>
            </a:r>
            <a:r>
              <a:rPr lang="en-US" dirty="0">
                <a:latin typeface="Times New Roman" pitchFamily="18" charset="0"/>
                <a:cs typeface="Times New Roman" pitchFamily="18" charset="0"/>
              </a:rPr>
              <a:t> chia </a:t>
            </a:r>
            <a:r>
              <a:rPr lang="en-US" dirty="0" err="1">
                <a:latin typeface="Times New Roman" pitchFamily="18" charset="0"/>
                <a:cs typeface="Times New Roman" pitchFamily="18" charset="0"/>
              </a:rPr>
              <a:t>tay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nhau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mỗi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một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Anh</a:t>
            </a:r>
            <a:r>
              <a:rPr lang="en-US" dirty="0">
                <a:latin typeface="Times New Roman" pitchFamily="18" charset="0"/>
                <a:cs typeface="Times New Roman" pitchFamily="18" charset="0"/>
              </a:rPr>
              <a:t> con </a:t>
            </a:r>
            <a:r>
              <a:rPr lang="en-US" dirty="0" err="1">
                <a:latin typeface="Times New Roman" pitchFamily="18" charset="0"/>
                <a:cs typeface="Times New Roman" pitchFamily="18" charset="0"/>
              </a:rPr>
              <a:t>cả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học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nghể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cạo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khéo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léo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lắm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thường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được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vua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cung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phục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vụ</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vua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thứ</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hai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học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nghế</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đóng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móng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ngựa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cũng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kéo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léo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lắm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thường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được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đóng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móng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ngựa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vị</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thần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út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học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múa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kiếm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rất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thành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thạo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Đúng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ngày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hẹn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trước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về</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họp</a:t>
            </a:r>
            <a:r>
              <a:rPr lang="en-US" dirty="0">
                <a:latin typeface="Times New Roman" pitchFamily="18" charset="0"/>
                <a:cs typeface="Times New Roman" pitchFamily="18" charset="0"/>
              </a:rPr>
              <a:t> ở </a:t>
            </a:r>
            <a:r>
              <a:rPr lang="en-US" dirty="0" err="1">
                <a:latin typeface="Times New Roman" pitchFamily="18" charset="0"/>
                <a:cs typeface="Times New Roman" pitchFamily="18" charset="0"/>
              </a:rPr>
              <a:t>nhà</a:t>
            </a:r>
            <a:r>
              <a:rPr lang="en-US" dirty="0">
                <a:latin typeface="Times New Roman" pitchFamily="18" charset="0"/>
                <a:cs typeface="Times New Roman" pitchFamily="18" charset="0"/>
              </a:rPr>
              <a:t> cha. BÀ con </a:t>
            </a:r>
            <a:r>
              <a:rPr lang="en-US" dirty="0" err="1">
                <a:latin typeface="Times New Roman" pitchFamily="18" charset="0"/>
                <a:cs typeface="Times New Roman" pitchFamily="18" charset="0"/>
              </a:rPr>
              <a:t>hàng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xóm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rủ</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nhau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đến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chơi</a:t>
            </a:r>
            <a:r>
              <a:rPr lang="en-US" dirty="0">
                <a:latin typeface="Times New Roman" pitchFamily="18" charset="0"/>
                <a:cs typeface="Times New Roman" pitchFamily="18" charset="0"/>
              </a:rPr>
              <a:t>. Ba </a:t>
            </a:r>
            <a:r>
              <a:rPr lang="en-US" dirty="0" err="1">
                <a:latin typeface="Times New Roman" pitchFamily="18" charset="0"/>
                <a:cs typeface="Times New Roman" pitchFamily="18" charset="0"/>
              </a:rPr>
              <a:t>anh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chưa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trổ</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tài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bằng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nào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thì</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bỗng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thấy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một</a:t>
            </a:r>
            <a:r>
              <a:rPr lang="en-US" dirty="0">
                <a:latin typeface="Times New Roman" pitchFamily="18" charset="0"/>
                <a:cs typeface="Times New Roman" pitchFamily="18" charset="0"/>
              </a:rPr>
              <a:t> con </a:t>
            </a:r>
            <a:r>
              <a:rPr lang="en-US" dirty="0" err="1">
                <a:latin typeface="Times New Roman" pitchFamily="18" charset="0"/>
                <a:cs typeface="Times New Roman" pitchFamily="18" charset="0"/>
              </a:rPr>
              <a:t>thỏ</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cạhy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nganag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vội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rút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dao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cạo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hộp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phòng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đuổi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theo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cạo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sạch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sẽ</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bộ</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ria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thò</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thỏ</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không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bọ</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xây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xát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mép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Mọi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đều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trầm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trồ</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thưởng</a:t>
            </a:r>
            <a:r>
              <a:rPr lang="en-US" dirty="0">
                <a:latin typeface="Times New Roman" pitchFamily="18" charset="0"/>
                <a:cs typeface="Times New Roman" pitchFamily="18" charset="0"/>
              </a:rPr>
              <a:t>.</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Bỗng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một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cỗ</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bốn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ngựa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kéo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chạy</a:t>
            </a:r>
            <a:r>
              <a:rPr lang="en-US" dirty="0">
                <a:latin typeface="Times New Roman" pitchFamily="18" charset="0"/>
                <a:cs typeface="Times New Roman" pitchFamily="18" charset="0"/>
              </a:rPr>
              <a:t> qua. </a:t>
            </a:r>
            <a:r>
              <a:rPr lang="en-US" dirty="0" err="1">
                <a:latin typeface="Times New Roman" pitchFamily="18" charset="0"/>
                <a:cs typeface="Times New Roman" pitchFamily="18" charset="0"/>
              </a:rPr>
              <a:t>Anh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thứ</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hai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liền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phóng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theo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thay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bộ</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móng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tươm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tất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trong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cỗ</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cứ</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cạhy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như</a:t>
            </a:r>
            <a:r>
              <a:rPr lang="en-US" dirty="0">
                <a:latin typeface="Times New Roman" pitchFamily="18" charset="0"/>
                <a:cs typeface="Times New Roman" pitchFamily="18" charset="0"/>
              </a:rPr>
              <a:t> bay. </a:t>
            </a:r>
            <a:r>
              <a:rPr lang="en-US" dirty="0" err="1">
                <a:latin typeface="Times New Roman" pitchFamily="18" charset="0"/>
                <a:cs typeface="Times New Roman" pitchFamily="18" charset="0"/>
              </a:rPr>
              <a:t>Mọi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cũng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phục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tài</a:t>
            </a:r>
            <a:r>
              <a:rPr lang="en-US" dirty="0">
                <a:latin typeface="Times New Roman" pitchFamily="18" charset="0"/>
                <a:cs typeface="Times New Roman" pitchFamily="18" charset="0"/>
              </a:rPr>
              <a:t>.</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Lúc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bắt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mưa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con </a:t>
            </a:r>
            <a:r>
              <a:rPr lang="en-US" dirty="0" err="1">
                <a:latin typeface="Times New Roman" pitchFamily="18" charset="0"/>
                <a:cs typeface="Times New Roman" pitchFamily="18" charset="0"/>
              </a:rPr>
              <a:t>út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rút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kiếm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múa</a:t>
            </a:r>
            <a:r>
              <a:rPr lang="en-US" dirty="0">
                <a:latin typeface="Times New Roman" pitchFamily="18" charset="0"/>
                <a:cs typeface="Times New Roman" pitchFamily="18" charset="0"/>
              </a:rPr>
              <a:t>.</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Mưa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càng</a:t>
            </a:r>
            <a:r>
              <a:rPr lang="en-US" dirty="0">
                <a:latin typeface="Times New Roman" pitchFamily="18" charset="0"/>
                <a:cs typeface="Times New Roman" pitchFamily="18" charset="0"/>
              </a:rPr>
              <a:t> to </a:t>
            </a:r>
            <a:r>
              <a:rPr lang="en-US" dirty="0" err="1">
                <a:latin typeface="Times New Roman" pitchFamily="18" charset="0"/>
                <a:cs typeface="Times New Roman" pitchFamily="18" charset="0"/>
              </a:rPr>
              <a:t>anh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múa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kiếm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càng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nhanh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Lúc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lạnh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vẫn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khô</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ráo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không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bị</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dính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một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giọt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nước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Mọi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đều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đồng</a:t>
            </a:r>
            <a:r>
              <a:rPr lang="en-US" dirty="0">
                <a:latin typeface="Times New Roman" pitchFamily="18" charset="0"/>
                <a:cs typeface="Times New Roman" pitchFamily="18" charset="0"/>
              </a:rPr>
              <a:t> ý </a:t>
            </a:r>
            <a:r>
              <a:rPr lang="en-US" dirty="0" err="1">
                <a:latin typeface="Times New Roman" pitchFamily="18" charset="0"/>
                <a:cs typeface="Times New Roman" pitchFamily="18" charset="0"/>
              </a:rPr>
              <a:t>thưởng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ngôi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anh</a:t>
            </a:r>
            <a:r>
              <a:rPr lang="en-US" dirty="0">
                <a:latin typeface="Times New Roman" pitchFamily="18" charset="0"/>
                <a:cs typeface="Times New Roman" pitchFamily="18" charset="0"/>
              </a:rPr>
              <a:t>.</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Nhưng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thương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nhau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lắm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Họ</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vẫn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chung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sống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cùng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nhau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trong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một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Họ</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làm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ăn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kéo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tốt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bụng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thật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rất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đông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khách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hàng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học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trò</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Họ</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sống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nhau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hòa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thuận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vui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vẻ</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suốt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đời</a:t>
            </a:r>
            <a:r>
              <a:rPr lang="en-US" dirty="0">
                <a:latin typeface="Times New Roman" pitchFamily="18" charset="0"/>
                <a:cs typeface="Times New Roman" pitchFamily="18" charset="0"/>
              </a:rPr>
              <a:t>.</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                                                                                          </a:t>
            </a:r>
            <a:r>
              <a:rPr lang="en-US" b="1" i="1" dirty="0" err="1">
                <a:latin typeface="Times New Roman" pitchFamily="18" charset="0"/>
                <a:cs typeface="Times New Roman" pitchFamily="18" charset="0"/>
              </a:rPr>
              <a:t>Phỏng</a:t>
            </a:r>
            <a:r>
              <a:rPr lang="en-US" b="1" i="1" dirty="0">
                <a:latin typeface="Times New Roman" pitchFamily="18" charset="0"/>
                <a:cs typeface="Times New Roman" pitchFamily="18" charset="0"/>
              </a:rPr>
              <a:t> </a:t>
            </a:r>
            <a:r>
              <a:rPr lang="en-US" b="1" i="1" dirty="0" err="1">
                <a:latin typeface="Times New Roman" pitchFamily="18" charset="0"/>
                <a:cs typeface="Times New Roman" pitchFamily="18" charset="0"/>
              </a:rPr>
              <a:t>theo</a:t>
            </a:r>
            <a:r>
              <a:rPr lang="en-US" b="1" i="1" dirty="0">
                <a:latin typeface="Times New Roman" pitchFamily="18" charset="0"/>
                <a:cs typeface="Times New Roman" pitchFamily="18" charset="0"/>
              </a:rPr>
              <a:t> </a:t>
            </a:r>
            <a:r>
              <a:rPr lang="en-US" b="1" i="1" dirty="0" err="1">
                <a:latin typeface="Times New Roman" pitchFamily="18" charset="0"/>
                <a:cs typeface="Times New Roman" pitchFamily="18" charset="0"/>
              </a:rPr>
              <a:t>truyện</a:t>
            </a:r>
            <a:r>
              <a:rPr lang="en-US" b="1" i="1" dirty="0">
                <a:latin typeface="Times New Roman" pitchFamily="18" charset="0"/>
                <a:cs typeface="Times New Roman" pitchFamily="18" charset="0"/>
              </a:rPr>
              <a:t> </a:t>
            </a:r>
            <a:r>
              <a:rPr lang="en-US" b="1" i="1" dirty="0" err="1">
                <a:latin typeface="Times New Roman" pitchFamily="18" charset="0"/>
                <a:cs typeface="Times New Roman" pitchFamily="18" charset="0"/>
              </a:rPr>
              <a:t>cổ</a:t>
            </a:r>
            <a:r>
              <a:rPr lang="en-US" b="1" i="1" dirty="0">
                <a:latin typeface="Times New Roman" pitchFamily="18" charset="0"/>
                <a:cs typeface="Times New Roman" pitchFamily="18" charset="0"/>
              </a:rPr>
              <a:t> Grim</a:t>
            </a:r>
            <a:endParaRPr lang="en-US" dirty="0">
              <a:latin typeface="Times New Roman" pitchFamily="18" charset="0"/>
              <a:cs typeface="Times New Roman" pitchFamily="18" charset="0"/>
            </a:endParaRPr>
          </a:p>
          <a:p>
            <a:pPr fontAlgn="base"/>
            <a:r>
              <a:rPr lang="en-US" sz="1400" dirty="0">
                <a:latin typeface="Times New Roman" pitchFamily="18" charset="0"/>
                <a:cs typeface="Times New Roman" pitchFamily="18" charset="0"/>
              </a:rPr>
              <a:t> </a:t>
            </a:r>
          </a:p>
        </p:txBody>
      </p:sp>
    </p:spTree>
    <p:extLst>
      <p:ext uri="{BB962C8B-B14F-4D97-AF65-F5344CB8AC3E}">
        <p14:creationId xmlns:p14="http://schemas.microsoft.com/office/powerpoint/2010/main" val="2522679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52400"/>
            <a:ext cx="8991600" cy="6743700"/>
          </a:xfrm>
        </p:spPr>
      </p:pic>
      <p:sp>
        <p:nvSpPr>
          <p:cNvPr id="5" name="Rectangle 4"/>
          <p:cNvSpPr/>
          <p:nvPr/>
        </p:nvSpPr>
        <p:spPr>
          <a:xfrm>
            <a:off x="1371600" y="751344"/>
            <a:ext cx="6705600" cy="5355312"/>
          </a:xfrm>
          <a:prstGeom prst="rect">
            <a:avLst/>
          </a:prstGeom>
        </p:spPr>
        <p:txBody>
          <a:bodyPr wrap="square">
            <a:spAutoFit/>
          </a:bodyPr>
          <a:lstStyle/>
          <a:p>
            <a:pPr fontAlgn="base"/>
            <a:r>
              <a:rPr lang="en-US" dirty="0">
                <a:latin typeface="Times New Roman" pitchFamily="18" charset="0"/>
                <a:cs typeface="Times New Roman" pitchFamily="18" charset="0"/>
              </a:rPr>
              <a:t> </a:t>
            </a:r>
          </a:p>
          <a:p>
            <a:r>
              <a:rPr lang="en-US" b="1" dirty="0" err="1">
                <a:latin typeface="Times New Roman" pitchFamily="18" charset="0"/>
                <a:cs typeface="Times New Roman" pitchFamily="18" charset="0"/>
              </a:rPr>
              <a:t>Thơ</a:t>
            </a:r>
            <a:r>
              <a:rPr lang="en-US" b="1" dirty="0">
                <a:latin typeface="Times New Roman" pitchFamily="18" charset="0"/>
                <a:cs typeface="Times New Roman" pitchFamily="18" charset="0"/>
              </a:rPr>
              <a:t> : </a:t>
            </a:r>
            <a:r>
              <a:rPr lang="en-US" b="1" dirty="0" err="1">
                <a:latin typeface="Times New Roman" pitchFamily="18" charset="0"/>
                <a:cs typeface="Times New Roman" pitchFamily="18" charset="0"/>
              </a:rPr>
              <a:t>Nghe</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lời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cô</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giáo</a:t>
            </a: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 </a:t>
            </a:r>
          </a:p>
          <a:p>
            <a:r>
              <a:rPr lang="en-US" dirty="0" err="1">
                <a:latin typeface="Times New Roman" pitchFamily="18" charset="0"/>
                <a:cs typeface="Times New Roman" pitchFamily="18" charset="0"/>
              </a:rPr>
              <a:t>Bé</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mới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được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học</a:t>
            </a:r>
            <a:endParaRPr lang="en-US" dirty="0">
              <a:latin typeface="Times New Roman" pitchFamily="18" charset="0"/>
              <a:cs typeface="Times New Roman" pitchFamily="18" charset="0"/>
            </a:endParaRPr>
          </a:p>
          <a:p>
            <a:r>
              <a:rPr lang="en-US" dirty="0" err="1">
                <a:latin typeface="Times New Roman" pitchFamily="18" charset="0"/>
                <a:cs typeface="Times New Roman" pitchFamily="18" charset="0"/>
              </a:rPr>
              <a:t>Khi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về</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hát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rất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ngoan</a:t>
            </a: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err="1">
                <a:latin typeface="Times New Roman" pitchFamily="18" charset="0"/>
                <a:cs typeface="Times New Roman" pitchFamily="18" charset="0"/>
              </a:rPr>
              <a:t>Rửa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trước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ăn</a:t>
            </a: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a:t>
            </a:r>
            <a:r>
              <a:rPr lang="en-US" dirty="0" err="1">
                <a:latin typeface="Times New Roman" pitchFamily="18" charset="0"/>
                <a:cs typeface="Times New Roman" pitchFamily="18" charset="0"/>
              </a:rPr>
              <a:t>Cô</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giáo</a:t>
            </a:r>
            <a:r>
              <a:rPr lang="en-US" dirty="0">
                <a:latin typeface="Times New Roman" pitchFamily="18" charset="0"/>
                <a:cs typeface="Times New Roman" pitchFamily="18" charset="0"/>
              </a:rPr>
              <a:t> con </a:t>
            </a:r>
            <a:r>
              <a:rPr lang="en-US" dirty="0" err="1">
                <a:latin typeface="Times New Roman" pitchFamily="18" charset="0"/>
                <a:cs typeface="Times New Roman" pitchFamily="18" charset="0"/>
              </a:rPr>
              <a:t>bảo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thế</a:t>
            </a:r>
            <a:r>
              <a:rPr lang="en-US" dirty="0">
                <a:latin typeface="Times New Roman" pitchFamily="18" charset="0"/>
                <a:cs typeface="Times New Roman" pitchFamily="18" charset="0"/>
              </a:rPr>
              <a:t>”</a:t>
            </a:r>
            <a:br>
              <a:rPr lang="en-US" dirty="0">
                <a:latin typeface="Times New Roman" pitchFamily="18" charset="0"/>
                <a:cs typeface="Times New Roman" pitchFamily="18" charset="0"/>
              </a:rPr>
            </a:br>
            <a:r>
              <a:rPr lang="en-US" dirty="0" err="1">
                <a:latin typeface="Times New Roman" pitchFamily="18" charset="0"/>
                <a:cs typeface="Times New Roman" pitchFamily="18" charset="0"/>
              </a:rPr>
              <a:t>Ăn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thì</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mời</a:t>
            </a:r>
            <a:r>
              <a:rPr lang="en-US" dirty="0">
                <a:latin typeface="Times New Roman" pitchFamily="18" charset="0"/>
                <a:cs typeface="Times New Roman" pitchFamily="18" charset="0"/>
              </a:rPr>
              <a:t> cha </a:t>
            </a:r>
            <a:r>
              <a:rPr lang="en-US" dirty="0" err="1">
                <a:latin typeface="Times New Roman" pitchFamily="18" charset="0"/>
                <a:cs typeface="Times New Roman" pitchFamily="18" charset="0"/>
              </a:rPr>
              <a:t>mẹ</a:t>
            </a: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err="1">
                <a:latin typeface="Times New Roman" pitchFamily="18" charset="0"/>
                <a:cs typeface="Times New Roman" pitchFamily="18" charset="0"/>
              </a:rPr>
              <a:t>Nhường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bé</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phần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hơn</a:t>
            </a: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err="1">
                <a:latin typeface="Times New Roman" pitchFamily="18" charset="0"/>
                <a:cs typeface="Times New Roman" pitchFamily="18" charset="0"/>
              </a:rPr>
              <a:t>Không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vãi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cơm</a:t>
            </a: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a:t>
            </a:r>
            <a:r>
              <a:rPr lang="en-US" dirty="0" err="1">
                <a:latin typeface="Times New Roman" pitchFamily="18" charset="0"/>
                <a:cs typeface="Times New Roman" pitchFamily="18" charset="0"/>
              </a:rPr>
              <a:t>Cô</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giáo</a:t>
            </a:r>
            <a:r>
              <a:rPr lang="en-US" dirty="0">
                <a:latin typeface="Times New Roman" pitchFamily="18" charset="0"/>
                <a:cs typeface="Times New Roman" pitchFamily="18" charset="0"/>
              </a:rPr>
              <a:t> con </a:t>
            </a:r>
            <a:r>
              <a:rPr lang="en-US" dirty="0" err="1">
                <a:latin typeface="Times New Roman" pitchFamily="18" charset="0"/>
                <a:cs typeface="Times New Roman" pitchFamily="18" charset="0"/>
              </a:rPr>
              <a:t>bảo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thế</a:t>
            </a:r>
            <a:r>
              <a:rPr lang="en-US" dirty="0">
                <a:latin typeface="Times New Roman" pitchFamily="18" charset="0"/>
                <a:cs typeface="Times New Roman" pitchFamily="18" charset="0"/>
              </a:rPr>
              <a:t>”</a:t>
            </a:r>
          </a:p>
          <a:p>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a:t>
            </a:r>
            <a:r>
              <a:rPr lang="en-US" dirty="0" err="1">
                <a:latin typeface="Times New Roman" pitchFamily="18" charset="0"/>
                <a:cs typeface="Times New Roman" pitchFamily="18" charset="0"/>
              </a:rPr>
              <a:t>Cô</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giáo</a:t>
            </a:r>
            <a:r>
              <a:rPr lang="en-US" dirty="0">
                <a:latin typeface="Times New Roman" pitchFamily="18" charset="0"/>
                <a:cs typeface="Times New Roman" pitchFamily="18" charset="0"/>
              </a:rPr>
              <a:t> con </a:t>
            </a:r>
            <a:r>
              <a:rPr lang="en-US" dirty="0" err="1">
                <a:latin typeface="Times New Roman" pitchFamily="18" charset="0"/>
                <a:cs typeface="Times New Roman" pitchFamily="18" charset="0"/>
              </a:rPr>
              <a:t>bảo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thế</a:t>
            </a:r>
            <a:r>
              <a:rPr lang="en-US" dirty="0">
                <a:latin typeface="Times New Roman" pitchFamily="18" charset="0"/>
                <a:cs typeface="Times New Roman" pitchFamily="18" charset="0"/>
              </a:rPr>
              <a:t>”</a:t>
            </a:r>
            <a:br>
              <a:rPr lang="en-US" dirty="0">
                <a:latin typeface="Times New Roman" pitchFamily="18" charset="0"/>
                <a:cs typeface="Times New Roman" pitchFamily="18" charset="0"/>
              </a:rPr>
            </a:br>
            <a:r>
              <a:rPr lang="en-US" dirty="0" err="1">
                <a:latin typeface="Times New Roman" pitchFamily="18" charset="0"/>
                <a:cs typeface="Times New Roman" pitchFamily="18" charset="0"/>
              </a:rPr>
              <a:t>Việc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tốt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đều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nhắc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lời</a:t>
            </a: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err="1">
                <a:latin typeface="Times New Roman" pitchFamily="18" charset="0"/>
                <a:cs typeface="Times New Roman" pitchFamily="18" charset="0"/>
              </a:rPr>
              <a:t>Thế</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bé</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ơi</a:t>
            </a: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err="1">
                <a:latin typeface="Times New Roman" pitchFamily="18" charset="0"/>
                <a:cs typeface="Times New Roman" pitchFamily="18" charset="0"/>
              </a:rPr>
              <a:t>Nhớ</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cô</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đấy</a:t>
            </a: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 </a:t>
            </a:r>
            <a:r>
              <a:rPr lang="en-US" b="1" i="1" dirty="0">
                <a:latin typeface="Times New Roman" pitchFamily="18" charset="0"/>
                <a:cs typeface="Times New Roman" pitchFamily="18" charset="0"/>
              </a:rPr>
              <a:t> </a:t>
            </a:r>
            <a:r>
              <a:rPr lang="en-US" b="1" i="1" dirty="0" err="1">
                <a:latin typeface="Times New Roman" pitchFamily="18" charset="0"/>
                <a:cs typeface="Times New Roman" pitchFamily="18" charset="0"/>
              </a:rPr>
              <a:t>Nguyễn</a:t>
            </a:r>
            <a:r>
              <a:rPr lang="en-US" b="1" i="1" dirty="0">
                <a:latin typeface="Times New Roman" pitchFamily="18" charset="0"/>
                <a:cs typeface="Times New Roman" pitchFamily="18" charset="0"/>
              </a:rPr>
              <a:t> </a:t>
            </a:r>
            <a:r>
              <a:rPr lang="en-US" b="1" i="1" dirty="0" err="1">
                <a:latin typeface="Times New Roman" pitchFamily="18" charset="0"/>
                <a:cs typeface="Times New Roman" pitchFamily="18" charset="0"/>
              </a:rPr>
              <a:t>Văn</a:t>
            </a:r>
            <a:r>
              <a:rPr lang="en-US" b="1" i="1" dirty="0">
                <a:latin typeface="Times New Roman" pitchFamily="18" charset="0"/>
                <a:cs typeface="Times New Roman" pitchFamily="18" charset="0"/>
              </a:rPr>
              <a:t> </a:t>
            </a:r>
            <a:r>
              <a:rPr lang="en-US" b="1" i="1" dirty="0" err="1">
                <a:latin typeface="Times New Roman" pitchFamily="18" charset="0"/>
                <a:cs typeface="Times New Roman" pitchFamily="18" charset="0"/>
              </a:rPr>
              <a:t>Chương</a:t>
            </a:r>
            <a:endParaRPr lang="en-US" dirty="0">
              <a:latin typeface="Times New Roman" pitchFamily="18" charset="0"/>
              <a:cs typeface="Times New Roman" pitchFamily="18" charset="0"/>
            </a:endParaRPr>
          </a:p>
          <a:p>
            <a:r>
              <a:rPr lang="en-US" b="1" i="1" dirty="0"/>
              <a:t> </a:t>
            </a:r>
            <a:endParaRPr lang="en-US" dirty="0"/>
          </a:p>
        </p:txBody>
      </p:sp>
    </p:spTree>
    <p:extLst>
      <p:ext uri="{BB962C8B-B14F-4D97-AF65-F5344CB8AC3E}">
        <p14:creationId xmlns:p14="http://schemas.microsoft.com/office/powerpoint/2010/main" val="1332136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304800" y="152400"/>
            <a:ext cx="8839200" cy="6626458"/>
          </a:xfrm>
        </p:spPr>
      </p:pic>
      <p:sp>
        <p:nvSpPr>
          <p:cNvPr id="6" name="Title 5"/>
          <p:cNvSpPr>
            <a:spLocks noGrp="1"/>
          </p:cNvSpPr>
          <p:nvPr>
            <p:ph type="title"/>
          </p:nvPr>
        </p:nvSpPr>
        <p:spPr/>
        <p:txBody>
          <a:bodyPr>
            <a:normAutofit fontScale="90000"/>
          </a:bodyPr>
          <a:lstStyle/>
          <a:p>
            <a:r>
              <a:rPr lang="en-US" b="1" dirty="0" err="1"/>
              <a:t>Ước</a:t>
            </a:r>
            <a:r>
              <a:rPr lang="en-US" b="1" dirty="0"/>
              <a:t> </a:t>
            </a:r>
            <a:r>
              <a:rPr lang="en-US" b="1" dirty="0" err="1"/>
              <a:t>mơ</a:t>
            </a:r>
            <a:r>
              <a:rPr lang="en-US" b="1" dirty="0"/>
              <a:t> </a:t>
            </a:r>
            <a:r>
              <a:rPr lang="en-US" b="1" dirty="0" err="1"/>
              <a:t>của</a:t>
            </a:r>
            <a:r>
              <a:rPr lang="en-US" b="1" dirty="0"/>
              <a:t> </a:t>
            </a:r>
            <a:r>
              <a:rPr lang="en-US" b="1" dirty="0" err="1"/>
              <a:t>Tý</a:t>
            </a:r>
            <a:r>
              <a:rPr lang="en-US" dirty="0"/>
              <a:t/>
            </a:r>
            <a:br>
              <a:rPr lang="en-US" dirty="0"/>
            </a:br>
            <a:endParaRPr lang="en-US" dirty="0"/>
          </a:p>
        </p:txBody>
      </p:sp>
      <p:sp>
        <p:nvSpPr>
          <p:cNvPr id="7" name="Text Placeholder 6"/>
          <p:cNvSpPr>
            <a:spLocks noGrp="1"/>
          </p:cNvSpPr>
          <p:nvPr>
            <p:ph type="body" idx="1"/>
          </p:nvPr>
        </p:nvSpPr>
        <p:spPr>
          <a:xfrm>
            <a:off x="457200" y="1371600"/>
            <a:ext cx="4040188" cy="4953000"/>
          </a:xfrm>
        </p:spPr>
        <p:txBody>
          <a:bodyPr>
            <a:normAutofit/>
          </a:bodyPr>
          <a:lstStyle/>
          <a:p>
            <a:r>
              <a:rPr lang="en-US" sz="2100" i="1" dirty="0" err="1">
                <a:latin typeface="Times New Roman" pitchFamily="18" charset="0"/>
                <a:cs typeface="Times New Roman" pitchFamily="18" charset="0"/>
              </a:rPr>
              <a:t>Mẹ</a:t>
            </a:r>
            <a:r>
              <a:rPr lang="en-US" sz="2100" i="1" dirty="0">
                <a:latin typeface="Times New Roman" pitchFamily="18" charset="0"/>
                <a:cs typeface="Times New Roman" pitchFamily="18" charset="0"/>
              </a:rPr>
              <a:t>! </a:t>
            </a:r>
            <a:r>
              <a:rPr lang="en-US" sz="2100" i="1" dirty="0" err="1">
                <a:latin typeface="Times New Roman" pitchFamily="18" charset="0"/>
                <a:cs typeface="Times New Roman" pitchFamily="18" charset="0"/>
              </a:rPr>
              <a:t>Mẹ</a:t>
            </a:r>
            <a:r>
              <a:rPr lang="en-US" sz="2100" i="1" dirty="0">
                <a:latin typeface="Times New Roman" pitchFamily="18" charset="0"/>
                <a:cs typeface="Times New Roman" pitchFamily="18" charset="0"/>
              </a:rPr>
              <a:t> </a:t>
            </a:r>
            <a:r>
              <a:rPr lang="en-US" sz="2100" i="1" dirty="0" err="1">
                <a:latin typeface="Times New Roman" pitchFamily="18" charset="0"/>
                <a:cs typeface="Times New Roman" pitchFamily="18" charset="0"/>
              </a:rPr>
              <a:t>ơi</a:t>
            </a:r>
            <a:r>
              <a:rPr lang="en-US" sz="2100" i="1" dirty="0">
                <a:latin typeface="Times New Roman" pitchFamily="18" charset="0"/>
                <a:cs typeface="Times New Roman" pitchFamily="18" charset="0"/>
              </a:rPr>
              <a:t>!</a:t>
            </a:r>
            <a:endParaRPr lang="en-US" sz="2100" dirty="0">
              <a:latin typeface="Times New Roman" pitchFamily="18" charset="0"/>
              <a:cs typeface="Times New Roman" pitchFamily="18" charset="0"/>
            </a:endParaRPr>
          </a:p>
          <a:p>
            <a:r>
              <a:rPr lang="en-US" sz="2100" i="1" dirty="0">
                <a:latin typeface="Times New Roman" pitchFamily="18" charset="0"/>
                <a:cs typeface="Times New Roman" pitchFamily="18" charset="0"/>
              </a:rPr>
              <a:t>Con </a:t>
            </a:r>
            <a:r>
              <a:rPr lang="en-US" sz="2100" i="1" dirty="0" err="1">
                <a:latin typeface="Times New Roman" pitchFamily="18" charset="0"/>
                <a:cs typeface="Times New Roman" pitchFamily="18" charset="0"/>
              </a:rPr>
              <a:t>học</a:t>
            </a:r>
            <a:r>
              <a:rPr lang="en-US" sz="2100" i="1" dirty="0">
                <a:latin typeface="Times New Roman" pitchFamily="18" charset="0"/>
                <a:cs typeface="Times New Roman" pitchFamily="18" charset="0"/>
              </a:rPr>
              <a:t> </a:t>
            </a:r>
            <a:r>
              <a:rPr lang="en-US" sz="2100" i="1" dirty="0" err="1">
                <a:latin typeface="Times New Roman" pitchFamily="18" charset="0"/>
                <a:cs typeface="Times New Roman" pitchFamily="18" charset="0"/>
              </a:rPr>
              <a:t>giỏi</a:t>
            </a:r>
            <a:endParaRPr lang="en-US" sz="2100" dirty="0">
              <a:latin typeface="Times New Roman" pitchFamily="18" charset="0"/>
              <a:cs typeface="Times New Roman" pitchFamily="18" charset="0"/>
            </a:endParaRPr>
          </a:p>
          <a:p>
            <a:r>
              <a:rPr lang="en-US" sz="2100" i="1" dirty="0" err="1">
                <a:latin typeface="Times New Roman" pitchFamily="18" charset="0"/>
                <a:cs typeface="Times New Roman" pitchFamily="18" charset="0"/>
              </a:rPr>
              <a:t>Mẹ</a:t>
            </a:r>
            <a:r>
              <a:rPr lang="en-US" sz="2100" i="1" dirty="0">
                <a:latin typeface="Times New Roman" pitchFamily="18" charset="0"/>
                <a:cs typeface="Times New Roman" pitchFamily="18" charset="0"/>
              </a:rPr>
              <a:t> </a:t>
            </a:r>
            <a:r>
              <a:rPr lang="en-US" sz="2100" i="1" dirty="0" err="1">
                <a:latin typeface="Times New Roman" pitchFamily="18" charset="0"/>
                <a:cs typeface="Times New Roman" pitchFamily="18" charset="0"/>
              </a:rPr>
              <a:t>Tý</a:t>
            </a:r>
            <a:r>
              <a:rPr lang="en-US" sz="2100" i="1" dirty="0">
                <a:latin typeface="Times New Roman" pitchFamily="18" charset="0"/>
                <a:cs typeface="Times New Roman" pitchFamily="18" charset="0"/>
              </a:rPr>
              <a:t> </a:t>
            </a:r>
            <a:r>
              <a:rPr lang="en-US" sz="2100" i="1" dirty="0" err="1">
                <a:latin typeface="Times New Roman" pitchFamily="18" charset="0"/>
                <a:cs typeface="Times New Roman" pitchFamily="18" charset="0"/>
              </a:rPr>
              <a:t>hỏi</a:t>
            </a:r>
            <a:r>
              <a:rPr lang="en-US" sz="2100" i="1" dirty="0">
                <a:latin typeface="Times New Roman" pitchFamily="18" charset="0"/>
                <a:cs typeface="Times New Roman" pitchFamily="18" charset="0"/>
              </a:rPr>
              <a:t>:</a:t>
            </a:r>
            <a:endParaRPr lang="en-US" sz="2100" dirty="0">
              <a:latin typeface="Times New Roman" pitchFamily="18" charset="0"/>
              <a:cs typeface="Times New Roman" pitchFamily="18" charset="0"/>
            </a:endParaRPr>
          </a:p>
          <a:p>
            <a:r>
              <a:rPr lang="en-US" sz="2100" i="1" dirty="0" err="1">
                <a:latin typeface="Times New Roman" pitchFamily="18" charset="0"/>
                <a:cs typeface="Times New Roman" pitchFamily="18" charset="0"/>
              </a:rPr>
              <a:t>Giỏi</a:t>
            </a:r>
            <a:r>
              <a:rPr lang="en-US" sz="2100" i="1" dirty="0">
                <a:latin typeface="Times New Roman" pitchFamily="18" charset="0"/>
                <a:cs typeface="Times New Roman" pitchFamily="18" charset="0"/>
              </a:rPr>
              <a:t> </a:t>
            </a:r>
            <a:r>
              <a:rPr lang="en-US" sz="2100" i="1" dirty="0" err="1">
                <a:latin typeface="Times New Roman" pitchFamily="18" charset="0"/>
                <a:cs typeface="Times New Roman" pitchFamily="18" charset="0"/>
              </a:rPr>
              <a:t>làm</a:t>
            </a:r>
            <a:r>
              <a:rPr lang="en-US" sz="2100" i="1" dirty="0">
                <a:latin typeface="Times New Roman" pitchFamily="18" charset="0"/>
                <a:cs typeface="Times New Roman" pitchFamily="18" charset="0"/>
              </a:rPr>
              <a:t> </a:t>
            </a:r>
            <a:r>
              <a:rPr lang="en-US" sz="2100" i="1" dirty="0" err="1">
                <a:latin typeface="Times New Roman" pitchFamily="18" charset="0"/>
                <a:cs typeface="Times New Roman" pitchFamily="18" charset="0"/>
              </a:rPr>
              <a:t>gì</a:t>
            </a:r>
            <a:r>
              <a:rPr lang="en-US" sz="2100" i="1" dirty="0">
                <a:latin typeface="Times New Roman" pitchFamily="18" charset="0"/>
                <a:cs typeface="Times New Roman" pitchFamily="18" charset="0"/>
              </a:rPr>
              <a:t>?</a:t>
            </a:r>
            <a:endParaRPr lang="en-US" sz="2100" dirty="0">
              <a:latin typeface="Times New Roman" pitchFamily="18" charset="0"/>
              <a:cs typeface="Times New Roman" pitchFamily="18" charset="0"/>
            </a:endParaRPr>
          </a:p>
          <a:p>
            <a:r>
              <a:rPr lang="en-US" sz="2100" i="1" dirty="0" err="1">
                <a:latin typeface="Times New Roman" pitchFamily="18" charset="0"/>
                <a:cs typeface="Times New Roman" pitchFamily="18" charset="0"/>
              </a:rPr>
              <a:t>Tý</a:t>
            </a:r>
            <a:r>
              <a:rPr lang="en-US" sz="2100" i="1" dirty="0">
                <a:latin typeface="Times New Roman" pitchFamily="18" charset="0"/>
                <a:cs typeface="Times New Roman" pitchFamily="18" charset="0"/>
              </a:rPr>
              <a:t> </a:t>
            </a:r>
            <a:r>
              <a:rPr lang="en-US" sz="2100" i="1" dirty="0" err="1">
                <a:latin typeface="Times New Roman" pitchFamily="18" charset="0"/>
                <a:cs typeface="Times New Roman" pitchFamily="18" charset="0"/>
              </a:rPr>
              <a:t>thầm</a:t>
            </a:r>
            <a:r>
              <a:rPr lang="en-US" sz="2100" i="1" dirty="0">
                <a:latin typeface="Times New Roman" pitchFamily="18" charset="0"/>
                <a:cs typeface="Times New Roman" pitchFamily="18" charset="0"/>
              </a:rPr>
              <a:t> </a:t>
            </a:r>
            <a:r>
              <a:rPr lang="en-US" sz="2100" i="1" dirty="0" err="1">
                <a:latin typeface="Times New Roman" pitchFamily="18" charset="0"/>
                <a:cs typeface="Times New Roman" pitchFamily="18" charset="0"/>
              </a:rPr>
              <a:t>thì</a:t>
            </a:r>
            <a:endParaRPr lang="en-US" sz="2100" dirty="0">
              <a:latin typeface="Times New Roman" pitchFamily="18" charset="0"/>
              <a:cs typeface="Times New Roman" pitchFamily="18" charset="0"/>
            </a:endParaRPr>
          </a:p>
          <a:p>
            <a:r>
              <a:rPr lang="en-US" sz="2100" i="1" dirty="0">
                <a:latin typeface="Times New Roman" pitchFamily="18" charset="0"/>
                <a:cs typeface="Times New Roman" pitchFamily="18" charset="0"/>
              </a:rPr>
              <a:t>“Con </a:t>
            </a:r>
            <a:r>
              <a:rPr lang="en-US" sz="2100" i="1" dirty="0" err="1">
                <a:latin typeface="Times New Roman" pitchFamily="18" charset="0"/>
                <a:cs typeface="Times New Roman" pitchFamily="18" charset="0"/>
              </a:rPr>
              <a:t>sẽ</a:t>
            </a:r>
            <a:r>
              <a:rPr lang="en-US" sz="2100" i="1" dirty="0">
                <a:latin typeface="Times New Roman" pitchFamily="18" charset="0"/>
                <a:cs typeface="Times New Roman" pitchFamily="18" charset="0"/>
              </a:rPr>
              <a:t> </a:t>
            </a:r>
            <a:r>
              <a:rPr lang="en-US" sz="2100" i="1" dirty="0" err="1">
                <a:latin typeface="Times New Roman" pitchFamily="18" charset="0"/>
                <a:cs typeface="Times New Roman" pitchFamily="18" charset="0"/>
              </a:rPr>
              <a:t>đi</a:t>
            </a:r>
            <a:endParaRPr lang="en-US" sz="2100" dirty="0">
              <a:latin typeface="Times New Roman" pitchFamily="18" charset="0"/>
              <a:cs typeface="Times New Roman" pitchFamily="18" charset="0"/>
            </a:endParaRPr>
          </a:p>
          <a:p>
            <a:r>
              <a:rPr lang="en-US" sz="2100" i="1" dirty="0" err="1">
                <a:latin typeface="Times New Roman" pitchFamily="18" charset="0"/>
                <a:cs typeface="Times New Roman" pitchFamily="18" charset="0"/>
              </a:rPr>
              <a:t>Làm</a:t>
            </a:r>
            <a:r>
              <a:rPr lang="en-US" sz="2100" i="1" dirty="0">
                <a:latin typeface="Times New Roman" pitchFamily="18" charset="0"/>
                <a:cs typeface="Times New Roman" pitchFamily="18" charset="0"/>
              </a:rPr>
              <a:t> </a:t>
            </a:r>
            <a:r>
              <a:rPr lang="en-US" sz="2100" i="1" dirty="0" err="1">
                <a:latin typeface="Times New Roman" pitchFamily="18" charset="0"/>
                <a:cs typeface="Times New Roman" pitchFamily="18" charset="0"/>
              </a:rPr>
              <a:t>cảnh</a:t>
            </a:r>
            <a:r>
              <a:rPr lang="en-US" sz="2100" i="1" dirty="0">
                <a:latin typeface="Times New Roman" pitchFamily="18" charset="0"/>
                <a:cs typeface="Times New Roman" pitchFamily="18" charset="0"/>
              </a:rPr>
              <a:t> </a:t>
            </a:r>
            <a:r>
              <a:rPr lang="en-US" sz="2100" i="1" dirty="0" err="1">
                <a:latin typeface="Times New Roman" pitchFamily="18" charset="0"/>
                <a:cs typeface="Times New Roman" pitchFamily="18" charset="0"/>
              </a:rPr>
              <a:t>sát</a:t>
            </a:r>
            <a:endParaRPr lang="en-US" sz="2100" dirty="0">
              <a:latin typeface="Times New Roman" pitchFamily="18" charset="0"/>
              <a:cs typeface="Times New Roman" pitchFamily="18" charset="0"/>
            </a:endParaRPr>
          </a:p>
          <a:p>
            <a:r>
              <a:rPr lang="en-US" sz="2100" i="1" dirty="0">
                <a:latin typeface="Times New Roman" pitchFamily="18" charset="0"/>
                <a:cs typeface="Times New Roman" pitchFamily="18" charset="0"/>
              </a:rPr>
              <a:t>Con </a:t>
            </a:r>
            <a:r>
              <a:rPr lang="en-US" sz="2100" i="1" dirty="0" err="1">
                <a:latin typeface="Times New Roman" pitchFamily="18" charset="0"/>
                <a:cs typeface="Times New Roman" pitchFamily="18" charset="0"/>
              </a:rPr>
              <a:t>đứng</a:t>
            </a:r>
            <a:r>
              <a:rPr lang="en-US" sz="2100" i="1" dirty="0">
                <a:latin typeface="Times New Roman" pitchFamily="18" charset="0"/>
                <a:cs typeface="Times New Roman" pitchFamily="18" charset="0"/>
              </a:rPr>
              <a:t> </a:t>
            </a:r>
            <a:r>
              <a:rPr lang="en-US" sz="2100" i="1" dirty="0" err="1">
                <a:latin typeface="Times New Roman" pitchFamily="18" charset="0"/>
                <a:cs typeface="Times New Roman" pitchFamily="18" charset="0"/>
              </a:rPr>
              <a:t>gác</a:t>
            </a:r>
            <a:endParaRPr lang="en-US" sz="2100" dirty="0">
              <a:latin typeface="Times New Roman" pitchFamily="18" charset="0"/>
              <a:cs typeface="Times New Roman" pitchFamily="18" charset="0"/>
            </a:endParaRPr>
          </a:p>
          <a:p>
            <a:r>
              <a:rPr lang="en-US" sz="2100" i="1" dirty="0" err="1">
                <a:latin typeface="Times New Roman" pitchFamily="18" charset="0"/>
                <a:cs typeface="Times New Roman" pitchFamily="18" charset="0"/>
              </a:rPr>
              <a:t>Ngã</a:t>
            </a:r>
            <a:r>
              <a:rPr lang="en-US" sz="2100" i="1" dirty="0">
                <a:latin typeface="Times New Roman" pitchFamily="18" charset="0"/>
                <a:cs typeface="Times New Roman" pitchFamily="18" charset="0"/>
              </a:rPr>
              <a:t> </a:t>
            </a:r>
            <a:r>
              <a:rPr lang="en-US" sz="2100" i="1" dirty="0" err="1">
                <a:latin typeface="Times New Roman" pitchFamily="18" charset="0"/>
                <a:cs typeface="Times New Roman" pitchFamily="18" charset="0"/>
              </a:rPr>
              <a:t>tư</a:t>
            </a:r>
            <a:r>
              <a:rPr lang="en-US" sz="2100" i="1" dirty="0">
                <a:latin typeface="Times New Roman" pitchFamily="18" charset="0"/>
                <a:cs typeface="Times New Roman" pitchFamily="18" charset="0"/>
              </a:rPr>
              <a:t> </a:t>
            </a:r>
            <a:r>
              <a:rPr lang="en-US" sz="2100" i="1" dirty="0" err="1">
                <a:latin typeface="Times New Roman" pitchFamily="18" charset="0"/>
                <a:cs typeface="Times New Roman" pitchFamily="18" charset="0"/>
              </a:rPr>
              <a:t>đường</a:t>
            </a:r>
            <a:endParaRPr lang="en-US" sz="2100" dirty="0">
              <a:latin typeface="Times New Roman" pitchFamily="18" charset="0"/>
              <a:cs typeface="Times New Roman" pitchFamily="18" charset="0"/>
            </a:endParaRPr>
          </a:p>
          <a:p>
            <a:r>
              <a:rPr lang="en-US" sz="2100" i="1" dirty="0" err="1">
                <a:latin typeface="Times New Roman" pitchFamily="18" charset="0"/>
                <a:cs typeface="Times New Roman" pitchFamily="18" charset="0"/>
              </a:rPr>
              <a:t>Để</a:t>
            </a:r>
            <a:r>
              <a:rPr lang="en-US" sz="2100" i="1" dirty="0">
                <a:latin typeface="Times New Roman" pitchFamily="18" charset="0"/>
                <a:cs typeface="Times New Roman" pitchFamily="18" charset="0"/>
              </a:rPr>
              <a:t> </a:t>
            </a:r>
            <a:r>
              <a:rPr lang="en-US" sz="2100" i="1" dirty="0" err="1">
                <a:latin typeface="Times New Roman" pitchFamily="18" charset="0"/>
                <a:cs typeface="Times New Roman" pitchFamily="18" charset="0"/>
              </a:rPr>
              <a:t>người</a:t>
            </a:r>
            <a:r>
              <a:rPr lang="en-US" sz="2100" i="1" dirty="0">
                <a:latin typeface="Times New Roman" pitchFamily="18" charset="0"/>
                <a:cs typeface="Times New Roman" pitchFamily="18" charset="0"/>
              </a:rPr>
              <a:t> sang</a:t>
            </a:r>
            <a:endParaRPr lang="en-US" sz="2100" dirty="0">
              <a:latin typeface="Times New Roman" pitchFamily="18" charset="0"/>
              <a:cs typeface="Times New Roman" pitchFamily="18" charset="0"/>
            </a:endParaRPr>
          </a:p>
          <a:p>
            <a:r>
              <a:rPr lang="en-US" sz="2100" i="1" dirty="0">
                <a:latin typeface="Times New Roman" pitchFamily="18" charset="0"/>
                <a:cs typeface="Times New Roman" pitchFamily="18" charset="0"/>
              </a:rPr>
              <a:t>An </a:t>
            </a:r>
            <a:r>
              <a:rPr lang="en-US" sz="2100" i="1" dirty="0" err="1">
                <a:latin typeface="Times New Roman" pitchFamily="18" charset="0"/>
                <a:cs typeface="Times New Roman" pitchFamily="18" charset="0"/>
              </a:rPr>
              <a:t>toàn</a:t>
            </a:r>
            <a:r>
              <a:rPr lang="en-US" sz="2100" i="1" dirty="0">
                <a:latin typeface="Times New Roman" pitchFamily="18" charset="0"/>
                <a:cs typeface="Times New Roman" pitchFamily="18" charset="0"/>
              </a:rPr>
              <a:t> </a:t>
            </a:r>
            <a:r>
              <a:rPr lang="en-US" sz="2100" i="1" dirty="0" err="1">
                <a:latin typeface="Times New Roman" pitchFamily="18" charset="0"/>
                <a:cs typeface="Times New Roman" pitchFamily="18" charset="0"/>
              </a:rPr>
              <a:t>mãi</a:t>
            </a:r>
            <a:endParaRPr lang="en-US" sz="2100" dirty="0">
              <a:latin typeface="Times New Roman" pitchFamily="18" charset="0"/>
              <a:cs typeface="Times New Roman" pitchFamily="18" charset="0"/>
            </a:endParaRPr>
          </a:p>
          <a:p>
            <a:r>
              <a:rPr lang="en-US" sz="2100" i="1" dirty="0" err="1">
                <a:latin typeface="Times New Roman" pitchFamily="18" charset="0"/>
                <a:cs typeface="Times New Roman" pitchFamily="18" charset="0"/>
              </a:rPr>
              <a:t>Này</a:t>
            </a:r>
            <a:r>
              <a:rPr lang="en-US" sz="2100" i="1" dirty="0">
                <a:latin typeface="Times New Roman" pitchFamily="18" charset="0"/>
                <a:cs typeface="Times New Roman" pitchFamily="18" charset="0"/>
              </a:rPr>
              <a:t> </a:t>
            </a:r>
            <a:r>
              <a:rPr lang="en-US" sz="2100" i="1" dirty="0" err="1">
                <a:latin typeface="Times New Roman" pitchFamily="18" charset="0"/>
                <a:cs typeface="Times New Roman" pitchFamily="18" charset="0"/>
              </a:rPr>
              <a:t>dừng</a:t>
            </a:r>
            <a:r>
              <a:rPr lang="en-US" sz="2100" i="1" dirty="0">
                <a:latin typeface="Times New Roman" pitchFamily="18" charset="0"/>
                <a:cs typeface="Times New Roman" pitchFamily="18" charset="0"/>
              </a:rPr>
              <a:t> </a:t>
            </a:r>
            <a:r>
              <a:rPr lang="en-US" sz="2100" i="1" dirty="0" err="1">
                <a:latin typeface="Times New Roman" pitchFamily="18" charset="0"/>
                <a:cs typeface="Times New Roman" pitchFamily="18" charset="0"/>
              </a:rPr>
              <a:t>lại</a:t>
            </a:r>
            <a:endParaRPr lang="en-US" sz="2100" dirty="0">
              <a:latin typeface="Times New Roman" pitchFamily="18" charset="0"/>
              <a:cs typeface="Times New Roman" pitchFamily="18" charset="0"/>
            </a:endParaRPr>
          </a:p>
          <a:p>
            <a:endParaRPr lang="en-US" dirty="0"/>
          </a:p>
        </p:txBody>
      </p:sp>
      <p:sp>
        <p:nvSpPr>
          <p:cNvPr id="8" name="Text Placeholder 7"/>
          <p:cNvSpPr>
            <a:spLocks noGrp="1"/>
          </p:cNvSpPr>
          <p:nvPr>
            <p:ph type="body" sz="quarter" idx="3"/>
          </p:nvPr>
        </p:nvSpPr>
        <p:spPr>
          <a:xfrm>
            <a:off x="4419601" y="1371600"/>
            <a:ext cx="4267200" cy="4876800"/>
          </a:xfrm>
        </p:spPr>
        <p:txBody>
          <a:bodyPr>
            <a:normAutofit fontScale="62500" lnSpcReduction="20000"/>
          </a:bodyPr>
          <a:lstStyle/>
          <a:p>
            <a:r>
              <a:rPr lang="en-US" sz="3400" i="1" dirty="0" err="1">
                <a:latin typeface="Times New Roman" pitchFamily="18" charset="0"/>
                <a:cs typeface="Times New Roman" pitchFamily="18" charset="0"/>
              </a:rPr>
              <a:t>Đèn</a:t>
            </a:r>
            <a:r>
              <a:rPr lang="en-US" sz="3400" i="1" dirty="0">
                <a:latin typeface="Times New Roman" pitchFamily="18" charset="0"/>
                <a:cs typeface="Times New Roman" pitchFamily="18" charset="0"/>
              </a:rPr>
              <a:t> </a:t>
            </a:r>
            <a:r>
              <a:rPr lang="en-US" sz="3400" i="1" dirty="0" err="1">
                <a:latin typeface="Times New Roman" pitchFamily="18" charset="0"/>
                <a:cs typeface="Times New Roman" pitchFamily="18" charset="0"/>
              </a:rPr>
              <a:t>đỏ</a:t>
            </a:r>
            <a:r>
              <a:rPr lang="en-US" sz="3400" i="1" dirty="0">
                <a:latin typeface="Times New Roman" pitchFamily="18" charset="0"/>
                <a:cs typeface="Times New Roman" pitchFamily="18" charset="0"/>
              </a:rPr>
              <a:t> </a:t>
            </a:r>
            <a:r>
              <a:rPr lang="en-US" sz="3400" i="1" dirty="0" err="1">
                <a:latin typeface="Times New Roman" pitchFamily="18" charset="0"/>
                <a:cs typeface="Times New Roman" pitchFamily="18" charset="0"/>
              </a:rPr>
              <a:t>rồi</a:t>
            </a:r>
            <a:r>
              <a:rPr lang="en-US" sz="3400" i="1" dirty="0">
                <a:latin typeface="Times New Roman" pitchFamily="18" charset="0"/>
                <a:cs typeface="Times New Roman" pitchFamily="18" charset="0"/>
              </a:rPr>
              <a:t>!</a:t>
            </a:r>
            <a:endParaRPr lang="en-US" sz="3400" dirty="0">
              <a:latin typeface="Times New Roman" pitchFamily="18" charset="0"/>
              <a:cs typeface="Times New Roman" pitchFamily="18" charset="0"/>
            </a:endParaRPr>
          </a:p>
          <a:p>
            <a:r>
              <a:rPr lang="en-US" sz="3400" i="1" dirty="0" err="1">
                <a:latin typeface="Times New Roman" pitchFamily="18" charset="0"/>
                <a:cs typeface="Times New Roman" pitchFamily="18" charset="0"/>
              </a:rPr>
              <a:t>Đi</a:t>
            </a:r>
            <a:r>
              <a:rPr lang="en-US" sz="3400" i="1" dirty="0">
                <a:latin typeface="Times New Roman" pitchFamily="18" charset="0"/>
                <a:cs typeface="Times New Roman" pitchFamily="18" charset="0"/>
              </a:rPr>
              <a:t> </a:t>
            </a:r>
            <a:r>
              <a:rPr lang="en-US" sz="3400" i="1" dirty="0" err="1">
                <a:latin typeface="Times New Roman" pitchFamily="18" charset="0"/>
                <a:cs typeface="Times New Roman" pitchFamily="18" charset="0"/>
              </a:rPr>
              <a:t>chậm</a:t>
            </a:r>
            <a:r>
              <a:rPr lang="en-US" sz="3400" i="1" dirty="0">
                <a:latin typeface="Times New Roman" pitchFamily="18" charset="0"/>
                <a:cs typeface="Times New Roman" pitchFamily="18" charset="0"/>
              </a:rPr>
              <a:t> </a:t>
            </a:r>
            <a:r>
              <a:rPr lang="en-US" sz="3400" i="1" dirty="0" err="1">
                <a:latin typeface="Times New Roman" pitchFamily="18" charset="0"/>
                <a:cs typeface="Times New Roman" pitchFamily="18" charset="0"/>
              </a:rPr>
              <a:t>thôi</a:t>
            </a:r>
            <a:r>
              <a:rPr lang="en-US" sz="3400" i="1" dirty="0">
                <a:latin typeface="Times New Roman" pitchFamily="18" charset="0"/>
                <a:cs typeface="Times New Roman" pitchFamily="18" charset="0"/>
              </a:rPr>
              <a:t>.</a:t>
            </a:r>
            <a:endParaRPr lang="en-US" sz="3400" dirty="0">
              <a:latin typeface="Times New Roman" pitchFamily="18" charset="0"/>
              <a:cs typeface="Times New Roman" pitchFamily="18" charset="0"/>
            </a:endParaRPr>
          </a:p>
          <a:p>
            <a:r>
              <a:rPr lang="en-US" sz="3400" i="1" dirty="0" err="1">
                <a:latin typeface="Times New Roman" pitchFamily="18" charset="0"/>
                <a:cs typeface="Times New Roman" pitchFamily="18" charset="0"/>
              </a:rPr>
              <a:t>Đèn</a:t>
            </a:r>
            <a:r>
              <a:rPr lang="en-US" sz="3400" i="1" dirty="0">
                <a:latin typeface="Times New Roman" pitchFamily="18" charset="0"/>
                <a:cs typeface="Times New Roman" pitchFamily="18" charset="0"/>
              </a:rPr>
              <a:t> </a:t>
            </a:r>
            <a:r>
              <a:rPr lang="en-US" sz="3400" i="1" dirty="0" err="1">
                <a:latin typeface="Times New Roman" pitchFamily="18" charset="0"/>
                <a:cs typeface="Times New Roman" pitchFamily="18" charset="0"/>
              </a:rPr>
              <a:t>vàng</a:t>
            </a:r>
            <a:r>
              <a:rPr lang="en-US" sz="3400" i="1" dirty="0">
                <a:latin typeface="Times New Roman" pitchFamily="18" charset="0"/>
                <a:cs typeface="Times New Roman" pitchFamily="18" charset="0"/>
              </a:rPr>
              <a:t> </a:t>
            </a:r>
            <a:r>
              <a:rPr lang="en-US" sz="3400" i="1" dirty="0" err="1">
                <a:latin typeface="Times New Roman" pitchFamily="18" charset="0"/>
                <a:cs typeface="Times New Roman" pitchFamily="18" charset="0"/>
              </a:rPr>
              <a:t>đấy</a:t>
            </a:r>
            <a:r>
              <a:rPr lang="en-US" sz="3400" i="1" dirty="0">
                <a:latin typeface="Times New Roman" pitchFamily="18" charset="0"/>
                <a:cs typeface="Times New Roman" pitchFamily="18" charset="0"/>
              </a:rPr>
              <a:t>!</a:t>
            </a:r>
            <a:endParaRPr lang="en-US" sz="3400" dirty="0">
              <a:latin typeface="Times New Roman" pitchFamily="18" charset="0"/>
              <a:cs typeface="Times New Roman" pitchFamily="18" charset="0"/>
            </a:endParaRPr>
          </a:p>
          <a:p>
            <a:r>
              <a:rPr lang="en-US" sz="3400" i="1" dirty="0" err="1">
                <a:latin typeface="Times New Roman" pitchFamily="18" charset="0"/>
                <a:cs typeface="Times New Roman" pitchFamily="18" charset="0"/>
              </a:rPr>
              <a:t>Đi</a:t>
            </a:r>
            <a:r>
              <a:rPr lang="en-US" sz="3400" i="1" dirty="0">
                <a:latin typeface="Times New Roman" pitchFamily="18" charset="0"/>
                <a:cs typeface="Times New Roman" pitchFamily="18" charset="0"/>
              </a:rPr>
              <a:t> </a:t>
            </a:r>
            <a:r>
              <a:rPr lang="en-US" sz="3400" i="1" dirty="0" err="1">
                <a:latin typeface="Times New Roman" pitchFamily="18" charset="0"/>
                <a:cs typeface="Times New Roman" pitchFamily="18" charset="0"/>
              </a:rPr>
              <a:t>thoải</a:t>
            </a:r>
            <a:r>
              <a:rPr lang="en-US" sz="3400" i="1" dirty="0">
                <a:latin typeface="Times New Roman" pitchFamily="18" charset="0"/>
                <a:cs typeface="Times New Roman" pitchFamily="18" charset="0"/>
              </a:rPr>
              <a:t> </a:t>
            </a:r>
            <a:r>
              <a:rPr lang="en-US" sz="3400" i="1" dirty="0" err="1">
                <a:latin typeface="Times New Roman" pitchFamily="18" charset="0"/>
                <a:cs typeface="Times New Roman" pitchFamily="18" charset="0"/>
              </a:rPr>
              <a:t>mái</a:t>
            </a:r>
            <a:endParaRPr lang="en-US" sz="3400" dirty="0">
              <a:latin typeface="Times New Roman" pitchFamily="18" charset="0"/>
              <a:cs typeface="Times New Roman" pitchFamily="18" charset="0"/>
            </a:endParaRPr>
          </a:p>
          <a:p>
            <a:r>
              <a:rPr lang="en-US" sz="3400" i="1" dirty="0" err="1">
                <a:latin typeface="Times New Roman" pitchFamily="18" charset="0"/>
                <a:cs typeface="Times New Roman" pitchFamily="18" charset="0"/>
              </a:rPr>
              <a:t>Đèn</a:t>
            </a:r>
            <a:r>
              <a:rPr lang="en-US" sz="3400" i="1" dirty="0">
                <a:latin typeface="Times New Roman" pitchFamily="18" charset="0"/>
                <a:cs typeface="Times New Roman" pitchFamily="18" charset="0"/>
              </a:rPr>
              <a:t> </a:t>
            </a:r>
            <a:r>
              <a:rPr lang="en-US" sz="3400" i="1" dirty="0" err="1">
                <a:latin typeface="Times New Roman" pitchFamily="18" charset="0"/>
                <a:cs typeface="Times New Roman" pitchFamily="18" charset="0"/>
              </a:rPr>
              <a:t>xanh</a:t>
            </a:r>
            <a:r>
              <a:rPr lang="en-US" sz="3400" i="1" dirty="0">
                <a:latin typeface="Times New Roman" pitchFamily="18" charset="0"/>
                <a:cs typeface="Times New Roman" pitchFamily="18" charset="0"/>
              </a:rPr>
              <a:t> </a:t>
            </a:r>
            <a:r>
              <a:rPr lang="en-US" sz="3400" i="1" dirty="0" err="1">
                <a:latin typeface="Times New Roman" pitchFamily="18" charset="0"/>
                <a:cs typeface="Times New Roman" pitchFamily="18" charset="0"/>
              </a:rPr>
              <a:t>mà</a:t>
            </a:r>
            <a:r>
              <a:rPr lang="en-US" sz="3400" i="1" dirty="0">
                <a:latin typeface="Times New Roman" pitchFamily="18" charset="0"/>
                <a:cs typeface="Times New Roman" pitchFamily="18" charset="0"/>
              </a:rPr>
              <a:t>!”</a:t>
            </a:r>
            <a:endParaRPr lang="en-US" sz="3400" dirty="0">
              <a:latin typeface="Times New Roman" pitchFamily="18" charset="0"/>
              <a:cs typeface="Times New Roman" pitchFamily="18" charset="0"/>
            </a:endParaRPr>
          </a:p>
          <a:p>
            <a:r>
              <a:rPr lang="en-US" sz="3400" i="1" dirty="0" err="1">
                <a:latin typeface="Times New Roman" pitchFamily="18" charset="0"/>
                <a:cs typeface="Times New Roman" pitchFamily="18" charset="0"/>
              </a:rPr>
              <a:t>Mẹ</a:t>
            </a:r>
            <a:r>
              <a:rPr lang="en-US" sz="3400" i="1" dirty="0">
                <a:latin typeface="Times New Roman" pitchFamily="18" charset="0"/>
                <a:cs typeface="Times New Roman" pitchFamily="18" charset="0"/>
              </a:rPr>
              <a:t> </a:t>
            </a:r>
            <a:r>
              <a:rPr lang="en-US" sz="3400" i="1" dirty="0" err="1">
                <a:latin typeface="Times New Roman" pitchFamily="18" charset="0"/>
                <a:cs typeface="Times New Roman" pitchFamily="18" charset="0"/>
              </a:rPr>
              <a:t>cười</a:t>
            </a:r>
            <a:r>
              <a:rPr lang="en-US" sz="3400" i="1" dirty="0">
                <a:latin typeface="Times New Roman" pitchFamily="18" charset="0"/>
                <a:cs typeface="Times New Roman" pitchFamily="18" charset="0"/>
              </a:rPr>
              <a:t> </a:t>
            </a:r>
            <a:r>
              <a:rPr lang="en-US" sz="3400" i="1" dirty="0" err="1">
                <a:latin typeface="Times New Roman" pitchFamily="18" charset="0"/>
                <a:cs typeface="Times New Roman" pitchFamily="18" charset="0"/>
              </a:rPr>
              <a:t>xòa</a:t>
            </a:r>
            <a:endParaRPr lang="en-US" sz="3400" dirty="0">
              <a:latin typeface="Times New Roman" pitchFamily="18" charset="0"/>
              <a:cs typeface="Times New Roman" pitchFamily="18" charset="0"/>
            </a:endParaRPr>
          </a:p>
          <a:p>
            <a:r>
              <a:rPr lang="en-US" sz="3400" i="1" dirty="0" err="1">
                <a:latin typeface="Times New Roman" pitchFamily="18" charset="0"/>
                <a:cs typeface="Times New Roman" pitchFamily="18" charset="0"/>
              </a:rPr>
              <a:t>Khen</a:t>
            </a:r>
            <a:r>
              <a:rPr lang="en-US" sz="3400" i="1" dirty="0">
                <a:latin typeface="Times New Roman" pitchFamily="18" charset="0"/>
                <a:cs typeface="Times New Roman" pitchFamily="18" charset="0"/>
              </a:rPr>
              <a:t> </a:t>
            </a:r>
            <a:r>
              <a:rPr lang="en-US" sz="3400" i="1" dirty="0" err="1">
                <a:latin typeface="Times New Roman" pitchFamily="18" charset="0"/>
                <a:cs typeface="Times New Roman" pitchFamily="18" charset="0"/>
              </a:rPr>
              <a:t>Tý</a:t>
            </a:r>
            <a:r>
              <a:rPr lang="en-US" sz="3400" i="1" dirty="0">
                <a:latin typeface="Times New Roman" pitchFamily="18" charset="0"/>
                <a:cs typeface="Times New Roman" pitchFamily="18" charset="0"/>
              </a:rPr>
              <a:t> </a:t>
            </a:r>
            <a:r>
              <a:rPr lang="en-US" sz="3400" i="1" dirty="0" err="1">
                <a:latin typeface="Times New Roman" pitchFamily="18" charset="0"/>
                <a:cs typeface="Times New Roman" pitchFamily="18" charset="0"/>
              </a:rPr>
              <a:t>giỏi</a:t>
            </a:r>
            <a:endParaRPr lang="en-US" sz="3400" dirty="0">
              <a:latin typeface="Times New Roman" pitchFamily="18" charset="0"/>
              <a:cs typeface="Times New Roman" pitchFamily="18" charset="0"/>
            </a:endParaRPr>
          </a:p>
          <a:p>
            <a:r>
              <a:rPr lang="en-US" sz="3400" i="1" dirty="0" err="1">
                <a:latin typeface="Times New Roman" pitchFamily="18" charset="0"/>
                <a:cs typeface="Times New Roman" pitchFamily="18" charset="0"/>
              </a:rPr>
              <a:t>Tý</a:t>
            </a:r>
            <a:r>
              <a:rPr lang="en-US" sz="3400" i="1" dirty="0">
                <a:latin typeface="Times New Roman" pitchFamily="18" charset="0"/>
                <a:cs typeface="Times New Roman" pitchFamily="18" charset="0"/>
              </a:rPr>
              <a:t> </a:t>
            </a:r>
            <a:r>
              <a:rPr lang="en-US" sz="3400" i="1" dirty="0" err="1">
                <a:latin typeface="Times New Roman" pitchFamily="18" charset="0"/>
                <a:cs typeface="Times New Roman" pitchFamily="18" charset="0"/>
              </a:rPr>
              <a:t>phấn</a:t>
            </a:r>
            <a:r>
              <a:rPr lang="en-US" sz="3400" i="1" dirty="0">
                <a:latin typeface="Times New Roman" pitchFamily="18" charset="0"/>
                <a:cs typeface="Times New Roman" pitchFamily="18" charset="0"/>
              </a:rPr>
              <a:t> </a:t>
            </a:r>
            <a:r>
              <a:rPr lang="en-US" sz="3400" i="1" dirty="0" err="1">
                <a:latin typeface="Times New Roman" pitchFamily="18" charset="0"/>
                <a:cs typeface="Times New Roman" pitchFamily="18" charset="0"/>
              </a:rPr>
              <a:t>khởi</a:t>
            </a:r>
            <a:endParaRPr lang="en-US" sz="3400" dirty="0">
              <a:latin typeface="Times New Roman" pitchFamily="18" charset="0"/>
              <a:cs typeface="Times New Roman" pitchFamily="18" charset="0"/>
            </a:endParaRPr>
          </a:p>
          <a:p>
            <a:r>
              <a:rPr lang="en-US" sz="3400" i="1" dirty="0" err="1">
                <a:latin typeface="Times New Roman" pitchFamily="18" charset="0"/>
                <a:cs typeface="Times New Roman" pitchFamily="18" charset="0"/>
              </a:rPr>
              <a:t>Cười</a:t>
            </a:r>
            <a:r>
              <a:rPr lang="en-US" sz="3400" i="1" dirty="0">
                <a:latin typeface="Times New Roman" pitchFamily="18" charset="0"/>
                <a:cs typeface="Times New Roman" pitchFamily="18" charset="0"/>
              </a:rPr>
              <a:t> ha </a:t>
            </a:r>
            <a:r>
              <a:rPr lang="en-US" sz="3400" i="1" dirty="0" err="1">
                <a:latin typeface="Times New Roman" pitchFamily="18" charset="0"/>
                <a:cs typeface="Times New Roman" pitchFamily="18" charset="0"/>
              </a:rPr>
              <a:t>ha</a:t>
            </a:r>
            <a:r>
              <a:rPr lang="en-US" sz="3400" i="1" dirty="0">
                <a:latin typeface="Times New Roman" pitchFamily="18" charset="0"/>
                <a:cs typeface="Times New Roman" pitchFamily="18" charset="0"/>
              </a:rPr>
              <a:t>!</a:t>
            </a:r>
            <a:endParaRPr lang="en-US" sz="3400" dirty="0">
              <a:latin typeface="Times New Roman" pitchFamily="18" charset="0"/>
              <a:cs typeface="Times New Roman" pitchFamily="18" charset="0"/>
            </a:endParaRPr>
          </a:p>
          <a:p>
            <a:r>
              <a:rPr lang="en-US" sz="3400" i="1" dirty="0" err="1">
                <a:latin typeface="Times New Roman" pitchFamily="18" charset="0"/>
                <a:cs typeface="Times New Roman" pitchFamily="18" charset="0"/>
              </a:rPr>
              <a:t>Nhảy</a:t>
            </a:r>
            <a:r>
              <a:rPr lang="en-US" sz="3400" i="1" dirty="0">
                <a:latin typeface="Times New Roman" pitchFamily="18" charset="0"/>
                <a:cs typeface="Times New Roman" pitchFamily="18" charset="0"/>
              </a:rPr>
              <a:t> </a:t>
            </a:r>
            <a:r>
              <a:rPr lang="en-US" sz="3400" i="1" dirty="0" err="1">
                <a:latin typeface="Times New Roman" pitchFamily="18" charset="0"/>
                <a:cs typeface="Times New Roman" pitchFamily="18" charset="0"/>
              </a:rPr>
              <a:t>quanh</a:t>
            </a:r>
            <a:r>
              <a:rPr lang="en-US" sz="3400" i="1" dirty="0">
                <a:latin typeface="Times New Roman" pitchFamily="18" charset="0"/>
                <a:cs typeface="Times New Roman" pitchFamily="18" charset="0"/>
              </a:rPr>
              <a:t> </a:t>
            </a:r>
            <a:r>
              <a:rPr lang="en-US" sz="3400" i="1" dirty="0" err="1">
                <a:latin typeface="Times New Roman" pitchFamily="18" charset="0"/>
                <a:cs typeface="Times New Roman" pitchFamily="18" charset="0"/>
              </a:rPr>
              <a:t>nhà</a:t>
            </a:r>
            <a:endParaRPr lang="en-US" sz="3400" dirty="0">
              <a:latin typeface="Times New Roman" pitchFamily="18" charset="0"/>
              <a:cs typeface="Times New Roman" pitchFamily="18" charset="0"/>
            </a:endParaRPr>
          </a:p>
          <a:p>
            <a:r>
              <a:rPr lang="en-US" sz="3400" i="1" dirty="0" err="1">
                <a:latin typeface="Times New Roman" pitchFamily="18" charset="0"/>
                <a:cs typeface="Times New Roman" pitchFamily="18" charset="0"/>
              </a:rPr>
              <a:t>Tý</a:t>
            </a:r>
            <a:r>
              <a:rPr lang="en-US" sz="3400" i="1" dirty="0">
                <a:latin typeface="Times New Roman" pitchFamily="18" charset="0"/>
                <a:cs typeface="Times New Roman" pitchFamily="18" charset="0"/>
              </a:rPr>
              <a:t> </a:t>
            </a:r>
            <a:r>
              <a:rPr lang="en-US" sz="3400" i="1" dirty="0" err="1">
                <a:latin typeface="Times New Roman" pitchFamily="18" charset="0"/>
                <a:cs typeface="Times New Roman" pitchFamily="18" charset="0"/>
              </a:rPr>
              <a:t>sẽ</a:t>
            </a:r>
            <a:r>
              <a:rPr lang="en-US" sz="3400" i="1" dirty="0">
                <a:latin typeface="Times New Roman" pitchFamily="18" charset="0"/>
                <a:cs typeface="Times New Roman" pitchFamily="18" charset="0"/>
              </a:rPr>
              <a:t> </a:t>
            </a:r>
            <a:r>
              <a:rPr lang="en-US" sz="3400" i="1" dirty="0" err="1">
                <a:latin typeface="Times New Roman" pitchFamily="18" charset="0"/>
                <a:cs typeface="Times New Roman" pitchFamily="18" charset="0"/>
              </a:rPr>
              <a:t>là</a:t>
            </a:r>
            <a:endParaRPr lang="en-US" sz="3400" dirty="0">
              <a:latin typeface="Times New Roman" pitchFamily="18" charset="0"/>
              <a:cs typeface="Times New Roman" pitchFamily="18" charset="0"/>
            </a:endParaRPr>
          </a:p>
          <a:p>
            <a:r>
              <a:rPr lang="en-US" sz="3400" i="1" dirty="0" err="1">
                <a:latin typeface="Times New Roman" pitchFamily="18" charset="0"/>
                <a:cs typeface="Times New Roman" pitchFamily="18" charset="0"/>
              </a:rPr>
              <a:t>Anh</a:t>
            </a:r>
            <a:r>
              <a:rPr lang="en-US" sz="3400" i="1" dirty="0">
                <a:latin typeface="Times New Roman" pitchFamily="18" charset="0"/>
                <a:cs typeface="Times New Roman" pitchFamily="18" charset="0"/>
              </a:rPr>
              <a:t> </a:t>
            </a:r>
            <a:r>
              <a:rPr lang="en-US" sz="3400" i="1" dirty="0" err="1">
                <a:latin typeface="Times New Roman" pitchFamily="18" charset="0"/>
                <a:cs typeface="Times New Roman" pitchFamily="18" charset="0"/>
              </a:rPr>
              <a:t>cảnh</a:t>
            </a:r>
            <a:r>
              <a:rPr lang="en-US" sz="3400" i="1" dirty="0">
                <a:latin typeface="Times New Roman" pitchFamily="18" charset="0"/>
                <a:cs typeface="Times New Roman" pitchFamily="18" charset="0"/>
              </a:rPr>
              <a:t> </a:t>
            </a:r>
            <a:r>
              <a:rPr lang="en-US" sz="3400" i="1" dirty="0" err="1">
                <a:latin typeface="Times New Roman" pitchFamily="18" charset="0"/>
                <a:cs typeface="Times New Roman" pitchFamily="18" charset="0"/>
              </a:rPr>
              <a:t>sát</a:t>
            </a:r>
            <a:r>
              <a:rPr lang="en-US" sz="3400" i="1" dirty="0">
                <a:latin typeface="Times New Roman" pitchFamily="18" charset="0"/>
                <a:cs typeface="Times New Roman" pitchFamily="18" charset="0"/>
              </a:rPr>
              <a:t>!</a:t>
            </a:r>
            <a:endParaRPr lang="en-US" sz="3400" dirty="0">
              <a:latin typeface="Times New Roman" pitchFamily="18" charset="0"/>
              <a:cs typeface="Times New Roman" pitchFamily="18" charset="0"/>
            </a:endParaRPr>
          </a:p>
          <a:p>
            <a:r>
              <a:rPr lang="en-US" sz="2800" i="1" dirty="0"/>
              <a:t> </a:t>
            </a:r>
            <a:endParaRPr lang="en-US" sz="2800" dirty="0"/>
          </a:p>
          <a:p>
            <a:r>
              <a:rPr lang="en-US" sz="2800" dirty="0"/>
              <a:t> </a:t>
            </a:r>
          </a:p>
          <a:p>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Lưu</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Thị</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Ngọc</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Lễ</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36164499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798</Words>
  <Application>Microsoft Office PowerPoint</Application>
  <PresentationFormat>On-screen Show (4:3)</PresentationFormat>
  <Paragraphs>55</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Ước mơ của Tý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2</cp:revision>
  <dcterms:created xsi:type="dcterms:W3CDTF">2020-10-27T00:28:06Z</dcterms:created>
  <dcterms:modified xsi:type="dcterms:W3CDTF">2020-10-27T00:39:12Z</dcterms:modified>
</cp:coreProperties>
</file>