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34E5-2059-41D4-9595-D9CE3A585BD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2AC1-51A9-42AA-99E9-8706D6EAF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7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34E5-2059-41D4-9595-D9CE3A585BD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2AC1-51A9-42AA-99E9-8706D6EAF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4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34E5-2059-41D4-9595-D9CE3A585BD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2AC1-51A9-42AA-99E9-8706D6EAF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9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34E5-2059-41D4-9595-D9CE3A585BD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2AC1-51A9-42AA-99E9-8706D6EAF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34E5-2059-41D4-9595-D9CE3A585BD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2AC1-51A9-42AA-99E9-8706D6EAF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34E5-2059-41D4-9595-D9CE3A585BD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2AC1-51A9-42AA-99E9-8706D6EAF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34E5-2059-41D4-9595-D9CE3A585BD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2AC1-51A9-42AA-99E9-8706D6EAF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8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34E5-2059-41D4-9595-D9CE3A585BD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2AC1-51A9-42AA-99E9-8706D6EAF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34E5-2059-41D4-9595-D9CE3A585BD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2AC1-51A9-42AA-99E9-8706D6EAF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8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34E5-2059-41D4-9595-D9CE3A585BD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2AC1-51A9-42AA-99E9-8706D6EAF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5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34E5-2059-41D4-9595-D9CE3A585BD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2AC1-51A9-42AA-99E9-8706D6EAF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34E5-2059-41D4-9595-D9CE3A585BD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C2AC1-51A9-42AA-99E9-8706D6EAF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3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4"/>
            <a:ext cx="9144000" cy="5166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47750"/>
            <a:ext cx="66077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Truyện: chiếc xích đu màu đỏ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80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85"/>
    </mc:Choice>
    <mc:Fallback>
      <p:transition spd="slow" advTm="8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36" y="214638"/>
            <a:ext cx="8229600" cy="85725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8659"/>
            <a:ext cx="9144000" cy="5150948"/>
          </a:xfrm>
        </p:spPr>
      </p:pic>
      <p:sp>
        <p:nvSpPr>
          <p:cNvPr id="5" name="Rectangle 4"/>
          <p:cNvSpPr/>
          <p:nvPr/>
        </p:nvSpPr>
        <p:spPr>
          <a:xfrm>
            <a:off x="63060" y="44111"/>
            <a:ext cx="530722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Vào một ngày đẹp trời. Thỏ con vào rừng chơi và phát hiện ra có một</a:t>
            </a:r>
          </a:p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Chiếc đu quay màu đỏ rất đẹp.Thỏ con khoái chí reo lên:</a:t>
            </a:r>
          </a:p>
          <a:p>
            <a:pPr algn="ctr"/>
            <a:r>
              <a:rPr lang="en-US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Chiếc đu quay màu đỏ đẹp quá!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8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44"/>
    </mc:Choice>
    <mc:Fallback>
      <p:transition spd="slow" advTm="22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6241"/>
          </a:xfr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9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65"/>
    </mc:Choice>
    <mc:Fallback>
      <p:transition spd="slow" advTm="19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2" y="-81325"/>
            <a:ext cx="9154392" cy="5227290"/>
          </a:xfr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1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15"/>
    </mc:Choice>
    <mc:Fallback>
      <p:transition spd="slow" advTm="30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" y="0"/>
            <a:ext cx="9126682" cy="5168710"/>
          </a:xfr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1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43"/>
    </mc:Choice>
    <mc:Fallback>
      <p:transition spd="slow" advTm="25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64782" cy="5161363"/>
          </a:xfr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0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07"/>
    </mc:Choice>
    <mc:Fallback>
      <p:transition spd="slow" advTm="32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46</Words>
  <Application>Microsoft Office PowerPoint</Application>
  <PresentationFormat>On-screen Show (16:9)</PresentationFormat>
  <Paragraphs>4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</dc:creator>
  <cp:lastModifiedBy>Hao</cp:lastModifiedBy>
  <cp:revision>7</cp:revision>
  <dcterms:created xsi:type="dcterms:W3CDTF">2021-05-14T01:52:27Z</dcterms:created>
  <dcterms:modified xsi:type="dcterms:W3CDTF">2021-05-14T02:57:26Z</dcterms:modified>
</cp:coreProperties>
</file>