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78083-A9C3-4ECC-AADA-6F34239444D0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BA2-D3F4-4ED6-BFBC-D1C2C6D61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6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78083-A9C3-4ECC-AADA-6F34239444D0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BA2-D3F4-4ED6-BFBC-D1C2C6D61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51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78083-A9C3-4ECC-AADA-6F34239444D0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BA2-D3F4-4ED6-BFBC-D1C2C6D61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9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78083-A9C3-4ECC-AADA-6F34239444D0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BA2-D3F4-4ED6-BFBC-D1C2C6D61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72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78083-A9C3-4ECC-AADA-6F34239444D0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BA2-D3F4-4ED6-BFBC-D1C2C6D61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7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78083-A9C3-4ECC-AADA-6F34239444D0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BA2-D3F4-4ED6-BFBC-D1C2C6D61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04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78083-A9C3-4ECC-AADA-6F34239444D0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BA2-D3F4-4ED6-BFBC-D1C2C6D61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7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78083-A9C3-4ECC-AADA-6F34239444D0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BA2-D3F4-4ED6-BFBC-D1C2C6D61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4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78083-A9C3-4ECC-AADA-6F34239444D0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BA2-D3F4-4ED6-BFBC-D1C2C6D61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78083-A9C3-4ECC-AADA-6F34239444D0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BA2-D3F4-4ED6-BFBC-D1C2C6D61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08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78083-A9C3-4ECC-AADA-6F34239444D0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2BA2-D3F4-4ED6-BFBC-D1C2C6D61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0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78083-A9C3-4ECC-AADA-6F34239444D0}" type="datetimeFigureOut">
              <a:rPr lang="en-US" smtClean="0"/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2BA2-D3F4-4ED6-BFBC-D1C2C6D61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7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2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2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2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2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2.pn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2.png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2.png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2.png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Cô bé quàng khăn đỏ - Truyện cổ Grim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953"/>
            <a:ext cx="9133417" cy="513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4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3"/>
    </mc:Choice>
    <mc:Fallback>
      <p:transition spd="slow" advTm="7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3400" cy="51611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0"/>
            <a:ext cx="4876800" cy="51435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895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81"/>
    </mc:Choice>
    <mc:Fallback>
      <p:transition spd="slow" advTm="3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5800" cy="51288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-1732"/>
            <a:ext cx="4648200" cy="51435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11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85"/>
    </mc:Choice>
    <mc:Fallback>
      <p:transition spd="slow" advTm="40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9600" cy="5143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4724400" cy="51435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58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22"/>
    </mc:Choice>
    <mc:Fallback>
      <p:transition spd="slow" advTm="29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5143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827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53"/>
    </mc:Choice>
    <mc:Fallback>
      <p:transition spd="slow" advTm="31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2"/>
            <a:ext cx="4572000" cy="51094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5195"/>
            <a:ext cx="4565073" cy="51435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71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01"/>
    </mc:Choice>
    <mc:Fallback>
      <p:transition spd="slow" advTm="61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586"/>
            <a:ext cx="4343401" cy="512791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0"/>
            <a:ext cx="4800600" cy="51435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37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10"/>
    </mc:Choice>
    <mc:Fallback>
      <p:transition spd="slow" advTm="49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51704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0702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47"/>
    </mc:Choice>
    <mc:Fallback>
      <p:transition spd="slow" advTm="52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77"/>
            <a:ext cx="4572000" cy="51346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62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34"/>
    </mc:Choice>
    <mc:Fallback>
      <p:transition spd="slow" advTm="30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9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On-screen Show (16:9)</PresentationFormat>
  <Paragraphs>0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</dc:creator>
  <cp:lastModifiedBy>Hao</cp:lastModifiedBy>
  <cp:revision>6</cp:revision>
  <dcterms:created xsi:type="dcterms:W3CDTF">2021-05-16T13:36:09Z</dcterms:created>
  <dcterms:modified xsi:type="dcterms:W3CDTF">2021-05-16T14:14:45Z</dcterms:modified>
</cp:coreProperties>
</file>