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48" r:id="rId3"/>
    <p:sldId id="295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CC"/>
    <a:srgbClr val="FF33CC"/>
    <a:srgbClr val="FFCC00"/>
    <a:srgbClr val="0099CC"/>
    <a:srgbClr val="990033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0"/>
  </p:normalViewPr>
  <p:slideViewPr>
    <p:cSldViewPr>
      <p:cViewPr varScale="1">
        <p:scale>
          <a:sx n="63" d="100"/>
          <a:sy n="63" d="100"/>
        </p:scale>
        <p:origin x="82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511024-BDED-47C9-91E7-069C17B0C7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F33B19-419F-482D-AAD8-64C71EE127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813FFD-5C64-4B46-9E67-FC5E12F4E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88AB7-B4F3-475E-B274-6249C01B37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651681"/>
      </p:ext>
    </p:extLst>
  </p:cSld>
  <p:clrMapOvr>
    <a:masterClrMapping/>
  </p:clrMapOvr>
  <p:transition spd="med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942039-5E5B-484C-9FD5-AD0CB61DC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0AEDF5-4E1F-42BC-80D5-31D6726A20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DAE2E2-375B-4214-A07C-F5B5DAF58F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1E40-A914-41BB-B251-E334D3618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34386"/>
      </p:ext>
    </p:extLst>
  </p:cSld>
  <p:clrMapOvr>
    <a:masterClrMapping/>
  </p:clrMapOvr>
  <p:transition spd="med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47AB6D-0EC9-4E07-AC76-A03610B2A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FD7BE2-6091-4E6A-8741-AD2868A3E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858CB4-469F-4FB7-9BB5-77C39E9EF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EAC51-CA51-4E62-BB3A-4F6F8048B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5988"/>
      </p:ext>
    </p:extLst>
  </p:cSld>
  <p:clrMapOvr>
    <a:masterClrMapping/>
  </p:clrMapOvr>
  <p:transition spd="med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DB8DA7-9EDA-4187-B435-5C60E6D74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8E432C-64BE-490E-A50E-FB0F594925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0A6F77-2994-41F2-8E41-825F44236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A67CB-20E6-433C-B7D8-65CC51799B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060161"/>
      </p:ext>
    </p:extLst>
  </p:cSld>
  <p:clrMapOvr>
    <a:masterClrMapping/>
  </p:clrMapOvr>
  <p:transition spd="med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DB6A1D-981B-4A08-BE08-F551FA1C3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F0C812-583F-407D-B371-158C48DFF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E81561-BF27-47E0-8229-349BF62025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8576B-849E-41C0-AD1B-9F4608A03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245231"/>
      </p:ext>
    </p:extLst>
  </p:cSld>
  <p:clrMapOvr>
    <a:masterClrMapping/>
  </p:clrMapOvr>
  <p:transition spd="med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44C84B-8EA1-4891-93F7-14D9DFE81F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85D7C-8D9B-4A8E-B93A-F2F1ADF562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9A7763-F158-456D-983A-44FC88D48C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1F44A-BA4F-4B3F-A7E5-A37285FD3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142161"/>
      </p:ext>
    </p:extLst>
  </p:cSld>
  <p:clrMapOvr>
    <a:masterClrMapping/>
  </p:clrMapOvr>
  <p:transition spd="med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D76632-58AF-430C-BA0E-D6386A9CF2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B4B7AB-B5FF-4124-BA25-DADEED7882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AE8127-128D-419A-B5A1-853492AAA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1C97B-BC51-4986-8A62-F96AF1561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782840"/>
      </p:ext>
    </p:extLst>
  </p:cSld>
  <p:clrMapOvr>
    <a:masterClrMapping/>
  </p:clrMapOvr>
  <p:transition spd="med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EE844E-6CB2-425B-AAEB-187046AC5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11B10-3469-480D-BE08-FC8599F109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CB3B28-F9CD-4544-A3D2-A3841E086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844A-B395-4938-9DA1-D5369C84C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54215"/>
      </p:ext>
    </p:extLst>
  </p:cSld>
  <p:clrMapOvr>
    <a:masterClrMapping/>
  </p:clrMapOvr>
  <p:transition spd="med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65001A-8C39-4A43-BB5E-9984D30488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7CA48B1-0D2C-48CC-AD7D-BBF265B83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93581D-AD11-45E5-BD02-A97422FC61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75C43-4FD3-434B-81E1-A54EDB6FF3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598578"/>
      </p:ext>
    </p:extLst>
  </p:cSld>
  <p:clrMapOvr>
    <a:masterClrMapping/>
  </p:clrMapOvr>
  <p:transition spd="med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7BC6E-B71F-4C09-A855-48FFD5C08E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14E51-82E7-4643-9D2A-5BB2135BCC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E36E55-4FAA-4F08-89EE-E134EDD18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4536C-61F1-45F9-A2F5-18DD35C8A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611894"/>
      </p:ext>
    </p:extLst>
  </p:cSld>
  <p:clrMapOvr>
    <a:masterClrMapping/>
  </p:clrMapOvr>
  <p:transition spd="med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A7945-026C-4E94-9DA3-0BC71A9ED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26D8FD-B4D2-49E6-858A-9C2555E895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78C5A4-733C-42D0-97ED-E74E11DDEB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B2B00-BECE-4573-B95A-40C5207DD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429598"/>
      </p:ext>
    </p:extLst>
  </p:cSld>
  <p:clrMapOvr>
    <a:masterClrMapping/>
  </p:clrMapOvr>
  <p:transition spd="med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47FD40-0212-4FC5-AFBE-988C40C1D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7F6357-10E6-418D-95F4-071972A74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23FB493-CB6E-44F7-AA99-34F48A6C26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0D8973-1FA2-493B-A68F-A06147A09D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205AC87-0B9B-470A-B98E-37EB67520E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FF35A5C-D9D0-4BAD-9403-1447141EC4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C:\Users\Window%2010\Downloads\Truy&#7879;n%20thi&#7871;u%20nhi%20-%20Qua%20&#273;&#432;&#7901;ng%20-%20TerraBook.mp4" TargetMode="Externa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10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74ACE5A-BA53-4419-B920-C57E6B544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C9386315-D617-4304-80B3-9256D54A32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200400"/>
            <a:ext cx="990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D094925-1D9B-480C-8A9B-9C889E9B5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90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AD8B85A0-B0CD-4567-BB9B-C85E619A0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5908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3200">
              <a:solidFill>
                <a:srgbClr val="FF33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2F6A7FE-E3ED-4017-BBEA-CBB909C336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23441">
            <a:off x="1738313" y="3671887"/>
            <a:ext cx="990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Text Box 9">
            <a:extLst>
              <a:ext uri="{FF2B5EF4-FFF2-40B4-BE49-F238E27FC236}">
                <a16:creationId xmlns:a16="http://schemas.microsoft.com/office/drawing/2014/main" id="{C254A81A-4136-4F94-B558-5D99C5FC9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432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>
                <a:solidFill>
                  <a:srgbClr val="FF0000"/>
                </a:solidFill>
                <a:latin typeface="Times New Roman" panose="02020603050405020304" pitchFamily="18" charset="0"/>
              </a:rPr>
              <a:t>Chủ đề: </a:t>
            </a:r>
            <a:r>
              <a:rPr lang="en-US" altLang="en-US" sz="3400" b="1">
                <a:solidFill>
                  <a:schemeClr val="hlink"/>
                </a:solidFill>
                <a:latin typeface="Times New Roman" panose="02020603050405020304" pitchFamily="18" charset="0"/>
              </a:rPr>
              <a:t>Phương tiện giao thông</a:t>
            </a:r>
            <a:endParaRPr lang="en-US" altLang="en-US" sz="3400" b="1" i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6" name="Text Box 11">
            <a:extLst>
              <a:ext uri="{FF2B5EF4-FFF2-40B4-BE49-F238E27FC236}">
                <a16:creationId xmlns:a16="http://schemas.microsoft.com/office/drawing/2014/main" id="{158F53A7-C726-4C48-83CB-9C6283B15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5720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7" name="Text Box 12">
            <a:extLst>
              <a:ext uri="{FF2B5EF4-FFF2-40B4-BE49-F238E27FC236}">
                <a16:creationId xmlns:a16="http://schemas.microsoft.com/office/drawing/2014/main" id="{6E935129-7A39-4178-9828-FFD2F19EC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3770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01" name="Text Box 13">
            <a:extLst>
              <a:ext uri="{FF2B5EF4-FFF2-40B4-BE49-F238E27FC236}">
                <a16:creationId xmlns:a16="http://schemas.microsoft.com/office/drawing/2014/main" id="{673D1781-D64F-438E-A84D-71B19FE81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5814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>
                <a:solidFill>
                  <a:srgbClr val="9900FF"/>
                </a:solidFill>
                <a:latin typeface="Times New Roman" panose="02020603050405020304" pitchFamily="18" charset="0"/>
              </a:rPr>
              <a:t>Đề tài</a:t>
            </a:r>
            <a:r>
              <a:rPr lang="en-US" altLang="en-US" sz="2400" b="1">
                <a:latin typeface="Times New Roman" panose="02020603050405020304" pitchFamily="18" charset="0"/>
              </a:rPr>
              <a:t>: </a:t>
            </a:r>
            <a:r>
              <a:rPr lang="en-US" altLang="en-US" sz="3200" b="1">
                <a:solidFill>
                  <a:srgbClr val="CC0099"/>
                </a:solidFill>
                <a:latin typeface="Times New Roman" panose="02020603050405020304" pitchFamily="18" charset="0"/>
              </a:rPr>
              <a:t>Kể chuyện “ Qua đường”</a:t>
            </a:r>
          </a:p>
        </p:txBody>
      </p:sp>
      <p:sp>
        <p:nvSpPr>
          <p:cNvPr id="63502" name="Text Box 14">
            <a:extLst>
              <a:ext uri="{FF2B5EF4-FFF2-40B4-BE49-F238E27FC236}">
                <a16:creationId xmlns:a16="http://schemas.microsoft.com/office/drawing/2014/main" id="{E4DC01DF-D41E-444B-BA6B-8403F3760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572000"/>
            <a:ext cx="41910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GV: 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Lưu Thị Hiền Thanh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6600"/>
                </a:solidFill>
                <a:latin typeface="Times New Roman" panose="02020603050405020304" pitchFamily="18" charset="0"/>
              </a:rPr>
              <a:t>Lứa tuổi: MGL</a:t>
            </a:r>
          </a:p>
        </p:txBody>
      </p:sp>
      <p:sp>
        <p:nvSpPr>
          <p:cNvPr id="63507" name="WordArt 19">
            <a:extLst>
              <a:ext uri="{FF2B5EF4-FFF2-40B4-BE49-F238E27FC236}">
                <a16:creationId xmlns:a16="http://schemas.microsoft.com/office/drawing/2014/main" id="{C3924492-7F58-4AD0-8EB2-45DBD6BE19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752600"/>
            <a:ext cx="5715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pic>
        <p:nvPicPr>
          <p:cNvPr id="3" name="FILE_20211002_092058_qua đường">
            <a:hlinkClick r:id="" action="ppaction://media"/>
            <a:extLst>
              <a:ext uri="{FF2B5EF4-FFF2-40B4-BE49-F238E27FC236}">
                <a16:creationId xmlns:a16="http://schemas.microsoft.com/office/drawing/2014/main" id="{1752D2EE-A301-4BC5-8A98-57E989A4C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55536" y="6332067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3497" grpId="0"/>
      <p:bldP spid="63501" grpId="0"/>
      <p:bldP spid="635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uyện thiếu nhi - Qua đường - TerraBook">
            <a:hlinkClick r:id="" action="ppaction://media"/>
            <a:extLst>
              <a:ext uri="{FF2B5EF4-FFF2-40B4-BE49-F238E27FC236}">
                <a16:creationId xmlns:a16="http://schemas.microsoft.com/office/drawing/2014/main" id="{4E828FA3-74A4-43B9-99B3-5C66DEBCA69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>
                  <p14:trim end="1516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240" y="0"/>
            <a:ext cx="9159240" cy="6869430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7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5388BBC-6A45-4415-B509-590A24738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042AC60-5239-49AE-8AAF-BFE9773B5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F000A27-643B-4BFC-B239-4DB44FD5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5">
            <a:extLst>
              <a:ext uri="{FF2B5EF4-FFF2-40B4-BE49-F238E27FC236}">
                <a16:creationId xmlns:a16="http://schemas.microsoft.com/office/drawing/2014/main" id="{F2A14F92-C087-4EE0-9BDF-EFC15539B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858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6600CC"/>
                </a:solidFill>
              </a:rPr>
              <a:t>           </a:t>
            </a:r>
            <a:endParaRPr lang="en-US" altLang="en-US" sz="2800" b="1" i="1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3254" name="Picture 6">
            <a:extLst>
              <a:ext uri="{FF2B5EF4-FFF2-40B4-BE49-F238E27FC236}">
                <a16:creationId xmlns:a16="http://schemas.microsoft.com/office/drawing/2014/main" id="{6EC2B5CB-9529-445A-A92E-59E9257AF1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26050"/>
            <a:ext cx="1676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>
            <a:extLst>
              <a:ext uri="{FF2B5EF4-FFF2-40B4-BE49-F238E27FC236}">
                <a16:creationId xmlns:a16="http://schemas.microsoft.com/office/drawing/2014/main" id="{282219B6-0459-45F1-882F-F070996EC9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98903394-48B5-47E9-9E23-9439872BAA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62200"/>
            <a:ext cx="14001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>
            <a:extLst>
              <a:ext uri="{FF2B5EF4-FFF2-40B4-BE49-F238E27FC236}">
                <a16:creationId xmlns:a16="http://schemas.microsoft.com/office/drawing/2014/main" id="{87189C38-C904-4921-9AA5-0D41DF111E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38800"/>
            <a:ext cx="2590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>
            <a:extLst>
              <a:ext uri="{FF2B5EF4-FFF2-40B4-BE49-F238E27FC236}">
                <a16:creationId xmlns:a16="http://schemas.microsoft.com/office/drawing/2014/main" id="{ADF3B540-4445-4BC6-A317-4894B9D365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11">
            <a:extLst>
              <a:ext uri="{FF2B5EF4-FFF2-40B4-BE49-F238E27FC236}">
                <a16:creationId xmlns:a16="http://schemas.microsoft.com/office/drawing/2014/main" id="{2DBFF2B3-EAF9-43BC-A32A-82231F2FA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12">
            <a:extLst>
              <a:ext uri="{FF2B5EF4-FFF2-40B4-BE49-F238E27FC236}">
                <a16:creationId xmlns:a16="http://schemas.microsoft.com/office/drawing/2014/main" id="{3F488723-F70A-4F1F-BBBA-AC7815213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447800"/>
            <a:ext cx="624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3261" name="WordArt 13">
            <a:extLst>
              <a:ext uri="{FF2B5EF4-FFF2-40B4-BE49-F238E27FC236}">
                <a16:creationId xmlns:a16="http://schemas.microsoft.com/office/drawing/2014/main" id="{D7CD6B06-D922-4D89-BC05-B529B00FEE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76275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cô mạnh khỏe hạnh phúc</a:t>
            </a:r>
          </a:p>
        </p:txBody>
      </p:sp>
      <p:sp>
        <p:nvSpPr>
          <p:cNvPr id="53262" name="WordArt 14">
            <a:extLst>
              <a:ext uri="{FF2B5EF4-FFF2-40B4-BE49-F238E27FC236}">
                <a16:creationId xmlns:a16="http://schemas.microsoft.com/office/drawing/2014/main" id="{8524DCC1-857F-4A06-A375-449934BFED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3733800"/>
            <a:ext cx="6553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bé chăm ngoan học giỏi</a:t>
            </a:r>
          </a:p>
        </p:txBody>
      </p:sp>
      <p:pic>
        <p:nvPicPr>
          <p:cNvPr id="3087" name="Picture 15">
            <a:extLst>
              <a:ext uri="{FF2B5EF4-FFF2-40B4-BE49-F238E27FC236}">
                <a16:creationId xmlns:a16="http://schemas.microsoft.com/office/drawing/2014/main" id="{095A2DD6-A0EC-4CC9-8210-A579ADFAF8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362200"/>
            <a:ext cx="14001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ết thúc">
            <a:hlinkClick r:id="" action="ppaction://media"/>
            <a:extLst>
              <a:ext uri="{FF2B5EF4-FFF2-40B4-BE49-F238E27FC236}">
                <a16:creationId xmlns:a16="http://schemas.microsoft.com/office/drawing/2014/main" id="{D224A875-61E8-4A1C-AD36-B06DA76A0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3250" grpId="0"/>
      <p:bldP spid="53251" grpId="0" build="p"/>
      <p:bldP spid="5325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46</Words>
  <Application>Microsoft Office PowerPoint</Application>
  <PresentationFormat>On-screen Show (4:3)</PresentationFormat>
  <Paragraphs>8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 10</cp:lastModifiedBy>
  <cp:revision>40</cp:revision>
  <dcterms:created xsi:type="dcterms:W3CDTF">2009-01-01T07:02:59Z</dcterms:created>
  <dcterms:modified xsi:type="dcterms:W3CDTF">2021-10-02T02:45:24Z</dcterms:modified>
</cp:coreProperties>
</file>