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sldIdLst>
    <p:sldId id="263" r:id="rId2"/>
    <p:sldId id="264" r:id="rId3"/>
    <p:sldId id="257" r:id="rId4"/>
    <p:sldId id="256" r:id="rId5"/>
    <p:sldId id="268" r:id="rId6"/>
    <p:sldId id="266" r:id="rId7"/>
    <p:sldId id="265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796398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732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24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727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4627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0858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99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0384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379442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488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053903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012795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036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443351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135921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106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546DF0-7FFC-48F9-A10C-AB645DE7940E}" type="datetimeFigureOut">
              <a:rPr lang="en-US" smtClean="0"/>
              <a:pPr/>
              <a:t>06/11/2017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CB9A2AF-3CD0-45FE-B754-A4878170A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429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1560716"/>
          </a:xfrm>
        </p:spPr>
        <p:txBody>
          <a:bodyPr>
            <a:normAutofit/>
          </a:bodyPr>
          <a:lstStyle/>
          <a:p>
            <a:r>
              <a:rPr lang="vi-VN" b="1" dirty="0" smtClean="0"/>
              <a:t>Giáo Án Tổ Chức</a:t>
            </a:r>
            <a:r>
              <a:rPr lang="vi-VN" b="1" dirty="0"/>
              <a:t> </a:t>
            </a:r>
            <a:r>
              <a:rPr lang="vi-VN" b="1" dirty="0" smtClean="0"/>
              <a:t>Hoạt Độn</a:t>
            </a:r>
            <a:r>
              <a:rPr lang="en-US" b="1" dirty="0" smtClean="0"/>
              <a:t>g </a:t>
            </a:r>
            <a:r>
              <a:rPr lang="en-US" b="1" dirty="0" err="1" smtClean="0"/>
              <a:t>nhận</a:t>
            </a:r>
            <a:r>
              <a:rPr lang="en-US" b="1" dirty="0" smtClean="0"/>
              <a:t> </a:t>
            </a:r>
            <a:r>
              <a:rPr lang="en-US" b="1" dirty="0" err="1" smtClean="0"/>
              <a:t>thức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3036" y="2590800"/>
            <a:ext cx="6958928" cy="3651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4000" b="1" dirty="0" smtClean="0">
                <a:latin typeface="+mj-lt"/>
              </a:rPr>
              <a:t>Đề Tài: </a:t>
            </a:r>
            <a:r>
              <a:rPr lang="en-US" sz="4000" b="1" dirty="0" err="1" smtClean="0">
                <a:latin typeface="+mj-lt"/>
              </a:rPr>
              <a:t>dạy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trẻ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nhận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biết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hình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chữ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nhật</a:t>
            </a:r>
            <a:r>
              <a:rPr lang="en-US" sz="4000" b="1" dirty="0" smtClean="0">
                <a:latin typeface="+mj-lt"/>
              </a:rPr>
              <a:t>, </a:t>
            </a:r>
            <a:r>
              <a:rPr lang="en-US" sz="4000" b="1" dirty="0" err="1" smtClean="0">
                <a:latin typeface="+mj-lt"/>
              </a:rPr>
              <a:t>hình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vuông</a:t>
            </a:r>
            <a:r>
              <a:rPr lang="vi-VN" sz="4000" b="1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061264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pic>
        <p:nvPicPr>
          <p:cNvPr id="4" name="Picture 2" descr="Kết quả hình ảnh cho tủ lạ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133600"/>
            <a:ext cx="49530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Kết quả hình ảnh cho bưu thiế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  <p:pic>
        <p:nvPicPr>
          <p:cNvPr id="4104" name="Picture 8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tủ sấy quần á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705600"/>
          </a:xfrm>
          <a:prstGeom prst="rect">
            <a:avLst/>
          </a:prstGeom>
          <a:noFill/>
        </p:spPr>
      </p:pic>
      <p:pic>
        <p:nvPicPr>
          <p:cNvPr id="3076" name="Picture 4" descr="Kết quả hình ảnh cho cửa sổ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ết quả hình ảnh cho biển báo chỉ dẫ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endParaRPr lang="en-US" dirty="0"/>
          </a:p>
        </p:txBody>
      </p:sp>
      <p:pic>
        <p:nvPicPr>
          <p:cNvPr id="23556" name="Picture 4" descr="Kết quả hình ảnh cho những đồ vật có dạng hình vuô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Kết quả hình ảnh cho những đồ vật có hình vu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6781800" cy="6705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Kết quả hình ảnh cho hình vuô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33400"/>
            <a:ext cx="5791200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230</TotalTime>
  <Words>37</Words>
  <Application>Microsoft Macintosh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Droplet</vt:lpstr>
      <vt:lpstr>Giáo Án Tổ Chức Hoạt Động nhận thức</vt:lpstr>
      <vt:lpstr>Những đồ vật có dạng hình chữ nhật</vt:lpstr>
      <vt:lpstr>Slide 3</vt:lpstr>
      <vt:lpstr>Slide 4</vt:lpstr>
      <vt:lpstr>Slide 5</vt:lpstr>
      <vt:lpstr>Những đồ vật có dạng hình vuông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Hong Vo</dc:creator>
  <cp:lastModifiedBy>Admin</cp:lastModifiedBy>
  <cp:revision>36</cp:revision>
  <dcterms:created xsi:type="dcterms:W3CDTF">2017-01-07T06:15:09Z</dcterms:created>
  <dcterms:modified xsi:type="dcterms:W3CDTF">2017-11-06T14:35:00Z</dcterms:modified>
</cp:coreProperties>
</file>