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81" r:id="rId4"/>
    <p:sldId id="260" r:id="rId5"/>
    <p:sldId id="261" r:id="rId6"/>
    <p:sldId id="282" r:id="rId7"/>
    <p:sldId id="264" r:id="rId8"/>
    <p:sldId id="266" r:id="rId9"/>
    <p:sldId id="284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79" r:id="rId19"/>
    <p:sldId id="280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A5F"/>
    <a:srgbClr val="C2E6E4"/>
    <a:srgbClr val="F69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9A3ED-BCB6-46B2-97F9-E6A79E15B2D5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BEA1-561C-4CFC-B45B-1B85EFFE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3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752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7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98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1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EE666-76F3-46C7-BA11-851BA8B171E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1872353" y="1310640"/>
            <a:ext cx="9351498" cy="40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66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o, o, ơ</a:t>
            </a:r>
            <a:endParaRPr lang="en-US" altLang="en-US" sz="6600" b="1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Võ Thị Diễm Kiều</a:t>
            </a:r>
            <a:endParaRPr lang="en-US" altLang="en-US" sz="28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381001"/>
            <a:ext cx="7315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BA TRI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BẢO THUẬN</a:t>
            </a:r>
          </a:p>
        </p:txBody>
      </p:sp>
      <p:pic>
        <p:nvPicPr>
          <p:cNvPr id="3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4251" y="5739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4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.VnAvant" panose="020B7200000000000000" pitchFamily="34" charset="0"/>
              </a:rPr>
              <a:t>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9942" y="1842867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8017" y="1702189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+mj-lt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2047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6263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 smtClean="0">
                <a:solidFill>
                  <a:srgbClr val="FF0000"/>
                </a:solidFill>
              </a:rPr>
              <a:t>o</a:t>
            </a:r>
            <a:endParaRPr lang="en-US" sz="413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4011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 smtClean="0">
                <a:solidFill>
                  <a:srgbClr val="FF0000"/>
                </a:solidFill>
              </a:rPr>
              <a:t>ô</a:t>
            </a:r>
            <a:endParaRPr lang="en-US" sz="413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6262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 smtClean="0">
                <a:solidFill>
                  <a:srgbClr val="FFC000"/>
                </a:solidFill>
              </a:rPr>
              <a:t>o</a:t>
            </a:r>
            <a:endParaRPr lang="en-US" sz="413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4011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 smtClean="0">
                <a:solidFill>
                  <a:srgbClr val="FFC000"/>
                </a:solidFill>
              </a:rPr>
              <a:t>o</a:t>
            </a:r>
            <a:endParaRPr lang="en-US" sz="413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6263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 rot="454714">
            <a:off x="6305006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3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9246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6262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7805" y="1602377"/>
            <a:ext cx="2220686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162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3859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9329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4800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  <a:endParaRPr lang="en-US" sz="413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858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7812741" y="1602377"/>
            <a:ext cx="2241303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9325" y="1613006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69325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653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017" y="2288067"/>
            <a:ext cx="917012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 chơi </a:t>
            </a:r>
          </a:p>
          <a:p>
            <a:pPr algn="ctr"/>
            <a:r>
              <a:rPr lang="en-US" sz="6600" b="1" cap="none" spc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“Mèo con tìm mẹ”</a:t>
            </a:r>
            <a:endParaRPr lang="en-US" sz="6600" b="1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9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2" r="-6722" b="27088"/>
          <a:stretch/>
        </p:blipFill>
        <p:spPr>
          <a:xfrm>
            <a:off x="782556" y="853557"/>
            <a:ext cx="10690607" cy="5598942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2304063" y="1545504"/>
            <a:ext cx="1128454" cy="707886"/>
          </a:xfrm>
          <a:prstGeom prst="rect">
            <a:avLst/>
          </a:prstGeom>
          <a:solidFill>
            <a:srgbClr val="F695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5790352" y="1714939"/>
            <a:ext cx="1022597" cy="707886"/>
          </a:xfrm>
          <a:prstGeom prst="rect">
            <a:avLst/>
          </a:prstGeom>
          <a:solidFill>
            <a:srgbClr val="C2E6E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8929255" y="1868669"/>
            <a:ext cx="960103" cy="769441"/>
          </a:xfrm>
          <a:prstGeom prst="rect">
            <a:avLst/>
          </a:prstGeom>
          <a:solidFill>
            <a:srgbClr val="FBEA5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 smtClean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22" b="89167" l="6094" r="38438"/>
                    </a14:imgEffect>
                  </a14:imgLayer>
                </a14:imgProps>
              </a:ext>
            </a:extLst>
          </a:blip>
          <a:srcRect l="5622" t="39437" r="62075" b="9697"/>
          <a:stretch/>
        </p:blipFill>
        <p:spPr>
          <a:xfrm>
            <a:off x="8012789" y="5039431"/>
            <a:ext cx="1595399" cy="1413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67" b="90556" l="19531" r="54219"/>
                    </a14:imgEffect>
                  </a14:imgLayer>
                </a14:imgProps>
              </a:ext>
            </a:extLst>
          </a:blip>
          <a:srcRect l="18920" t="33694" r="41771" b="2872"/>
          <a:stretch/>
        </p:blipFill>
        <p:spPr>
          <a:xfrm>
            <a:off x="6127861" y="5039431"/>
            <a:ext cx="1394036" cy="1265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167" b="100000" l="20625" r="68750"/>
                    </a14:imgEffect>
                  </a14:imgLayer>
                </a14:imgProps>
              </a:ext>
            </a:extLst>
          </a:blip>
          <a:srcRect l="19927" t="34105" r="34156"/>
          <a:stretch/>
        </p:blipFill>
        <p:spPr>
          <a:xfrm>
            <a:off x="9660092" y="4760777"/>
            <a:ext cx="1622198" cy="1309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278" b="98889" l="22500" r="67500"/>
                    </a14:imgEffect>
                  </a14:imgLayer>
                </a14:imgProps>
              </a:ext>
            </a:extLst>
          </a:blip>
          <a:srcRect l="23619" t="40668" r="32310"/>
          <a:stretch/>
        </p:blipFill>
        <p:spPr>
          <a:xfrm>
            <a:off x="2509944" y="5039431"/>
            <a:ext cx="1398497" cy="10590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78" b="94167" l="23438" r="60625"/>
                    </a14:imgEffect>
                  </a14:imgLayer>
                </a14:imgProps>
              </a:ext>
            </a:extLst>
          </a:blip>
          <a:srcRect l="22004" t="44770" r="34848"/>
          <a:stretch/>
        </p:blipFill>
        <p:spPr>
          <a:xfrm>
            <a:off x="4320375" y="5176910"/>
            <a:ext cx="1469977" cy="105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778" b="100000" l="26250" r="72969">
                        <a14:foregroundMark x1="54063" y1="82222" x2="56406" y2="78056"/>
                        <a14:foregroundMark x1="34531" y1="69444" x2="32813" y2="61944"/>
                      </a14:backgroundRemoval>
                    </a14:imgEffect>
                  </a14:imgLayer>
                </a14:imgProps>
              </a:ext>
            </a:extLst>
          </a:blip>
          <a:srcRect l="26157" t="42718" r="28619" b="1"/>
          <a:stretch/>
        </p:blipFill>
        <p:spPr>
          <a:xfrm>
            <a:off x="532701" y="5039432"/>
            <a:ext cx="1408641" cy="1003599"/>
          </a:xfrm>
          <a:prstGeom prst="rect">
            <a:avLst/>
          </a:prstGeom>
        </p:spPr>
      </p:pic>
      <p:pic>
        <p:nvPicPr>
          <p:cNvPr id="2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82290" y="243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3477 -0.4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17305 -0.427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526 -0.4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16028 -0.44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17448 -0.45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03046 -0.383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5914" y="787790"/>
            <a:ext cx="7343336" cy="514877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Trß ch¬i: “Nhanh tay lÑ m¾t”</a:t>
            </a:r>
            <a:endParaRPr lang="en-US" sz="66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ucpro189 - Chess Profile - Chess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96" y="547834"/>
            <a:ext cx="45720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59027" y="4009292"/>
            <a:ext cx="6471138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anose="020B7200000000000000" pitchFamily="34" charset="0"/>
              </a:rPr>
              <a:t>l¸ cê</a:t>
            </a:r>
            <a:endParaRPr lang="en-US" sz="11500" b="1"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59027" y="4009292"/>
            <a:ext cx="6471138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anose="020B7200000000000000" pitchFamily="34" charset="0"/>
              </a:rPr>
              <a:t>l¸ c</a:t>
            </a:r>
            <a:r>
              <a:rPr lang="en-US" sz="11500" b="1" smtClean="0">
                <a:solidFill>
                  <a:srgbClr val="0070C0"/>
                </a:solidFill>
                <a:latin typeface=".VnAvant" panose="020B7200000000000000" pitchFamily="34" charset="0"/>
              </a:rPr>
              <a:t>ê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67" b="66667" l="60156" r="65000"/>
                    </a14:imgEffect>
                  </a14:imgLayer>
                </a14:imgProps>
              </a:ext>
            </a:extLst>
          </a:blip>
          <a:srcRect l="59614" t="61178" r="34387" b="33078"/>
          <a:stretch/>
        </p:blipFill>
        <p:spPr>
          <a:xfrm>
            <a:off x="7230794" y="4178105"/>
            <a:ext cx="783773" cy="4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94560" y="4009292"/>
            <a:ext cx="7435605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anose="020B7200000000000000" pitchFamily="34" charset="0"/>
              </a:rPr>
              <a:t>Con ong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4560" y="4009292"/>
            <a:ext cx="7644611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anose="020B7200000000000000" pitchFamily="34" charset="0"/>
              </a:rPr>
              <a:t>C</a:t>
            </a:r>
            <a:r>
              <a:rPr lang="en-US" sz="11500" b="1" smtClean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r>
              <a:rPr lang="en-US" sz="11500" b="1" smtClean="0">
                <a:latin typeface=".VnAvant" panose="020B7200000000000000" pitchFamily="34" charset="0"/>
              </a:rPr>
              <a:t>n </a:t>
            </a:r>
            <a:r>
              <a:rPr lang="en-US" sz="11500" b="1" smtClean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r>
              <a:rPr lang="en-US" sz="11500" b="1" smtClean="0">
                <a:latin typeface=".VnAvant" panose="020B7200000000000000" pitchFamily="34" charset="0"/>
              </a:rPr>
              <a:t>ng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194" name="Picture 2" descr="Con ong tiếng Nhật là gì? - J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0" b="99457" l="10000" r="90000">
                        <a14:foregroundMark x1="61733" y1="48732" x2="68000" y2="56341"/>
                        <a14:foregroundMark x1="77467" y1="52717" x2="81733" y2="60688"/>
                        <a14:foregroundMark x1="57467" y1="59420" x2="70267" y2="53623"/>
                        <a14:foregroundMark x1="74133" y1="64674" x2="81067" y2="50181"/>
                        <a14:foregroundMark x1="74133" y1="55797" x2="78800" y2="54529"/>
                        <a14:foregroundMark x1="74800" y1="50543" x2="82667" y2="59964"/>
                        <a14:foregroundMark x1="80400" y1="63949" x2="80400" y2="63949"/>
                        <a14:foregroundMark x1="69333" y1="67935" x2="72533" y2="67029"/>
                        <a14:foregroundMark x1="68667" y1="70109" x2="69333" y2="61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9" y="416625"/>
            <a:ext cx="3905795" cy="28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59027" y="4009292"/>
            <a:ext cx="6638116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latin typeface=".VnAvant" panose="020B7200000000000000" pitchFamily="34" charset="0"/>
              </a:rPr>
              <a:t>« t«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59027" y="4009292"/>
            <a:ext cx="6638116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smtClean="0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  <a:r>
              <a:rPr lang="en-US" sz="11500" b="1" smtClean="0">
                <a:latin typeface=".VnAvant" panose="020B7200000000000000" pitchFamily="34" charset="0"/>
              </a:rPr>
              <a:t> t</a:t>
            </a:r>
            <a:r>
              <a:rPr lang="en-US" sz="11500" b="1" smtClean="0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7170" name="Picture 2" descr="Tổng hợp các sửa đổi về ĐKKD dịch vụ lái xe và sát hạch lái xe ô tô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125" r="95000">
                        <a14:foregroundMark x1="11125" y1="46500" x2="18125" y2="4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60" y="311913"/>
            <a:ext cx="5565957" cy="27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ì sao chú gà trống lại gáy? - Cổ tíc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582"/>
            <a:ext cx="8220660" cy="52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61121" y="2307102"/>
            <a:ext cx="2096086" cy="268692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066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6935" y="1884123"/>
            <a:ext cx="8778240" cy="19985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13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T¹m biÖt c¸c bÐ nhÐ</a:t>
            </a:r>
            <a:endParaRPr lang="en-US" sz="413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.VnAvant" panose="020B7200000000000000" pitchFamily="34" charset="0"/>
            </a:endParaRPr>
          </a:p>
        </p:txBody>
      </p:sp>
      <p:pic>
        <p:nvPicPr>
          <p:cNvPr id="2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3917" end="315408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175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4419600" y="533400"/>
            <a:ext cx="3352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0000FF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5943600" y="2819400"/>
            <a:ext cx="3810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4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1 0.00301 C -0.03559 0.00694 -0.04688 0.00694 -0.05712 0.01595 C -0.06754 0.02081 -0.07882 0.03584 -0.08611 0.04578 C -0.09341 0.05572 -0.09705 0.06243 -0.10104 0.07422 C -0.10521 0.08601 -0.1092 0.10104 -0.11077 0.11561 C -0.11233 0.12994 -0.11285 0.14289 -0.1092 0.16046 C -0.10851 0.1778 -0.10348 0.20439 -0.0974 0.2215 C -0.09115 0.23861 -0.08368 0.2511 -0.07361 0.26266 C -0.06372 0.27468 -0.05035 0.28647 -0.03768 0.29064 C -0.02483 0.2985 -0.01129 0.30035 0.00243 0.2985 C 0.01614 0.29711 0.03264 0.2911 0.04479 0.28324 C 0.05694 0.27468 0.06632 0.2622 0.07534 0.24902 C 0.08437 0.23422 0.09375 0.22405 0.09913 0.20486 C 0.10451 0.18567 0.1085 0.15468 0.10764 0.13364 C 0.10694 0.11237 0.10069 0.09295 0.09444 0.07653 C 0.08836 0.06058 0.07882 0.04578 0.07083 0.03561 C 0.06284 0.02543 0.05347 0.02058 0.04618 0.01549 C 0.03906 0.01064 0.0342 0.00902 0.0283 0.00601 C 0.02257 0.00324 0.01649 0.00093 0.01076 -0.00092 " pathEditMode="relative" rAng="-164322" ptsTypes="aaaaaaaaaaaaaaaaaaA">
                                      <p:cBhvr>
                                        <p:cTn id="13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5" grpId="1" animBg="1"/>
      <p:bldP spid="3277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0306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239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0280" y="1702190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611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miễn phí tiền bản Quyền Clip nghệ thuật - ốc sên png tải về  - Miễn phí trong suốt ốc Sên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44">
                        <a14:foregroundMark x1="34222" y1="32333" x2="44778" y2="3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49" y="0"/>
            <a:ext cx="4867421" cy="32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ốc sên</a:t>
            </a:r>
            <a:endParaRPr lang="en-US" sz="138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chemeClr val="tx1"/>
                </a:solidFill>
              </a:rPr>
              <a:t>ô</a:t>
            </a:r>
            <a:r>
              <a:rPr lang="en-US" sz="13800" b="1" smtClean="0">
                <a:solidFill>
                  <a:srgbClr val="FF0000"/>
                </a:solidFill>
              </a:rPr>
              <a:t>c sên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62778" l="36875" r="39844"/>
                    </a14:imgEffect>
                  </a14:imgLayer>
                </a14:imgProps>
              </a:ext>
            </a:extLst>
          </a:blip>
          <a:srcRect l="37002" t="53384" r="60230" b="35951"/>
          <a:stretch/>
        </p:blipFill>
        <p:spPr>
          <a:xfrm>
            <a:off x="4557932" y="3644704"/>
            <a:ext cx="358185" cy="77606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2675" y="927462"/>
            <a:ext cx="1737360" cy="19594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54680" y="10010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690075" y="625368"/>
            <a:ext cx="13292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/>
              <a:t>ô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268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419600" y="304800"/>
            <a:ext cx="3352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5715000" y="2880360"/>
            <a:ext cx="381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5410200" y="23622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5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C -0.01133 0.00463 -0.02265 0.00347 -0.03294 0.01366 C -0.04349 0.01805 -0.05469 0.03403 -0.06211 0.04467 C -0.0694 0.05532 -0.07305 0.0625 -0.07708 0.07523 C -0.08138 0.08773 -0.08555 0.10393 -0.08724 0.11967 C -0.0888 0.13541 -0.08945 0.1493 -0.08529 0.16875 C -0.08515 0.18773 -0.08034 0.21643 -0.07435 0.23565 C -0.06823 0.2544 -0.06081 0.26828 -0.05078 0.28102 C -0.04088 0.29444 -0.02773 0.30787 -0.01497 0.3118 C -0.00234 0.32176 0.01133 0.32407 0.02487 0.32268 C 0.03867 0.32129 0.05534 0.31528 0.06745 0.30717 C 0.07969 0.29815 0.08906 0.28495 0.09831 0.27083 C 0.10742 0.25416 0.1168 0.24421 0.12227 0.22338 C 0.12787 0.20278 0.1319 0.16898 0.13112 0.14629 C 0.1306 0.12291 0.12448 0.10162 0.11823 0.08379 C 0.11237 0.0662 0.10287 0.04953 0.09492 0.03842 C 0.08698 0.02708 0.07761 0.02153 0.07031 0.01597 C 0.06328 0.01018 0.05846 0.00833 0.05248 0.00486 C 0.04675 0.00162 0.04089 -0.00116 0.03503 -0.00301 " pathEditMode="relative" rAng="21480000" ptsTypes="AAAAAAAAAAAAAAAAAAA">
                                      <p:cBhvr>
                                        <p:cTn id="13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L 0.04166 -0.0554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5549 L 0.1 0.011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1" grpId="1" animBg="1"/>
      <p:bldP spid="52231" grpId="2" animBg="1"/>
      <p:bldP spid="52232" grpId="0" animBg="1"/>
      <p:bldP spid="52232" grpId="1" animBg="1"/>
      <p:bldP spid="52232" grpId="2" animBg="1"/>
      <p:bldP spid="52232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0306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0280" y="1702190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26085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Con bướm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4100" name="Picture 4" descr="Những Con Bướm Hoạt Hình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65" y="0"/>
            <a:ext cx="3389898" cy="32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9945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C</a:t>
            </a:r>
            <a:r>
              <a:rPr lang="en-US" sz="13800" b="1" smtClean="0">
                <a:solidFill>
                  <a:srgbClr val="0070C0"/>
                </a:solidFill>
              </a:rPr>
              <a:t>o</a:t>
            </a:r>
            <a:r>
              <a:rPr lang="en-US" sz="13800" b="1" smtClean="0">
                <a:solidFill>
                  <a:srgbClr val="FF0000"/>
                </a:solidFill>
              </a:rPr>
              <a:t>n bướm</a:t>
            </a:r>
            <a:endParaRPr lang="en-US" sz="138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3804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</a:rPr>
              <a:t>Con bư</a:t>
            </a:r>
            <a:r>
              <a:rPr lang="en-US" sz="13800" b="1" smtClean="0">
                <a:solidFill>
                  <a:schemeClr val="bg2">
                    <a:lumMod val="10000"/>
                  </a:schemeClr>
                </a:solidFill>
              </a:rPr>
              <a:t>ơ</a:t>
            </a:r>
            <a:r>
              <a:rPr lang="en-US" sz="13800" b="1" smtClean="0">
                <a:solidFill>
                  <a:srgbClr val="FF0000"/>
                </a:solidFill>
              </a:rPr>
              <a:t>m</a:t>
            </a:r>
            <a:endParaRPr lang="en-US" sz="13800" b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67" b="62778" l="36875" r="39844"/>
                    </a14:imgEffect>
                  </a14:imgLayer>
                </a14:imgProps>
              </a:ext>
            </a:extLst>
          </a:blip>
          <a:srcRect l="37002" t="53384" r="60230" b="35951"/>
          <a:stretch/>
        </p:blipFill>
        <p:spPr>
          <a:xfrm>
            <a:off x="8043272" y="3657600"/>
            <a:ext cx="358185" cy="776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8903" y="407147"/>
            <a:ext cx="179889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b="1">
                <a:solidFill>
                  <a:schemeClr val="bg2">
                    <a:lumMod val="10000"/>
                  </a:schemeClr>
                </a:solidFill>
              </a:rPr>
              <a:t>ơ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620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ChangeArrowheads="1"/>
          </p:cNvSpPr>
          <p:nvPr/>
        </p:nvSpPr>
        <p:spPr bwMode="auto">
          <a:xfrm>
            <a:off x="4648200" y="304800"/>
            <a:ext cx="2895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FF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5943600" y="2943225"/>
            <a:ext cx="381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4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8 0.003 C -0.02709 0.0111 -0.03854 0.00693 -0.04861 0.02034 C -0.0592 0.02081 -0.07049 0.03584 -0.07778 0.04578 C -0.08507 0.05572 -0.08872 0.06242 -0.09271 0.07422 C -0.09688 0.08601 -0.10087 0.10104 -0.10243 0.1156 C -0.104 0.12994 -0.10452 0.14289 -0.09636 0.16046 C -0.10018 0.1778 -0.09514 0.20439 -0.08907 0.2215 C -0.08282 0.23861 -0.07535 0.2511 -0.06528 0.26266 C -0.05539 0.27468 -0.04202 0.28647 -0.02934 0.28786 C -0.0165 0.29849 -0.00295 0.30034 0.01076 0.29849 C 0.02448 0.29711 0.04097 0.2911 0.05312 0.28323 C 0.06527 0.27468 0.07465 0.26219 0.08368 0.24901 C 0.0901 0.23144 0.10208 0.22404 0.10746 0.20485 C 0.11284 0.18566 0.11684 0.15468 0.11597 0.13364 C 0.11527 0.11237 0.10902 0.09295 0.10277 0.07653 C 0.0967 0.06058 0.08715 0.04578 0.07916 0.0356 C 0.07118 0.02543 0.0618 0.02058 0.05451 0.01549 C 0.04739 0.01063 0.04253 0.00901 0.03663 0.00601 C 0.0309 0.00323 0.02482 0.00092 0.01909 -0.00093 " pathEditMode="relative" rAng="-164322" ptsTypes="aaaaaaaaaaaaaaaaaaA">
                                      <p:cBhvr>
                                        <p:cTn id="13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19 -0.00231 0.02656 -0.00463 0.03177 0.00208 C 0.03698 0.00878 0.03281 0.02936 0.03177 0.04 C 0.03073 0.05063 0.02899 0.05665 0.02552 0.06543 C 0.02205 0.07422 0.01667 0.08555 0.01111 0.09295 C 0.00555 0.10034 -0.00174 0.10497 -0.00781 0.10982 C -0.01389 0.11468 -0.01962 0.11861 -0.02535 0.12254 " pathEditMode="relative" ptsTypes="aaaaaaA">
                                      <p:cBhvr>
                                        <p:cTn id="29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8" grpId="1" animBg="1"/>
      <p:bldP spid="25618" grpId="2" animBg="1"/>
      <p:bldP spid="25619" grpId="0" animBg="1"/>
      <p:bldP spid="25619" grpId="1" animBg="1"/>
      <p:bldP spid="25619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128</Words>
  <Application>Microsoft Office PowerPoint</Application>
  <PresentationFormat>Widescreen</PresentationFormat>
  <Paragraphs>59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2021-11-10T12:21:09Z</dcterms:created>
  <dcterms:modified xsi:type="dcterms:W3CDTF">2021-11-15T09:56:26Z</dcterms:modified>
</cp:coreProperties>
</file>