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71B9-010B-45DC-B9EB-E62EECFFF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5BABA-8801-4BB7-AF47-FDFBA2888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D6620-A563-4F55-8A23-16C7CFA4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8F531-EC98-4C4D-9E33-46483207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AE715-8135-44C8-8DA2-8E4AD4C7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8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6BFB3-B2A9-4819-B806-1CD8B57A0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3EEC2-E31F-4F9D-8F36-C0724753E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93502-BA03-4A32-9889-349E59A9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0589C-473C-4E42-8172-0503763D5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86AEC-FA47-44C0-9C43-9E25297C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5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21FEA-8391-42E3-BA79-4F5D1FA20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BAAC97-9F9D-4F50-832A-FC8A074DD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68ED-EC4D-4F68-ACA9-62C4DB3D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DE94D-E7E6-4322-ACDB-D2D1F9EF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AB637-412F-419D-A384-E3A97F0F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6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F17F-8BA8-4FFA-9B01-82E399C9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DDFC2-77F6-45A4-A2C9-D6D7579CB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58D7A-6F43-46D3-A39A-356CF2E8D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25231-6959-4C90-BEE1-D101820D5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544AE-2E7E-4230-A7A9-B42C726F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4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73336-1212-4EE5-B829-97EE3BEBC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847B3-BD78-4373-9381-BC4140E9C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F8E4E-C861-4C10-8F1A-68CFCF6EC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3D839-354B-4076-A4C4-8C24E16BD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EC572-B07A-44E3-92D3-CF664775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1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138D-9D0F-4E2E-A0F4-2C83D8629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D824C-0BE6-47D4-AE2A-595FE82C8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512D6-43CB-4052-9397-19D40C1D1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3C9FC-15A4-4449-9737-70F01E3E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0D963-26EB-48A0-B82A-E8364177C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BC14F-3667-4390-B8AC-FEB71F1A8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1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A5153-3F21-4C12-AF27-782FA4999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4B419-8AD5-4E51-9BB3-150275B8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E028-2B81-485A-9246-7E9AF09D7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82051-4133-4BB1-BA30-21252354B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CC465-2C41-444F-92B0-F76FB5F0C3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CC16E8-349F-4300-A447-3E5A13110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FD7F37-EC7B-4522-A029-F4426F6A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7AA20-6734-49B4-8DB6-794E9CC3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3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8EE5-3B87-4ABF-8DC7-DCDEB2006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11D785-53C9-46A7-B0DE-D08E44AE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98FDD-793F-4785-8B90-94B0BC60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54244-2841-4A28-BFF5-7445D1C3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0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DF241-959D-4C2C-94F1-1EC3A802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BAC738-B05A-4F02-9B8B-D592FC78B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0E6B8-F323-48A0-85EE-0BC5DB7FB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CDBB8-268A-466F-A4CE-8AE8A2FA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E6F8E-AD8D-4D4E-A2EB-1E5F7150D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E4DBF-FB66-47EF-83B4-CC9B01A51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19654-4EBA-4A06-8653-C84C12A5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C51DA-7237-4584-8654-6A96065C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39DD6-D747-4320-890A-C0CF9AC9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3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9C57-5A69-4186-AF8E-DC15B5D4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3CA817-B9A8-4560-89EA-908AF4745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A0601-245E-4A42-83DE-31C04A724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80D9B-3F13-4677-A1A5-BD39976D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E867DC-F4DF-4199-8C60-4017238D0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86880-CAE2-46C0-8E9B-8872BEC1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6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64F921-C759-4433-BA8A-51A9A3504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0A96D-83E0-4C8D-A12F-441ADCAAA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76142-D86C-4316-A9D5-81E56D5AA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46590-DD30-4CF9-B094-F5F6B0FD033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C306A-14DD-4148-ADCC-C0B87871B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D599D-83A3-43B6-99AC-A9CE6F6C79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C147-52AD-4390-9132-033F1B0E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4360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87452A-61D2-47AC-A7ED-02E718654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548" y="925613"/>
            <a:ext cx="7414903" cy="50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90C16E-B7D7-45F3-BC1E-918B68712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600" y="902751"/>
            <a:ext cx="7376799" cy="50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68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C994B4-5A3A-4DCA-A680-AC6F49546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117" y="1017061"/>
            <a:ext cx="6995766" cy="482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0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2022-03-11T06:28:46Z</dcterms:created>
  <dcterms:modified xsi:type="dcterms:W3CDTF">2022-03-11T06:38:44Z</dcterms:modified>
</cp:coreProperties>
</file>