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5" r:id="rId7"/>
    <p:sldId id="268" r:id="rId8"/>
    <p:sldId id="269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9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7561-CE4B-4A02-9358-49B103F76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61D55-C2EE-4074-B9B2-748DF87C9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9296F-1351-4247-9961-90992FC78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C0430-6EAD-4A5B-8FB8-38C0B12A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78A19-13C0-4FBD-B17C-BA89132F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3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CDABC-070C-473F-82CC-E5AAFE34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419C7-1E5C-4ED7-9E3B-F24911A3A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79814-CB7E-4F10-B4C5-2CCD2F00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77411-0CCA-4502-BC7A-B8730310B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C4C62-B0B2-4AF3-8246-4CAB0753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7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8D9227-6B97-40B2-92D8-D66CBF3AB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37925-B9E2-4612-A38A-816F5C20B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39299-1124-4548-B13F-DB702111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4518-53E4-4BC5-A8FF-7427F193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2ED03-6D24-4D85-87E2-B05299EC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8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8DC9C-40FE-4640-9DAD-5966E30C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9438B-59F0-4B1A-9A6F-E016EF5B8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6CACC-295A-4542-A942-EF9A0F55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56801-C7B6-4BBE-A568-BE529DDE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6D2C9-4261-40A9-9EED-BEDBDBFA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8515E-61C4-4E88-AAB6-967B2B4AD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AD6B1-7C10-408A-B8DB-35EF251D7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A3E03-3A2A-449C-8FE3-4682F27D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24BB9-D416-44E4-8DC3-263646D44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F30FA-CBFF-42DE-85AE-04809706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4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DDDBD-3CF9-4DCE-9CA0-3242921C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3A87C-E496-4840-A317-2AFA1C2CE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152AE-EEDC-457D-BA67-A6273748F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4FB3D-D409-4B98-A682-38539CF2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F11E4-0386-4EA5-AA1D-BAD31D6C8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4B1AA-F81E-4C9B-81B0-D52834CB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1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A945A-4562-43E3-9245-A0F918DCD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36EC6-1AD9-476E-8894-C86C9603A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9DED3-60AA-4292-967D-4263705E6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12623B-14E3-4827-819B-81BC4E0B8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8CC92-371D-442B-87CD-3A2713C8B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F9927B-7AC1-4EB4-BC88-8EC0D326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B07BA-4CFA-4FE4-B39C-82DB728E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A09E7-F034-4C46-9F51-CC3D626E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8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C3DA2-7C5F-40B4-B2A1-CF037D73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9C4EF4-1D3A-48B0-BACA-461E6037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C1DFC-347E-40DA-9A8F-6AF78470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5F052-01F7-46DF-ADA7-D3F1EDD3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9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DDC707-C104-4B82-AB84-027FF216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A3C5BA-2E91-4923-8C7D-2E5557B7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8D89C-E39A-4B22-B419-9E691FEA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0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B64EE-B47A-44D1-ADE1-2FB51639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8CFC7-C51A-47E9-A431-E5E4BF0C5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3B9CB-794F-4765-A35C-6A2C19932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C23E3-B954-4AD5-BB50-DE6F14AF3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7511B-3CA7-451A-A8C8-45079C29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241B4-883B-43D5-B80F-13E03DB5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BAF6D-E37C-497C-B4C3-86A52367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8C333A-F910-479D-B44A-E164A6A84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AFFBF-391B-44B8-BE6C-7E1900826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4139F-1F58-4A29-BC8A-AC02DC1C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DA157-5187-477E-A343-4F659C30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9A17E-D30F-45D6-9797-EF2B6FF8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6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012247-32C7-4677-882D-C6C171CDF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2B166-D4B1-4938-B1D9-09C86FEC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7EA7A-DE16-4C4B-8444-977DE705B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C904-133C-47B5-847B-D64A48E64C9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E39BA-ACFD-4A5E-B2C2-9863CD9A4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604FC-1BB8-45F7-B27D-C499FFE77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E3F8A-11DE-4926-8DD0-66402C66D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6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ình nền powerpoint ngộ nghĩnh [NEW] - Cẩm Nang Tiếng Anh">
            <a:extLst>
              <a:ext uri="{FF2B5EF4-FFF2-40B4-BE49-F238E27FC236}">
                <a16:creationId xmlns:a16="http://schemas.microsoft.com/office/drawing/2014/main" id="{71BC386B-B8E9-4ED7-9781-1137BD7CF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" y="0"/>
            <a:ext cx="12182982" cy="686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70666A-F677-438C-A2C8-96A9C4A7BFFA}"/>
              </a:ext>
            </a:extLst>
          </p:cNvPr>
          <p:cNvSpPr txBox="1"/>
          <p:nvPr/>
        </p:nvSpPr>
        <p:spPr>
          <a:xfrm>
            <a:off x="3526972" y="1035698"/>
            <a:ext cx="596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ĐÔ THỊ SÀI ĐỒNG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0EC18E-F78D-4F26-B347-5EE6455C2B79}"/>
              </a:ext>
            </a:extLst>
          </p:cNvPr>
          <p:cNvSpPr txBox="1"/>
          <p:nvPr/>
        </p:nvSpPr>
        <p:spPr>
          <a:xfrm>
            <a:off x="4194110" y="1948286"/>
            <a:ext cx="61675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TOÁN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D99499-CEE2-4353-A35F-D057035F4266}"/>
              </a:ext>
            </a:extLst>
          </p:cNvPr>
          <p:cNvSpPr txBox="1"/>
          <p:nvPr/>
        </p:nvSpPr>
        <p:spPr>
          <a:xfrm>
            <a:off x="3426168" y="2831375"/>
            <a:ext cx="65389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4690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 TỰ SỐ</a:t>
            </a:r>
          </a:p>
          <a:p>
            <a:pPr algn="ctr"/>
            <a:r>
              <a:rPr lang="en-US" sz="2400" b="1" dirty="0">
                <a:solidFill>
                  <a:srgbClr val="4690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ĐỨNG TRƯỚC, Ở GIỮA VÀ ĐỨNG  SAU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216634-77AF-4E3A-8DB9-9B92CCB667F5}"/>
              </a:ext>
            </a:extLst>
          </p:cNvPr>
          <p:cNvSpPr txBox="1"/>
          <p:nvPr/>
        </p:nvSpPr>
        <p:spPr>
          <a:xfrm>
            <a:off x="5017732" y="3974795"/>
            <a:ext cx="2984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MGL A1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</a:t>
            </a:r>
          </a:p>
        </p:txBody>
      </p:sp>
    </p:spTree>
    <p:extLst>
      <p:ext uri="{BB962C8B-B14F-4D97-AF65-F5344CB8AC3E}">
        <p14:creationId xmlns:p14="http://schemas.microsoft.com/office/powerpoint/2010/main" val="3404979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E7EB9AB5-6E3E-44CE-9476-64D8F7F9E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" y="0"/>
            <a:ext cx="121266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87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6666E1C8-4886-4622-B7BE-6A94847DB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731"/>
            <a:ext cx="12120465" cy="732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83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Đồ Chơi LEGO DUPLO 10847 - Đoàn Tàu Số Học (LEGO 10847 Number Train)">
            <a:extLst>
              <a:ext uri="{FF2B5EF4-FFF2-40B4-BE49-F238E27FC236}">
                <a16:creationId xmlns:a16="http://schemas.microsoft.com/office/drawing/2014/main" id="{687BA743-61F1-4324-A14B-3946C5683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09722"/>
            <a:ext cx="12192000" cy="1037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89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ải ngay bộ hình nền Powerpoint đẹp, chuyên nghiệp - QuanTriMang.com">
            <a:extLst>
              <a:ext uri="{FF2B5EF4-FFF2-40B4-BE49-F238E27FC236}">
                <a16:creationId xmlns:a16="http://schemas.microsoft.com/office/drawing/2014/main" id="{7AF27D84-D91D-48F3-BBB4-891AF383A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77BD69B-A2C4-4537-AE53-18E01F068EBE}"/>
              </a:ext>
            </a:extLst>
          </p:cNvPr>
          <p:cNvCxnSpPr/>
          <p:nvPr/>
        </p:nvCxnSpPr>
        <p:spPr>
          <a:xfrm>
            <a:off x="662474" y="2052734"/>
            <a:ext cx="1087949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955535-C3EC-459C-AF5D-A4C2986CDE0B}"/>
              </a:ext>
            </a:extLst>
          </p:cNvPr>
          <p:cNvCxnSpPr/>
          <p:nvPr/>
        </p:nvCxnSpPr>
        <p:spPr>
          <a:xfrm>
            <a:off x="662474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7C33CB-970E-4515-B327-132A2C879FA5}"/>
              </a:ext>
            </a:extLst>
          </p:cNvPr>
          <p:cNvCxnSpPr/>
          <p:nvPr/>
        </p:nvCxnSpPr>
        <p:spPr>
          <a:xfrm>
            <a:off x="1505338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695B62-10DE-43A6-8104-5F8E1EC2827D}"/>
              </a:ext>
            </a:extLst>
          </p:cNvPr>
          <p:cNvCxnSpPr/>
          <p:nvPr/>
        </p:nvCxnSpPr>
        <p:spPr>
          <a:xfrm>
            <a:off x="2410408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1F1A44-6A37-4497-9A1E-1F78349A4B58}"/>
              </a:ext>
            </a:extLst>
          </p:cNvPr>
          <p:cNvCxnSpPr/>
          <p:nvPr/>
        </p:nvCxnSpPr>
        <p:spPr>
          <a:xfrm>
            <a:off x="3371462" y="1838128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C4FCA9-2FC6-4B3D-A7CE-4589EF7949FA}"/>
              </a:ext>
            </a:extLst>
          </p:cNvPr>
          <p:cNvCxnSpPr/>
          <p:nvPr/>
        </p:nvCxnSpPr>
        <p:spPr>
          <a:xfrm>
            <a:off x="5293567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9B733E-73F9-4FAE-BA10-4DAB96672333}"/>
              </a:ext>
            </a:extLst>
          </p:cNvPr>
          <p:cNvCxnSpPr/>
          <p:nvPr/>
        </p:nvCxnSpPr>
        <p:spPr>
          <a:xfrm>
            <a:off x="4354828" y="189100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02B191-5493-4A27-AF9B-2371E816AB3D}"/>
              </a:ext>
            </a:extLst>
          </p:cNvPr>
          <p:cNvCxnSpPr/>
          <p:nvPr/>
        </p:nvCxnSpPr>
        <p:spPr>
          <a:xfrm>
            <a:off x="6201747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22D277-4F42-4E50-B0AB-8A130C32C271}"/>
              </a:ext>
            </a:extLst>
          </p:cNvPr>
          <p:cNvCxnSpPr/>
          <p:nvPr/>
        </p:nvCxnSpPr>
        <p:spPr>
          <a:xfrm>
            <a:off x="7190792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D3E5FE-7B5F-43DE-9E54-04F3FA8E42BE}"/>
              </a:ext>
            </a:extLst>
          </p:cNvPr>
          <p:cNvCxnSpPr/>
          <p:nvPr/>
        </p:nvCxnSpPr>
        <p:spPr>
          <a:xfrm>
            <a:off x="8273144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0A3B430-0781-420A-B43D-BADA47EF8813}"/>
              </a:ext>
            </a:extLst>
          </p:cNvPr>
          <p:cNvCxnSpPr/>
          <p:nvPr/>
        </p:nvCxnSpPr>
        <p:spPr>
          <a:xfrm>
            <a:off x="9395928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588EE5D-B809-46C6-A607-8C5F1C5B6E84}"/>
              </a:ext>
            </a:extLst>
          </p:cNvPr>
          <p:cNvCxnSpPr/>
          <p:nvPr/>
        </p:nvCxnSpPr>
        <p:spPr>
          <a:xfrm>
            <a:off x="10378753" y="189100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61D07FD-8E3C-433B-84F7-B8D3A99C90FC}"/>
              </a:ext>
            </a:extLst>
          </p:cNvPr>
          <p:cNvSpPr txBox="1"/>
          <p:nvPr/>
        </p:nvSpPr>
        <p:spPr>
          <a:xfrm>
            <a:off x="454725" y="251926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A12B2D-26C9-4EFF-8927-0D57CA1DF64F}"/>
              </a:ext>
            </a:extLst>
          </p:cNvPr>
          <p:cNvSpPr txBox="1"/>
          <p:nvPr/>
        </p:nvSpPr>
        <p:spPr>
          <a:xfrm>
            <a:off x="1247969" y="2559108"/>
            <a:ext cx="4154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23368D-AD94-4322-A8F7-6910440843D4}"/>
              </a:ext>
            </a:extLst>
          </p:cNvPr>
          <p:cNvSpPr txBox="1"/>
          <p:nvPr/>
        </p:nvSpPr>
        <p:spPr>
          <a:xfrm>
            <a:off x="2202660" y="2559108"/>
            <a:ext cx="4154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94F873-21BF-46D0-AE80-BA80328362BA}"/>
              </a:ext>
            </a:extLst>
          </p:cNvPr>
          <p:cNvSpPr txBox="1"/>
          <p:nvPr/>
        </p:nvSpPr>
        <p:spPr>
          <a:xfrm>
            <a:off x="3157349" y="2518733"/>
            <a:ext cx="5061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965866-A100-4DD5-BFCE-2182B2FF5808}"/>
              </a:ext>
            </a:extLst>
          </p:cNvPr>
          <p:cNvSpPr txBox="1"/>
          <p:nvPr/>
        </p:nvSpPr>
        <p:spPr>
          <a:xfrm>
            <a:off x="4089408" y="2497552"/>
            <a:ext cx="347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BBA935-4F72-4274-BFAF-E5AAD1FD68A4}"/>
              </a:ext>
            </a:extLst>
          </p:cNvPr>
          <p:cNvSpPr txBox="1"/>
          <p:nvPr/>
        </p:nvSpPr>
        <p:spPr>
          <a:xfrm>
            <a:off x="5057345" y="2528329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BA03BD-B180-4076-9605-1CE54F7C7E75}"/>
              </a:ext>
            </a:extLst>
          </p:cNvPr>
          <p:cNvSpPr txBox="1"/>
          <p:nvPr/>
        </p:nvSpPr>
        <p:spPr>
          <a:xfrm>
            <a:off x="6096000" y="2559108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5C98B5-523E-44CD-A9C7-D48006C2B6F7}"/>
              </a:ext>
            </a:extLst>
          </p:cNvPr>
          <p:cNvSpPr txBox="1"/>
          <p:nvPr/>
        </p:nvSpPr>
        <p:spPr>
          <a:xfrm>
            <a:off x="7017559" y="2572903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738066-F983-4F2A-9B46-8459E0007047}"/>
              </a:ext>
            </a:extLst>
          </p:cNvPr>
          <p:cNvSpPr txBox="1"/>
          <p:nvPr/>
        </p:nvSpPr>
        <p:spPr>
          <a:xfrm>
            <a:off x="8088795" y="2572903"/>
            <a:ext cx="8546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F1611A1-D15F-467D-A033-C32247C462CA}"/>
              </a:ext>
            </a:extLst>
          </p:cNvPr>
          <p:cNvSpPr txBox="1"/>
          <p:nvPr/>
        </p:nvSpPr>
        <p:spPr>
          <a:xfrm>
            <a:off x="9218400" y="2549204"/>
            <a:ext cx="11717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9B717E-9BBE-4165-A0C2-9D07AECC63C4}"/>
              </a:ext>
            </a:extLst>
          </p:cNvPr>
          <p:cNvSpPr txBox="1"/>
          <p:nvPr/>
        </p:nvSpPr>
        <p:spPr>
          <a:xfrm>
            <a:off x="1110343" y="429208"/>
            <a:ext cx="1542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 SỐ</a:t>
            </a:r>
          </a:p>
        </p:txBody>
      </p:sp>
    </p:spTree>
    <p:extLst>
      <p:ext uri="{BB962C8B-B14F-4D97-AF65-F5344CB8AC3E}">
        <p14:creationId xmlns:p14="http://schemas.microsoft.com/office/powerpoint/2010/main" val="256385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ải ngay bộ hình nền Powerpoint đẹp, chuyên nghiệp - QuanTriMang.com">
            <a:extLst>
              <a:ext uri="{FF2B5EF4-FFF2-40B4-BE49-F238E27FC236}">
                <a16:creationId xmlns:a16="http://schemas.microsoft.com/office/drawing/2014/main" id="{7AF27D84-D91D-48F3-BBB4-891AF383A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77BD69B-A2C4-4537-AE53-18E01F068EBE}"/>
              </a:ext>
            </a:extLst>
          </p:cNvPr>
          <p:cNvCxnSpPr/>
          <p:nvPr/>
        </p:nvCxnSpPr>
        <p:spPr>
          <a:xfrm>
            <a:off x="662474" y="2052734"/>
            <a:ext cx="1087949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955535-C3EC-459C-AF5D-A4C2986CDE0B}"/>
              </a:ext>
            </a:extLst>
          </p:cNvPr>
          <p:cNvCxnSpPr/>
          <p:nvPr/>
        </p:nvCxnSpPr>
        <p:spPr>
          <a:xfrm>
            <a:off x="662474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7C33CB-970E-4515-B327-132A2C879FA5}"/>
              </a:ext>
            </a:extLst>
          </p:cNvPr>
          <p:cNvCxnSpPr/>
          <p:nvPr/>
        </p:nvCxnSpPr>
        <p:spPr>
          <a:xfrm>
            <a:off x="1505338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695B62-10DE-43A6-8104-5F8E1EC2827D}"/>
              </a:ext>
            </a:extLst>
          </p:cNvPr>
          <p:cNvCxnSpPr/>
          <p:nvPr/>
        </p:nvCxnSpPr>
        <p:spPr>
          <a:xfrm>
            <a:off x="2410408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1F1A44-6A37-4497-9A1E-1F78349A4B58}"/>
              </a:ext>
            </a:extLst>
          </p:cNvPr>
          <p:cNvCxnSpPr/>
          <p:nvPr/>
        </p:nvCxnSpPr>
        <p:spPr>
          <a:xfrm>
            <a:off x="3371462" y="1838128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C4FCA9-2FC6-4B3D-A7CE-4589EF7949FA}"/>
              </a:ext>
            </a:extLst>
          </p:cNvPr>
          <p:cNvCxnSpPr/>
          <p:nvPr/>
        </p:nvCxnSpPr>
        <p:spPr>
          <a:xfrm>
            <a:off x="5293567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9B733E-73F9-4FAE-BA10-4DAB96672333}"/>
              </a:ext>
            </a:extLst>
          </p:cNvPr>
          <p:cNvCxnSpPr/>
          <p:nvPr/>
        </p:nvCxnSpPr>
        <p:spPr>
          <a:xfrm>
            <a:off x="4354828" y="189100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02B191-5493-4A27-AF9B-2371E816AB3D}"/>
              </a:ext>
            </a:extLst>
          </p:cNvPr>
          <p:cNvCxnSpPr/>
          <p:nvPr/>
        </p:nvCxnSpPr>
        <p:spPr>
          <a:xfrm>
            <a:off x="6201747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22D277-4F42-4E50-B0AB-8A130C32C271}"/>
              </a:ext>
            </a:extLst>
          </p:cNvPr>
          <p:cNvCxnSpPr/>
          <p:nvPr/>
        </p:nvCxnSpPr>
        <p:spPr>
          <a:xfrm>
            <a:off x="7190792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D3E5FE-7B5F-43DE-9E54-04F3FA8E42BE}"/>
              </a:ext>
            </a:extLst>
          </p:cNvPr>
          <p:cNvCxnSpPr/>
          <p:nvPr/>
        </p:nvCxnSpPr>
        <p:spPr>
          <a:xfrm>
            <a:off x="8273144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0A3B430-0781-420A-B43D-BADA47EF8813}"/>
              </a:ext>
            </a:extLst>
          </p:cNvPr>
          <p:cNvCxnSpPr/>
          <p:nvPr/>
        </p:nvCxnSpPr>
        <p:spPr>
          <a:xfrm>
            <a:off x="9395928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588EE5D-B809-46C6-A607-8C5F1C5B6E84}"/>
              </a:ext>
            </a:extLst>
          </p:cNvPr>
          <p:cNvCxnSpPr/>
          <p:nvPr/>
        </p:nvCxnSpPr>
        <p:spPr>
          <a:xfrm>
            <a:off x="10378753" y="189100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61D07FD-8E3C-433B-84F7-B8D3A99C90FC}"/>
              </a:ext>
            </a:extLst>
          </p:cNvPr>
          <p:cNvSpPr txBox="1"/>
          <p:nvPr/>
        </p:nvSpPr>
        <p:spPr>
          <a:xfrm>
            <a:off x="454725" y="251926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A12B2D-26C9-4EFF-8927-0D57CA1DF64F}"/>
              </a:ext>
            </a:extLst>
          </p:cNvPr>
          <p:cNvSpPr txBox="1"/>
          <p:nvPr/>
        </p:nvSpPr>
        <p:spPr>
          <a:xfrm>
            <a:off x="1247969" y="2559108"/>
            <a:ext cx="4154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23368D-AD94-4322-A8F7-6910440843D4}"/>
              </a:ext>
            </a:extLst>
          </p:cNvPr>
          <p:cNvSpPr txBox="1"/>
          <p:nvPr/>
        </p:nvSpPr>
        <p:spPr>
          <a:xfrm>
            <a:off x="2202660" y="2559108"/>
            <a:ext cx="4154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94F873-21BF-46D0-AE80-BA80328362BA}"/>
              </a:ext>
            </a:extLst>
          </p:cNvPr>
          <p:cNvSpPr txBox="1"/>
          <p:nvPr/>
        </p:nvSpPr>
        <p:spPr>
          <a:xfrm>
            <a:off x="3157349" y="2518733"/>
            <a:ext cx="5061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965866-A100-4DD5-BFCE-2182B2FF5808}"/>
              </a:ext>
            </a:extLst>
          </p:cNvPr>
          <p:cNvSpPr txBox="1"/>
          <p:nvPr/>
        </p:nvSpPr>
        <p:spPr>
          <a:xfrm>
            <a:off x="4089408" y="2497552"/>
            <a:ext cx="347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BBA935-4F72-4274-BFAF-E5AAD1FD68A4}"/>
              </a:ext>
            </a:extLst>
          </p:cNvPr>
          <p:cNvSpPr txBox="1"/>
          <p:nvPr/>
        </p:nvSpPr>
        <p:spPr>
          <a:xfrm>
            <a:off x="5057345" y="2528329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BA03BD-B180-4076-9605-1CE54F7C7E75}"/>
              </a:ext>
            </a:extLst>
          </p:cNvPr>
          <p:cNvSpPr txBox="1"/>
          <p:nvPr/>
        </p:nvSpPr>
        <p:spPr>
          <a:xfrm>
            <a:off x="6096000" y="2559108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5C98B5-523E-44CD-A9C7-D48006C2B6F7}"/>
              </a:ext>
            </a:extLst>
          </p:cNvPr>
          <p:cNvSpPr txBox="1"/>
          <p:nvPr/>
        </p:nvSpPr>
        <p:spPr>
          <a:xfrm>
            <a:off x="7017559" y="2572903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738066-F983-4F2A-9B46-8459E0007047}"/>
              </a:ext>
            </a:extLst>
          </p:cNvPr>
          <p:cNvSpPr txBox="1"/>
          <p:nvPr/>
        </p:nvSpPr>
        <p:spPr>
          <a:xfrm>
            <a:off x="8088795" y="2572903"/>
            <a:ext cx="8546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F1611A1-D15F-467D-A033-C32247C462CA}"/>
              </a:ext>
            </a:extLst>
          </p:cNvPr>
          <p:cNvSpPr txBox="1"/>
          <p:nvPr/>
        </p:nvSpPr>
        <p:spPr>
          <a:xfrm>
            <a:off x="9218400" y="2549204"/>
            <a:ext cx="11717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9B717E-9BBE-4165-A0C2-9D07AECC63C4}"/>
              </a:ext>
            </a:extLst>
          </p:cNvPr>
          <p:cNvSpPr txBox="1"/>
          <p:nvPr/>
        </p:nvSpPr>
        <p:spPr>
          <a:xfrm>
            <a:off x="4089408" y="547368"/>
            <a:ext cx="2996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ĐỨNG SAU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7180CD5-B1F6-4931-B900-CB07D081EDCB}"/>
              </a:ext>
            </a:extLst>
          </p:cNvPr>
          <p:cNvCxnSpPr/>
          <p:nvPr/>
        </p:nvCxnSpPr>
        <p:spPr>
          <a:xfrm>
            <a:off x="662474" y="1558212"/>
            <a:ext cx="842864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83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ải ngay bộ hình nền Powerpoint đẹp, chuyên nghiệp - QuanTriMang.com">
            <a:extLst>
              <a:ext uri="{FF2B5EF4-FFF2-40B4-BE49-F238E27FC236}">
                <a16:creationId xmlns:a16="http://schemas.microsoft.com/office/drawing/2014/main" id="{7AF27D84-D91D-48F3-BBB4-891AF383A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77BD69B-A2C4-4537-AE53-18E01F068EBE}"/>
              </a:ext>
            </a:extLst>
          </p:cNvPr>
          <p:cNvCxnSpPr/>
          <p:nvPr/>
        </p:nvCxnSpPr>
        <p:spPr>
          <a:xfrm>
            <a:off x="662474" y="2052734"/>
            <a:ext cx="1087949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955535-C3EC-459C-AF5D-A4C2986CDE0B}"/>
              </a:ext>
            </a:extLst>
          </p:cNvPr>
          <p:cNvCxnSpPr/>
          <p:nvPr/>
        </p:nvCxnSpPr>
        <p:spPr>
          <a:xfrm>
            <a:off x="662474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7C33CB-970E-4515-B327-132A2C879FA5}"/>
              </a:ext>
            </a:extLst>
          </p:cNvPr>
          <p:cNvCxnSpPr/>
          <p:nvPr/>
        </p:nvCxnSpPr>
        <p:spPr>
          <a:xfrm>
            <a:off x="1505338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695B62-10DE-43A6-8104-5F8E1EC2827D}"/>
              </a:ext>
            </a:extLst>
          </p:cNvPr>
          <p:cNvCxnSpPr/>
          <p:nvPr/>
        </p:nvCxnSpPr>
        <p:spPr>
          <a:xfrm>
            <a:off x="2410408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1F1A44-6A37-4497-9A1E-1F78349A4B58}"/>
              </a:ext>
            </a:extLst>
          </p:cNvPr>
          <p:cNvCxnSpPr/>
          <p:nvPr/>
        </p:nvCxnSpPr>
        <p:spPr>
          <a:xfrm>
            <a:off x="3371462" y="1838128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C4FCA9-2FC6-4B3D-A7CE-4589EF7949FA}"/>
              </a:ext>
            </a:extLst>
          </p:cNvPr>
          <p:cNvCxnSpPr/>
          <p:nvPr/>
        </p:nvCxnSpPr>
        <p:spPr>
          <a:xfrm>
            <a:off x="5293567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9B733E-73F9-4FAE-BA10-4DAB96672333}"/>
              </a:ext>
            </a:extLst>
          </p:cNvPr>
          <p:cNvCxnSpPr/>
          <p:nvPr/>
        </p:nvCxnSpPr>
        <p:spPr>
          <a:xfrm>
            <a:off x="4354828" y="189100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02B191-5493-4A27-AF9B-2371E816AB3D}"/>
              </a:ext>
            </a:extLst>
          </p:cNvPr>
          <p:cNvCxnSpPr/>
          <p:nvPr/>
        </p:nvCxnSpPr>
        <p:spPr>
          <a:xfrm>
            <a:off x="6201747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22D277-4F42-4E50-B0AB-8A130C32C271}"/>
              </a:ext>
            </a:extLst>
          </p:cNvPr>
          <p:cNvCxnSpPr/>
          <p:nvPr/>
        </p:nvCxnSpPr>
        <p:spPr>
          <a:xfrm>
            <a:off x="7190792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D3E5FE-7B5F-43DE-9E54-04F3FA8E42BE}"/>
              </a:ext>
            </a:extLst>
          </p:cNvPr>
          <p:cNvCxnSpPr/>
          <p:nvPr/>
        </p:nvCxnSpPr>
        <p:spPr>
          <a:xfrm>
            <a:off x="8273144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0A3B430-0781-420A-B43D-BADA47EF8813}"/>
              </a:ext>
            </a:extLst>
          </p:cNvPr>
          <p:cNvCxnSpPr/>
          <p:nvPr/>
        </p:nvCxnSpPr>
        <p:spPr>
          <a:xfrm>
            <a:off x="9395928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588EE5D-B809-46C6-A607-8C5F1C5B6E84}"/>
              </a:ext>
            </a:extLst>
          </p:cNvPr>
          <p:cNvCxnSpPr/>
          <p:nvPr/>
        </p:nvCxnSpPr>
        <p:spPr>
          <a:xfrm>
            <a:off x="10378753" y="189100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61D07FD-8E3C-433B-84F7-B8D3A99C90FC}"/>
              </a:ext>
            </a:extLst>
          </p:cNvPr>
          <p:cNvSpPr txBox="1"/>
          <p:nvPr/>
        </p:nvSpPr>
        <p:spPr>
          <a:xfrm>
            <a:off x="454725" y="251926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A12B2D-26C9-4EFF-8927-0D57CA1DF64F}"/>
              </a:ext>
            </a:extLst>
          </p:cNvPr>
          <p:cNvSpPr txBox="1"/>
          <p:nvPr/>
        </p:nvSpPr>
        <p:spPr>
          <a:xfrm>
            <a:off x="1247969" y="2559108"/>
            <a:ext cx="4154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23368D-AD94-4322-A8F7-6910440843D4}"/>
              </a:ext>
            </a:extLst>
          </p:cNvPr>
          <p:cNvSpPr txBox="1"/>
          <p:nvPr/>
        </p:nvSpPr>
        <p:spPr>
          <a:xfrm>
            <a:off x="2202660" y="2559108"/>
            <a:ext cx="4154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94F873-21BF-46D0-AE80-BA80328362BA}"/>
              </a:ext>
            </a:extLst>
          </p:cNvPr>
          <p:cNvSpPr txBox="1"/>
          <p:nvPr/>
        </p:nvSpPr>
        <p:spPr>
          <a:xfrm>
            <a:off x="3157349" y="2518733"/>
            <a:ext cx="5061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965866-A100-4DD5-BFCE-2182B2FF5808}"/>
              </a:ext>
            </a:extLst>
          </p:cNvPr>
          <p:cNvSpPr txBox="1"/>
          <p:nvPr/>
        </p:nvSpPr>
        <p:spPr>
          <a:xfrm>
            <a:off x="4089408" y="2497552"/>
            <a:ext cx="347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BBA935-4F72-4274-BFAF-E5AAD1FD68A4}"/>
              </a:ext>
            </a:extLst>
          </p:cNvPr>
          <p:cNvSpPr txBox="1"/>
          <p:nvPr/>
        </p:nvSpPr>
        <p:spPr>
          <a:xfrm>
            <a:off x="5057345" y="2528329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BA03BD-B180-4076-9605-1CE54F7C7E75}"/>
              </a:ext>
            </a:extLst>
          </p:cNvPr>
          <p:cNvSpPr txBox="1"/>
          <p:nvPr/>
        </p:nvSpPr>
        <p:spPr>
          <a:xfrm>
            <a:off x="6096000" y="2559108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5C98B5-523E-44CD-A9C7-D48006C2B6F7}"/>
              </a:ext>
            </a:extLst>
          </p:cNvPr>
          <p:cNvSpPr txBox="1"/>
          <p:nvPr/>
        </p:nvSpPr>
        <p:spPr>
          <a:xfrm>
            <a:off x="7017559" y="2572903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738066-F983-4F2A-9B46-8459E0007047}"/>
              </a:ext>
            </a:extLst>
          </p:cNvPr>
          <p:cNvSpPr txBox="1"/>
          <p:nvPr/>
        </p:nvSpPr>
        <p:spPr>
          <a:xfrm>
            <a:off x="8088795" y="2572903"/>
            <a:ext cx="8546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F1611A1-D15F-467D-A033-C32247C462CA}"/>
              </a:ext>
            </a:extLst>
          </p:cNvPr>
          <p:cNvSpPr txBox="1"/>
          <p:nvPr/>
        </p:nvSpPr>
        <p:spPr>
          <a:xfrm>
            <a:off x="9218400" y="2549204"/>
            <a:ext cx="11717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9B717E-9BBE-4165-A0C2-9D07AECC63C4}"/>
              </a:ext>
            </a:extLst>
          </p:cNvPr>
          <p:cNvSpPr txBox="1"/>
          <p:nvPr/>
        </p:nvSpPr>
        <p:spPr>
          <a:xfrm>
            <a:off x="3663535" y="547368"/>
            <a:ext cx="3681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ĐỨNG TRƯỚC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69E6723-004C-4671-A4DB-01B49F9CA8B2}"/>
              </a:ext>
            </a:extLst>
          </p:cNvPr>
          <p:cNvCxnSpPr/>
          <p:nvPr/>
        </p:nvCxnSpPr>
        <p:spPr>
          <a:xfrm flipH="1">
            <a:off x="8273144" y="1530220"/>
            <a:ext cx="1122784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90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ải ngay bộ hình nền Powerpoint đẹp, chuyên nghiệp - QuanTriMang.com">
            <a:extLst>
              <a:ext uri="{FF2B5EF4-FFF2-40B4-BE49-F238E27FC236}">
                <a16:creationId xmlns:a16="http://schemas.microsoft.com/office/drawing/2014/main" id="{7AF27D84-D91D-48F3-BBB4-891AF383A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77BD69B-A2C4-4537-AE53-18E01F068EBE}"/>
              </a:ext>
            </a:extLst>
          </p:cNvPr>
          <p:cNvCxnSpPr/>
          <p:nvPr/>
        </p:nvCxnSpPr>
        <p:spPr>
          <a:xfrm>
            <a:off x="662474" y="2052734"/>
            <a:ext cx="1087949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955535-C3EC-459C-AF5D-A4C2986CDE0B}"/>
              </a:ext>
            </a:extLst>
          </p:cNvPr>
          <p:cNvCxnSpPr/>
          <p:nvPr/>
        </p:nvCxnSpPr>
        <p:spPr>
          <a:xfrm>
            <a:off x="662474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7C33CB-970E-4515-B327-132A2C879FA5}"/>
              </a:ext>
            </a:extLst>
          </p:cNvPr>
          <p:cNvCxnSpPr/>
          <p:nvPr/>
        </p:nvCxnSpPr>
        <p:spPr>
          <a:xfrm>
            <a:off x="1505338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695B62-10DE-43A6-8104-5F8E1EC2827D}"/>
              </a:ext>
            </a:extLst>
          </p:cNvPr>
          <p:cNvCxnSpPr/>
          <p:nvPr/>
        </p:nvCxnSpPr>
        <p:spPr>
          <a:xfrm>
            <a:off x="2410408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1F1A44-6A37-4497-9A1E-1F78349A4B58}"/>
              </a:ext>
            </a:extLst>
          </p:cNvPr>
          <p:cNvCxnSpPr/>
          <p:nvPr/>
        </p:nvCxnSpPr>
        <p:spPr>
          <a:xfrm>
            <a:off x="3371462" y="1838128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C4FCA9-2FC6-4B3D-A7CE-4589EF7949FA}"/>
              </a:ext>
            </a:extLst>
          </p:cNvPr>
          <p:cNvCxnSpPr/>
          <p:nvPr/>
        </p:nvCxnSpPr>
        <p:spPr>
          <a:xfrm>
            <a:off x="5293567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9B733E-73F9-4FAE-BA10-4DAB96672333}"/>
              </a:ext>
            </a:extLst>
          </p:cNvPr>
          <p:cNvCxnSpPr/>
          <p:nvPr/>
        </p:nvCxnSpPr>
        <p:spPr>
          <a:xfrm>
            <a:off x="4354828" y="189100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02B191-5493-4A27-AF9B-2371E816AB3D}"/>
              </a:ext>
            </a:extLst>
          </p:cNvPr>
          <p:cNvCxnSpPr/>
          <p:nvPr/>
        </p:nvCxnSpPr>
        <p:spPr>
          <a:xfrm>
            <a:off x="6201747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22D277-4F42-4E50-B0AB-8A130C32C271}"/>
              </a:ext>
            </a:extLst>
          </p:cNvPr>
          <p:cNvCxnSpPr/>
          <p:nvPr/>
        </p:nvCxnSpPr>
        <p:spPr>
          <a:xfrm>
            <a:off x="7190792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D3E5FE-7B5F-43DE-9E54-04F3FA8E42BE}"/>
              </a:ext>
            </a:extLst>
          </p:cNvPr>
          <p:cNvCxnSpPr/>
          <p:nvPr/>
        </p:nvCxnSpPr>
        <p:spPr>
          <a:xfrm>
            <a:off x="8273144" y="184746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0A3B430-0781-420A-B43D-BADA47EF8813}"/>
              </a:ext>
            </a:extLst>
          </p:cNvPr>
          <p:cNvCxnSpPr/>
          <p:nvPr/>
        </p:nvCxnSpPr>
        <p:spPr>
          <a:xfrm>
            <a:off x="9395928" y="1866122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588EE5D-B809-46C6-A607-8C5F1C5B6E84}"/>
              </a:ext>
            </a:extLst>
          </p:cNvPr>
          <p:cNvCxnSpPr/>
          <p:nvPr/>
        </p:nvCxnSpPr>
        <p:spPr>
          <a:xfrm>
            <a:off x="10378753" y="1891000"/>
            <a:ext cx="0" cy="3732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61D07FD-8E3C-433B-84F7-B8D3A99C90FC}"/>
              </a:ext>
            </a:extLst>
          </p:cNvPr>
          <p:cNvSpPr txBox="1"/>
          <p:nvPr/>
        </p:nvSpPr>
        <p:spPr>
          <a:xfrm>
            <a:off x="454725" y="251926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A12B2D-26C9-4EFF-8927-0D57CA1DF64F}"/>
              </a:ext>
            </a:extLst>
          </p:cNvPr>
          <p:cNvSpPr txBox="1"/>
          <p:nvPr/>
        </p:nvSpPr>
        <p:spPr>
          <a:xfrm>
            <a:off x="1247969" y="2559108"/>
            <a:ext cx="4154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23368D-AD94-4322-A8F7-6910440843D4}"/>
              </a:ext>
            </a:extLst>
          </p:cNvPr>
          <p:cNvSpPr txBox="1"/>
          <p:nvPr/>
        </p:nvSpPr>
        <p:spPr>
          <a:xfrm>
            <a:off x="2202660" y="2559108"/>
            <a:ext cx="4154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94F873-21BF-46D0-AE80-BA80328362BA}"/>
              </a:ext>
            </a:extLst>
          </p:cNvPr>
          <p:cNvSpPr txBox="1"/>
          <p:nvPr/>
        </p:nvSpPr>
        <p:spPr>
          <a:xfrm>
            <a:off x="3157349" y="2518733"/>
            <a:ext cx="5061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965866-A100-4DD5-BFCE-2182B2FF5808}"/>
              </a:ext>
            </a:extLst>
          </p:cNvPr>
          <p:cNvSpPr txBox="1"/>
          <p:nvPr/>
        </p:nvSpPr>
        <p:spPr>
          <a:xfrm>
            <a:off x="4089408" y="2497552"/>
            <a:ext cx="3475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BBA935-4F72-4274-BFAF-E5AAD1FD68A4}"/>
              </a:ext>
            </a:extLst>
          </p:cNvPr>
          <p:cNvSpPr txBox="1"/>
          <p:nvPr/>
        </p:nvSpPr>
        <p:spPr>
          <a:xfrm>
            <a:off x="5057345" y="2528329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BA03BD-B180-4076-9605-1CE54F7C7E75}"/>
              </a:ext>
            </a:extLst>
          </p:cNvPr>
          <p:cNvSpPr txBox="1"/>
          <p:nvPr/>
        </p:nvSpPr>
        <p:spPr>
          <a:xfrm>
            <a:off x="6096000" y="2559108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5C98B5-523E-44CD-A9C7-D48006C2B6F7}"/>
              </a:ext>
            </a:extLst>
          </p:cNvPr>
          <p:cNvSpPr txBox="1"/>
          <p:nvPr/>
        </p:nvSpPr>
        <p:spPr>
          <a:xfrm>
            <a:off x="7017559" y="2572903"/>
            <a:ext cx="637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738066-F983-4F2A-9B46-8459E0007047}"/>
              </a:ext>
            </a:extLst>
          </p:cNvPr>
          <p:cNvSpPr txBox="1"/>
          <p:nvPr/>
        </p:nvSpPr>
        <p:spPr>
          <a:xfrm>
            <a:off x="8088795" y="2572903"/>
            <a:ext cx="8546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F1611A1-D15F-467D-A033-C32247C462CA}"/>
              </a:ext>
            </a:extLst>
          </p:cNvPr>
          <p:cNvSpPr txBox="1"/>
          <p:nvPr/>
        </p:nvSpPr>
        <p:spPr>
          <a:xfrm>
            <a:off x="9218400" y="2549204"/>
            <a:ext cx="11717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9B717E-9BBE-4165-A0C2-9D07AECC63C4}"/>
              </a:ext>
            </a:extLst>
          </p:cNvPr>
          <p:cNvSpPr txBox="1"/>
          <p:nvPr/>
        </p:nvSpPr>
        <p:spPr>
          <a:xfrm>
            <a:off x="4515765" y="622012"/>
            <a:ext cx="2358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Ở GIỮA</a:t>
            </a:r>
          </a:p>
        </p:txBody>
      </p:sp>
    </p:spTree>
    <p:extLst>
      <p:ext uri="{BB962C8B-B14F-4D97-AF65-F5344CB8AC3E}">
        <p14:creationId xmlns:p14="http://schemas.microsoft.com/office/powerpoint/2010/main" val="1489901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7967E2F0-B5DC-4D3A-B267-9BFA919FE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73999" y="-2673999"/>
            <a:ext cx="6844004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17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EB340350-EF90-4D64-A6F0-12015ECF1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623"/>
            <a:ext cx="12192000" cy="688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7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1E2EAEA6-2B21-4005-AF15-2FD626AC5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71" y="0"/>
            <a:ext cx="8817429" cy="703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77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84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2022-01-06T13:28:06Z</dcterms:created>
  <dcterms:modified xsi:type="dcterms:W3CDTF">2022-01-06T15:43:53Z</dcterms:modified>
</cp:coreProperties>
</file>