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8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5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290D-EE0C-485D-9FA0-ADC4B867EF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647402"/>
            <a:ext cx="73276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Kh¸m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ph</a:t>
            </a:r>
            <a:r>
              <a:rPr lang="en-US" sz="4400" b="1" dirty="0" smtClean="0">
                <a:latin typeface=".VnAvant" pitchFamily="34" charset="0"/>
              </a:rPr>
              <a:t>¸ </a:t>
            </a:r>
            <a:r>
              <a:rPr lang="en-US" sz="4400" b="1" dirty="0" err="1" smtClean="0">
                <a:latin typeface=".VnAvant" pitchFamily="34" charset="0"/>
              </a:rPr>
              <a:t>c¸c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gi¸c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quan</a:t>
            </a:r>
            <a:endParaRPr lang="en-US" sz="4400" b="1" dirty="0" smtClean="0">
              <a:latin typeface=".VnAvant" pitchFamily="34" charset="0"/>
            </a:endParaRPr>
          </a:p>
          <a:p>
            <a:pPr algn="ctr"/>
            <a:endParaRPr lang="en-US" sz="4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3246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95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4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4991996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35402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9960"/>
            <a:ext cx="3279934" cy="481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2133600" y="1524000"/>
            <a:ext cx="3810000" cy="377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3120775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3562649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35443"/>
            <a:ext cx="2878519" cy="37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15" y="2743200"/>
            <a:ext cx="2554287" cy="375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977112" cy="29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lop xxx</cp:lastModifiedBy>
  <cp:revision>12</cp:revision>
  <dcterms:created xsi:type="dcterms:W3CDTF">2018-02-27T01:05:54Z</dcterms:created>
  <dcterms:modified xsi:type="dcterms:W3CDTF">2020-08-20T06:23:28Z</dcterms:modified>
</cp:coreProperties>
</file>