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2" r:id="rId2"/>
    <p:sldId id="288" r:id="rId3"/>
    <p:sldId id="289" r:id="rId4"/>
    <p:sldId id="290" r:id="rId5"/>
    <p:sldId id="291" r:id="rId6"/>
    <p:sldId id="28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/>
          <p:cNvSpPr>
            <a:spLocks/>
          </p:cNvSpPr>
          <p:nvPr userDrawn="1"/>
        </p:nvSpPr>
        <p:spPr bwMode="ltGray">
          <a:xfrm>
            <a:off x="0" y="1930400"/>
            <a:ext cx="5494338" cy="4927600"/>
          </a:xfrm>
          <a:custGeom>
            <a:avLst/>
            <a:gdLst>
              <a:gd name="T0" fmla="*/ 1899 w 2894"/>
              <a:gd name="T1" fmla="*/ 4927600 h 3568"/>
              <a:gd name="T2" fmla="*/ 0 w 2894"/>
              <a:gd name="T3" fmla="*/ 9667 h 3568"/>
              <a:gd name="T4" fmla="*/ 5329166 w 2894"/>
              <a:gd name="T5" fmla="*/ 4927600 h 3568"/>
              <a:gd name="T6" fmla="*/ 1899 w 2894"/>
              <a:gd name="T7" fmla="*/ 4927600 h 3568"/>
              <a:gd name="T8" fmla="*/ 0 60000 65536"/>
              <a:gd name="T9" fmla="*/ 0 60000 65536"/>
              <a:gd name="T10" fmla="*/ 0 60000 65536"/>
              <a:gd name="T11" fmla="*/ 0 60000 65536"/>
              <a:gd name="T12" fmla="*/ 0 w 2894"/>
              <a:gd name="T13" fmla="*/ 0 h 3568"/>
              <a:gd name="T14" fmla="*/ 2894 w 2894"/>
              <a:gd name="T15" fmla="*/ 3568 h 3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4" h="3568">
                <a:moveTo>
                  <a:pt x="1" y="3568"/>
                </a:moveTo>
                <a:cubicBezTo>
                  <a:pt x="1" y="3568"/>
                  <a:pt x="0" y="1787"/>
                  <a:pt x="0" y="7"/>
                </a:cubicBezTo>
                <a:cubicBezTo>
                  <a:pt x="2887" y="68"/>
                  <a:pt x="2894" y="0"/>
                  <a:pt x="2807" y="3568"/>
                </a:cubicBezTo>
                <a:cubicBezTo>
                  <a:pt x="1404" y="3568"/>
                  <a:pt x="1" y="3568"/>
                  <a:pt x="1" y="3568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9998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hidden">
          <a:xfrm>
            <a:off x="0" y="0"/>
            <a:ext cx="7385050" cy="3544888"/>
          </a:xfrm>
          <a:custGeom>
            <a:avLst/>
            <a:gdLst>
              <a:gd name="T0" fmla="*/ 0 w 3252"/>
              <a:gd name="T1" fmla="*/ 0 h 2128"/>
              <a:gd name="T2" fmla="*/ 7146604 w 3252"/>
              <a:gd name="T3" fmla="*/ 0 h 2128"/>
              <a:gd name="T4" fmla="*/ 0 w 3252"/>
              <a:gd name="T5" fmla="*/ 4394077 h 2128"/>
              <a:gd name="T6" fmla="*/ 0 w 3252"/>
              <a:gd name="T7" fmla="*/ 0 h 2128"/>
              <a:gd name="T8" fmla="*/ 0 60000 65536"/>
              <a:gd name="T9" fmla="*/ 0 60000 65536"/>
              <a:gd name="T10" fmla="*/ 0 60000 65536"/>
              <a:gd name="T11" fmla="*/ 0 60000 65536"/>
              <a:gd name="T12" fmla="*/ 0 w 3252"/>
              <a:gd name="T13" fmla="*/ 0 h 2128"/>
              <a:gd name="T14" fmla="*/ 3252 w 3252"/>
              <a:gd name="T15" fmla="*/ 2128 h 2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2" h="2128">
                <a:moveTo>
                  <a:pt x="0" y="0"/>
                </a:moveTo>
                <a:cubicBezTo>
                  <a:pt x="0" y="0"/>
                  <a:pt x="1573" y="0"/>
                  <a:pt x="3147" y="0"/>
                </a:cubicBezTo>
                <a:cubicBezTo>
                  <a:pt x="3116" y="2128"/>
                  <a:pt x="3252" y="1952"/>
                  <a:pt x="0" y="1935"/>
                </a:cubicBezTo>
                <a:cubicBezTo>
                  <a:pt x="0" y="967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44000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44" name="Group 381"/>
          <p:cNvGrpSpPr>
            <a:grpSpLocks/>
          </p:cNvGrpSpPr>
          <p:nvPr userDrawn="1"/>
        </p:nvGrpSpPr>
        <p:grpSpPr bwMode="auto">
          <a:xfrm rot="-9864924">
            <a:off x="423863" y="2506663"/>
            <a:ext cx="1933575" cy="896937"/>
            <a:chOff x="727" y="1784"/>
            <a:chExt cx="4597" cy="2129"/>
          </a:xfrm>
        </p:grpSpPr>
        <p:sp>
          <p:nvSpPr>
            <p:cNvPr id="145" name="Freeform 382"/>
            <p:cNvSpPr>
              <a:spLocks/>
            </p:cNvSpPr>
            <p:nvPr/>
          </p:nvSpPr>
          <p:spPr bwMode="gray">
            <a:xfrm rot="19780825" flipV="1">
              <a:off x="3460" y="2244"/>
              <a:ext cx="1864" cy="44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Freeform 383"/>
            <p:cNvSpPr>
              <a:spLocks/>
            </p:cNvSpPr>
            <p:nvPr/>
          </p:nvSpPr>
          <p:spPr bwMode="gray">
            <a:xfrm rot="19780825" flipV="1">
              <a:off x="3446" y="2263"/>
              <a:ext cx="1717" cy="41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Freeform 384"/>
            <p:cNvSpPr>
              <a:spLocks/>
            </p:cNvSpPr>
            <p:nvPr/>
          </p:nvSpPr>
          <p:spPr bwMode="gray">
            <a:xfrm rot="174426" flipV="1">
              <a:off x="996" y="3039"/>
              <a:ext cx="849" cy="20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Freeform 385"/>
            <p:cNvSpPr>
              <a:spLocks/>
            </p:cNvSpPr>
            <p:nvPr/>
          </p:nvSpPr>
          <p:spPr bwMode="gray">
            <a:xfrm rot="3086610" flipV="1">
              <a:off x="333" y="2758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9" name="Freeform 386"/>
            <p:cNvSpPr>
              <a:spLocks/>
            </p:cNvSpPr>
            <p:nvPr/>
          </p:nvSpPr>
          <p:spPr bwMode="gray">
            <a:xfrm>
              <a:off x="799" y="2025"/>
              <a:ext cx="3919" cy="125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0" name="Freeform 387"/>
            <p:cNvSpPr>
              <a:spLocks/>
            </p:cNvSpPr>
            <p:nvPr/>
          </p:nvSpPr>
          <p:spPr bwMode="gray">
            <a:xfrm>
              <a:off x="799" y="1784"/>
              <a:ext cx="3968" cy="15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Freeform 388"/>
            <p:cNvSpPr>
              <a:spLocks/>
            </p:cNvSpPr>
            <p:nvPr/>
          </p:nvSpPr>
          <p:spPr bwMode="gray">
            <a:xfrm flipH="1" flipV="1">
              <a:off x="3320" y="2993"/>
              <a:ext cx="434" cy="362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Freeform 389"/>
            <p:cNvSpPr>
              <a:spLocks/>
            </p:cNvSpPr>
            <p:nvPr/>
          </p:nvSpPr>
          <p:spPr bwMode="gray">
            <a:xfrm rot="-2867195" flipH="1" flipV="1">
              <a:off x="1128" y="2688"/>
              <a:ext cx="433" cy="362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90"/>
            <p:cNvSpPr>
              <a:spLocks/>
            </p:cNvSpPr>
            <p:nvPr/>
          </p:nvSpPr>
          <p:spPr bwMode="gray">
            <a:xfrm flipH="1" flipV="1">
              <a:off x="994" y="2701"/>
              <a:ext cx="438" cy="362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Freeform 391"/>
            <p:cNvSpPr>
              <a:spLocks/>
            </p:cNvSpPr>
            <p:nvPr/>
          </p:nvSpPr>
          <p:spPr bwMode="gray">
            <a:xfrm rot="-3731278" flipH="1" flipV="1">
              <a:off x="2057" y="3235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Freeform 392"/>
            <p:cNvSpPr>
              <a:spLocks/>
            </p:cNvSpPr>
            <p:nvPr/>
          </p:nvSpPr>
          <p:spPr bwMode="gray">
            <a:xfrm rot="-6386324" flipH="1" flipV="1">
              <a:off x="2288" y="3271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" name="Freeform 393"/>
            <p:cNvSpPr>
              <a:spLocks/>
            </p:cNvSpPr>
            <p:nvPr/>
          </p:nvSpPr>
          <p:spPr bwMode="gray">
            <a:xfrm flipH="1" flipV="1">
              <a:off x="1896" y="3139"/>
              <a:ext cx="434" cy="366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" name="Oval 394"/>
            <p:cNvSpPr>
              <a:spLocks noChangeArrowheads="1"/>
            </p:cNvSpPr>
            <p:nvPr/>
          </p:nvSpPr>
          <p:spPr bwMode="gray">
            <a:xfrm>
              <a:off x="920" y="2340"/>
              <a:ext cx="49" cy="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Oval 395"/>
            <p:cNvSpPr>
              <a:spLocks noChangeArrowheads="1"/>
            </p:cNvSpPr>
            <p:nvPr/>
          </p:nvSpPr>
          <p:spPr bwMode="gray">
            <a:xfrm>
              <a:off x="945" y="2146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" name="Oval 396"/>
            <p:cNvSpPr>
              <a:spLocks noChangeArrowheads="1"/>
            </p:cNvSpPr>
            <p:nvPr/>
          </p:nvSpPr>
          <p:spPr bwMode="gray">
            <a:xfrm>
              <a:off x="1912" y="3138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0" name="Oval 397"/>
            <p:cNvSpPr>
              <a:spLocks noChangeArrowheads="1"/>
            </p:cNvSpPr>
            <p:nvPr/>
          </p:nvSpPr>
          <p:spPr bwMode="gray">
            <a:xfrm>
              <a:off x="3219" y="3211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Oval 398"/>
            <p:cNvSpPr>
              <a:spLocks noChangeArrowheads="1"/>
            </p:cNvSpPr>
            <p:nvPr/>
          </p:nvSpPr>
          <p:spPr bwMode="gray">
            <a:xfrm>
              <a:off x="4743" y="1832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2" name="Oval 399"/>
            <p:cNvSpPr>
              <a:spLocks noChangeArrowheads="1"/>
            </p:cNvSpPr>
            <p:nvPr/>
          </p:nvSpPr>
          <p:spPr bwMode="gray">
            <a:xfrm>
              <a:off x="4694" y="2025"/>
              <a:ext cx="49" cy="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3" name="Oval 400"/>
            <p:cNvSpPr>
              <a:spLocks noChangeArrowheads="1"/>
            </p:cNvSpPr>
            <p:nvPr/>
          </p:nvSpPr>
          <p:spPr bwMode="gray">
            <a:xfrm>
              <a:off x="4670" y="2775"/>
              <a:ext cx="49" cy="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" name="Oval 401"/>
            <p:cNvSpPr>
              <a:spLocks noChangeArrowheads="1"/>
            </p:cNvSpPr>
            <p:nvPr/>
          </p:nvSpPr>
          <p:spPr bwMode="gray">
            <a:xfrm>
              <a:off x="3267" y="3163"/>
              <a:ext cx="49" cy="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" name="Oval 402"/>
            <p:cNvSpPr>
              <a:spLocks noChangeArrowheads="1"/>
            </p:cNvSpPr>
            <p:nvPr/>
          </p:nvSpPr>
          <p:spPr bwMode="gray">
            <a:xfrm>
              <a:off x="3066" y="3227"/>
              <a:ext cx="64" cy="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6" name="Oval 403"/>
            <p:cNvSpPr>
              <a:spLocks noChangeArrowheads="1"/>
            </p:cNvSpPr>
            <p:nvPr/>
          </p:nvSpPr>
          <p:spPr bwMode="gray">
            <a:xfrm>
              <a:off x="1951" y="3200"/>
              <a:ext cx="68" cy="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7" name="Oval 404"/>
            <p:cNvSpPr>
              <a:spLocks noChangeArrowheads="1"/>
            </p:cNvSpPr>
            <p:nvPr/>
          </p:nvSpPr>
          <p:spPr bwMode="gray">
            <a:xfrm>
              <a:off x="1066" y="2485"/>
              <a:ext cx="68" cy="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Oval 405"/>
            <p:cNvSpPr>
              <a:spLocks noChangeArrowheads="1"/>
            </p:cNvSpPr>
            <p:nvPr/>
          </p:nvSpPr>
          <p:spPr bwMode="gray">
            <a:xfrm>
              <a:off x="848" y="2098"/>
              <a:ext cx="68" cy="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9" name="Oval 406"/>
            <p:cNvSpPr>
              <a:spLocks noChangeArrowheads="1"/>
            </p:cNvSpPr>
            <p:nvPr/>
          </p:nvSpPr>
          <p:spPr bwMode="gray">
            <a:xfrm>
              <a:off x="1797" y="3120"/>
              <a:ext cx="56" cy="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0" name="Oval 407"/>
            <p:cNvSpPr>
              <a:spLocks noChangeArrowheads="1"/>
            </p:cNvSpPr>
            <p:nvPr/>
          </p:nvSpPr>
          <p:spPr bwMode="gray">
            <a:xfrm>
              <a:off x="3436" y="3090"/>
              <a:ext cx="56" cy="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1" name="Oval 408"/>
            <p:cNvSpPr>
              <a:spLocks noChangeArrowheads="1"/>
            </p:cNvSpPr>
            <p:nvPr/>
          </p:nvSpPr>
          <p:spPr bwMode="gray">
            <a:xfrm>
              <a:off x="4549" y="2050"/>
              <a:ext cx="56" cy="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2" name="Oval 409"/>
            <p:cNvSpPr>
              <a:spLocks noChangeArrowheads="1"/>
            </p:cNvSpPr>
            <p:nvPr/>
          </p:nvSpPr>
          <p:spPr bwMode="gray">
            <a:xfrm>
              <a:off x="727" y="2388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3" name="Oval 410"/>
            <p:cNvSpPr>
              <a:spLocks noChangeArrowheads="1"/>
            </p:cNvSpPr>
            <p:nvPr/>
          </p:nvSpPr>
          <p:spPr bwMode="gray">
            <a:xfrm>
              <a:off x="1670" y="3501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" name="Oval 411"/>
            <p:cNvSpPr>
              <a:spLocks noChangeArrowheads="1"/>
            </p:cNvSpPr>
            <p:nvPr/>
          </p:nvSpPr>
          <p:spPr bwMode="gray">
            <a:xfrm>
              <a:off x="1670" y="3356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5" name="Oval 412"/>
            <p:cNvSpPr>
              <a:spLocks noChangeArrowheads="1"/>
            </p:cNvSpPr>
            <p:nvPr/>
          </p:nvSpPr>
          <p:spPr bwMode="gray">
            <a:xfrm>
              <a:off x="1713" y="3703"/>
              <a:ext cx="25" cy="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6" name="Oval 413"/>
            <p:cNvSpPr>
              <a:spLocks noChangeArrowheads="1"/>
            </p:cNvSpPr>
            <p:nvPr/>
          </p:nvSpPr>
          <p:spPr bwMode="gray">
            <a:xfrm>
              <a:off x="3243" y="3404"/>
              <a:ext cx="56" cy="5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7" name="Oval 414"/>
            <p:cNvSpPr>
              <a:spLocks noChangeArrowheads="1"/>
            </p:cNvSpPr>
            <p:nvPr/>
          </p:nvSpPr>
          <p:spPr bwMode="gray">
            <a:xfrm>
              <a:off x="3242" y="3574"/>
              <a:ext cx="49" cy="4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8" name="Oval 415"/>
            <p:cNvSpPr>
              <a:spLocks noChangeArrowheads="1"/>
            </p:cNvSpPr>
            <p:nvPr/>
          </p:nvSpPr>
          <p:spPr bwMode="gray">
            <a:xfrm>
              <a:off x="5178" y="2122"/>
              <a:ext cx="49" cy="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9" name="Freeform 416"/>
            <p:cNvSpPr>
              <a:spLocks/>
            </p:cNvSpPr>
            <p:nvPr/>
          </p:nvSpPr>
          <p:spPr bwMode="gray">
            <a:xfrm rot="19780825" flipV="1">
              <a:off x="3033" y="2875"/>
              <a:ext cx="1717" cy="41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Freeform 417"/>
            <p:cNvSpPr>
              <a:spLocks/>
            </p:cNvSpPr>
            <p:nvPr/>
          </p:nvSpPr>
          <p:spPr bwMode="gray">
            <a:xfrm rot="-2215352" flipH="1" flipV="1">
              <a:off x="3848" y="3010"/>
              <a:ext cx="581" cy="407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Freeform 418"/>
            <p:cNvSpPr>
              <a:spLocks/>
            </p:cNvSpPr>
            <p:nvPr/>
          </p:nvSpPr>
          <p:spPr bwMode="gray">
            <a:xfrm>
              <a:off x="945" y="2025"/>
              <a:ext cx="3740" cy="1306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" name="Freeform 419"/>
            <p:cNvSpPr>
              <a:spLocks/>
            </p:cNvSpPr>
            <p:nvPr/>
          </p:nvSpPr>
          <p:spPr bwMode="gray">
            <a:xfrm>
              <a:off x="848" y="2025"/>
              <a:ext cx="3740" cy="1306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3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"/>
          <a:stretch>
            <a:fillRect/>
          </a:stretch>
        </p:blipFill>
        <p:spPr bwMode="gray">
          <a:xfrm>
            <a:off x="0" y="2057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Group 342"/>
          <p:cNvGrpSpPr>
            <a:grpSpLocks/>
          </p:cNvGrpSpPr>
          <p:nvPr userDrawn="1"/>
        </p:nvGrpSpPr>
        <p:grpSpPr bwMode="auto">
          <a:xfrm rot="1865557">
            <a:off x="-552450" y="2125663"/>
            <a:ext cx="2611438" cy="1209675"/>
            <a:chOff x="727" y="1784"/>
            <a:chExt cx="4597" cy="2129"/>
          </a:xfrm>
        </p:grpSpPr>
        <p:sp>
          <p:nvSpPr>
            <p:cNvPr id="106" name="Freeform 343"/>
            <p:cNvSpPr>
              <a:spLocks/>
            </p:cNvSpPr>
            <p:nvPr/>
          </p:nvSpPr>
          <p:spPr bwMode="gray">
            <a:xfrm rot="19780825" flipV="1">
              <a:off x="3461" y="2243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" name="Freeform 344"/>
            <p:cNvSpPr>
              <a:spLocks/>
            </p:cNvSpPr>
            <p:nvPr/>
          </p:nvSpPr>
          <p:spPr bwMode="gray">
            <a:xfrm rot="19780825" flipV="1">
              <a:off x="3442" y="2266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" name="Freeform 345"/>
            <p:cNvSpPr>
              <a:spLocks/>
            </p:cNvSpPr>
            <p:nvPr/>
          </p:nvSpPr>
          <p:spPr bwMode="gray">
            <a:xfrm rot="174426" flipV="1">
              <a:off x="993" y="3042"/>
              <a:ext cx="847" cy="204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Freeform 346"/>
            <p:cNvSpPr>
              <a:spLocks/>
            </p:cNvSpPr>
            <p:nvPr/>
          </p:nvSpPr>
          <p:spPr bwMode="gray">
            <a:xfrm rot="3086610" flipV="1">
              <a:off x="333" y="2758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0" name="Freeform 347"/>
            <p:cNvSpPr>
              <a:spLocks/>
            </p:cNvSpPr>
            <p:nvPr/>
          </p:nvSpPr>
          <p:spPr bwMode="gray">
            <a:xfrm>
              <a:off x="797" y="2024"/>
              <a:ext cx="3918" cy="126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Freeform 348"/>
            <p:cNvSpPr>
              <a:spLocks/>
            </p:cNvSpPr>
            <p:nvPr/>
          </p:nvSpPr>
          <p:spPr bwMode="gray">
            <a:xfrm>
              <a:off x="799" y="1784"/>
              <a:ext cx="3968" cy="154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Freeform 349"/>
            <p:cNvSpPr>
              <a:spLocks/>
            </p:cNvSpPr>
            <p:nvPr/>
          </p:nvSpPr>
          <p:spPr bwMode="gray">
            <a:xfrm flipH="1" flipV="1">
              <a:off x="3315" y="2993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" name="Freeform 350"/>
            <p:cNvSpPr>
              <a:spLocks/>
            </p:cNvSpPr>
            <p:nvPr/>
          </p:nvSpPr>
          <p:spPr bwMode="gray">
            <a:xfrm rot="-2867195" flipH="1" flipV="1">
              <a:off x="1126" y="2690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4" name="Freeform 351"/>
            <p:cNvSpPr>
              <a:spLocks/>
            </p:cNvSpPr>
            <p:nvPr/>
          </p:nvSpPr>
          <p:spPr bwMode="gray">
            <a:xfrm flipH="1" flipV="1">
              <a:off x="993" y="2703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Freeform 352"/>
            <p:cNvSpPr>
              <a:spLocks/>
            </p:cNvSpPr>
            <p:nvPr/>
          </p:nvSpPr>
          <p:spPr bwMode="gray">
            <a:xfrm rot="-3731278" flipH="1" flipV="1">
              <a:off x="2057" y="3235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6" name="Freeform 353"/>
            <p:cNvSpPr>
              <a:spLocks/>
            </p:cNvSpPr>
            <p:nvPr/>
          </p:nvSpPr>
          <p:spPr bwMode="gray">
            <a:xfrm rot="-6386324" flipH="1" flipV="1">
              <a:off x="2288" y="3271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7" name="Freeform 354"/>
            <p:cNvSpPr>
              <a:spLocks/>
            </p:cNvSpPr>
            <p:nvPr/>
          </p:nvSpPr>
          <p:spPr bwMode="gray">
            <a:xfrm flipH="1" flipV="1">
              <a:off x="1888" y="3138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8" name="Oval 355"/>
            <p:cNvSpPr>
              <a:spLocks noChangeArrowheads="1"/>
            </p:cNvSpPr>
            <p:nvPr/>
          </p:nvSpPr>
          <p:spPr bwMode="gray">
            <a:xfrm>
              <a:off x="919" y="2340"/>
              <a:ext cx="50" cy="50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Oval 356"/>
            <p:cNvSpPr>
              <a:spLocks noChangeArrowheads="1"/>
            </p:cNvSpPr>
            <p:nvPr/>
          </p:nvSpPr>
          <p:spPr bwMode="gray">
            <a:xfrm>
              <a:off x="943" y="2148"/>
              <a:ext cx="50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Oval 357"/>
            <p:cNvSpPr>
              <a:spLocks noChangeArrowheads="1"/>
            </p:cNvSpPr>
            <p:nvPr/>
          </p:nvSpPr>
          <p:spPr bwMode="gray">
            <a:xfrm>
              <a:off x="1909" y="3139"/>
              <a:ext cx="50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Oval 358"/>
            <p:cNvSpPr>
              <a:spLocks noChangeArrowheads="1"/>
            </p:cNvSpPr>
            <p:nvPr/>
          </p:nvSpPr>
          <p:spPr bwMode="gray">
            <a:xfrm>
              <a:off x="3219" y="3211"/>
              <a:ext cx="48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Oval 359"/>
            <p:cNvSpPr>
              <a:spLocks noChangeArrowheads="1"/>
            </p:cNvSpPr>
            <p:nvPr/>
          </p:nvSpPr>
          <p:spPr bwMode="gray">
            <a:xfrm>
              <a:off x="4740" y="1830"/>
              <a:ext cx="50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Oval 360"/>
            <p:cNvSpPr>
              <a:spLocks noChangeArrowheads="1"/>
            </p:cNvSpPr>
            <p:nvPr/>
          </p:nvSpPr>
          <p:spPr bwMode="gray">
            <a:xfrm>
              <a:off x="4694" y="2025"/>
              <a:ext cx="48" cy="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Oval 361"/>
            <p:cNvSpPr>
              <a:spLocks noChangeArrowheads="1"/>
            </p:cNvSpPr>
            <p:nvPr/>
          </p:nvSpPr>
          <p:spPr bwMode="gray">
            <a:xfrm>
              <a:off x="4668" y="2774"/>
              <a:ext cx="50" cy="4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Oval 362"/>
            <p:cNvSpPr>
              <a:spLocks noChangeArrowheads="1"/>
            </p:cNvSpPr>
            <p:nvPr/>
          </p:nvSpPr>
          <p:spPr bwMode="gray">
            <a:xfrm>
              <a:off x="3265" y="3164"/>
              <a:ext cx="48" cy="4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Oval 363"/>
            <p:cNvSpPr>
              <a:spLocks noChangeArrowheads="1"/>
            </p:cNvSpPr>
            <p:nvPr/>
          </p:nvSpPr>
          <p:spPr bwMode="gray">
            <a:xfrm>
              <a:off x="3064" y="3226"/>
              <a:ext cx="64" cy="64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Oval 364"/>
            <p:cNvSpPr>
              <a:spLocks noChangeArrowheads="1"/>
            </p:cNvSpPr>
            <p:nvPr/>
          </p:nvSpPr>
          <p:spPr bwMode="gray">
            <a:xfrm>
              <a:off x="1948" y="3200"/>
              <a:ext cx="67" cy="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Oval 365"/>
            <p:cNvSpPr>
              <a:spLocks noChangeArrowheads="1"/>
            </p:cNvSpPr>
            <p:nvPr/>
          </p:nvSpPr>
          <p:spPr bwMode="gray">
            <a:xfrm>
              <a:off x="1062" y="2484"/>
              <a:ext cx="70" cy="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Oval 366"/>
            <p:cNvSpPr>
              <a:spLocks noChangeArrowheads="1"/>
            </p:cNvSpPr>
            <p:nvPr/>
          </p:nvSpPr>
          <p:spPr bwMode="gray">
            <a:xfrm>
              <a:off x="845" y="2096"/>
              <a:ext cx="70" cy="7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Oval 367"/>
            <p:cNvSpPr>
              <a:spLocks noChangeArrowheads="1"/>
            </p:cNvSpPr>
            <p:nvPr/>
          </p:nvSpPr>
          <p:spPr bwMode="gray">
            <a:xfrm>
              <a:off x="1796" y="3118"/>
              <a:ext cx="56" cy="5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Oval 368"/>
            <p:cNvSpPr>
              <a:spLocks noChangeArrowheads="1"/>
            </p:cNvSpPr>
            <p:nvPr/>
          </p:nvSpPr>
          <p:spPr bwMode="gray">
            <a:xfrm>
              <a:off x="3432" y="3087"/>
              <a:ext cx="56" cy="5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Oval 369"/>
            <p:cNvSpPr>
              <a:spLocks noChangeArrowheads="1"/>
            </p:cNvSpPr>
            <p:nvPr/>
          </p:nvSpPr>
          <p:spPr bwMode="gray">
            <a:xfrm>
              <a:off x="4548" y="2049"/>
              <a:ext cx="56" cy="5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Oval 370"/>
            <p:cNvSpPr>
              <a:spLocks noChangeArrowheads="1"/>
            </p:cNvSpPr>
            <p:nvPr/>
          </p:nvSpPr>
          <p:spPr bwMode="gray">
            <a:xfrm>
              <a:off x="726" y="2387"/>
              <a:ext cx="50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Oval 371"/>
            <p:cNvSpPr>
              <a:spLocks noChangeArrowheads="1"/>
            </p:cNvSpPr>
            <p:nvPr/>
          </p:nvSpPr>
          <p:spPr bwMode="gray">
            <a:xfrm>
              <a:off x="1666" y="3504"/>
              <a:ext cx="50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Oval 372"/>
            <p:cNvSpPr>
              <a:spLocks noChangeArrowheads="1"/>
            </p:cNvSpPr>
            <p:nvPr/>
          </p:nvSpPr>
          <p:spPr bwMode="gray">
            <a:xfrm>
              <a:off x="1665" y="3357"/>
              <a:ext cx="50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Oval 373"/>
            <p:cNvSpPr>
              <a:spLocks noChangeArrowheads="1"/>
            </p:cNvSpPr>
            <p:nvPr/>
          </p:nvSpPr>
          <p:spPr bwMode="gray">
            <a:xfrm>
              <a:off x="1713" y="3703"/>
              <a:ext cx="25" cy="28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Oval 374"/>
            <p:cNvSpPr>
              <a:spLocks noChangeArrowheads="1"/>
            </p:cNvSpPr>
            <p:nvPr/>
          </p:nvSpPr>
          <p:spPr bwMode="gray">
            <a:xfrm>
              <a:off x="3240" y="3402"/>
              <a:ext cx="56" cy="59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Oval 375"/>
            <p:cNvSpPr>
              <a:spLocks noChangeArrowheads="1"/>
            </p:cNvSpPr>
            <p:nvPr/>
          </p:nvSpPr>
          <p:spPr bwMode="gray">
            <a:xfrm>
              <a:off x="3238" y="3574"/>
              <a:ext cx="50" cy="47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Oval 376"/>
            <p:cNvSpPr>
              <a:spLocks noChangeArrowheads="1"/>
            </p:cNvSpPr>
            <p:nvPr/>
          </p:nvSpPr>
          <p:spPr bwMode="gray">
            <a:xfrm>
              <a:off x="5176" y="2122"/>
              <a:ext cx="48" cy="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Freeform 377"/>
            <p:cNvSpPr>
              <a:spLocks/>
            </p:cNvSpPr>
            <p:nvPr/>
          </p:nvSpPr>
          <p:spPr bwMode="gray">
            <a:xfrm rot="19780825" flipV="1">
              <a:off x="3025" y="2872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" name="Freeform 378"/>
            <p:cNvSpPr>
              <a:spLocks/>
            </p:cNvSpPr>
            <p:nvPr/>
          </p:nvSpPr>
          <p:spPr bwMode="gray">
            <a:xfrm rot="-2215352" flipH="1" flipV="1">
              <a:off x="3845" y="3014"/>
              <a:ext cx="580" cy="40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2" name="Freeform 379"/>
            <p:cNvSpPr>
              <a:spLocks/>
            </p:cNvSpPr>
            <p:nvPr/>
          </p:nvSpPr>
          <p:spPr bwMode="gray">
            <a:xfrm>
              <a:off x="943" y="2023"/>
              <a:ext cx="3739" cy="130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Freeform 380"/>
            <p:cNvSpPr>
              <a:spLocks/>
            </p:cNvSpPr>
            <p:nvPr/>
          </p:nvSpPr>
          <p:spPr bwMode="gray">
            <a:xfrm>
              <a:off x="845" y="2022"/>
              <a:ext cx="3742" cy="130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3" name="Group 420"/>
          <p:cNvGrpSpPr>
            <a:grpSpLocks/>
          </p:cNvGrpSpPr>
          <p:nvPr userDrawn="1"/>
        </p:nvGrpSpPr>
        <p:grpSpPr bwMode="auto">
          <a:xfrm rot="1976321">
            <a:off x="768350" y="2352675"/>
            <a:ext cx="917575" cy="933450"/>
            <a:chOff x="1501" y="1386"/>
            <a:chExt cx="1854" cy="1887"/>
          </a:xfrm>
        </p:grpSpPr>
        <p:sp>
          <p:nvSpPr>
            <p:cNvPr id="184" name="Freeform 421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5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Group 423"/>
          <p:cNvGrpSpPr>
            <a:grpSpLocks/>
          </p:cNvGrpSpPr>
          <p:nvPr userDrawn="1"/>
        </p:nvGrpSpPr>
        <p:grpSpPr bwMode="auto">
          <a:xfrm rot="1338528">
            <a:off x="1573213" y="2470150"/>
            <a:ext cx="476250" cy="527050"/>
            <a:chOff x="1501" y="1386"/>
            <a:chExt cx="1854" cy="1887"/>
          </a:xfrm>
        </p:grpSpPr>
        <p:sp>
          <p:nvSpPr>
            <p:cNvPr id="187" name="Freeform 424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oup 426"/>
          <p:cNvGrpSpPr>
            <a:grpSpLocks/>
          </p:cNvGrpSpPr>
          <p:nvPr userDrawn="1"/>
        </p:nvGrpSpPr>
        <p:grpSpPr bwMode="auto">
          <a:xfrm rot="-869948">
            <a:off x="73025" y="2047875"/>
            <a:ext cx="742950" cy="752475"/>
            <a:chOff x="1501" y="1386"/>
            <a:chExt cx="1854" cy="1887"/>
          </a:xfrm>
        </p:grpSpPr>
        <p:sp>
          <p:nvSpPr>
            <p:cNvPr id="190" name="Freeform 427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58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431"/>
          <p:cNvGrpSpPr>
            <a:grpSpLocks/>
          </p:cNvGrpSpPr>
          <p:nvPr userDrawn="1"/>
        </p:nvGrpSpPr>
        <p:grpSpPr bwMode="auto">
          <a:xfrm rot="1976321">
            <a:off x="8061325" y="4516438"/>
            <a:ext cx="654050" cy="614362"/>
            <a:chOff x="1501" y="1386"/>
            <a:chExt cx="1854" cy="1887"/>
          </a:xfrm>
        </p:grpSpPr>
        <p:sp>
          <p:nvSpPr>
            <p:cNvPr id="13" name="Freeform 432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189"/>
          <p:cNvGrpSpPr>
            <a:grpSpLocks/>
          </p:cNvGrpSpPr>
          <p:nvPr userDrawn="1"/>
        </p:nvGrpSpPr>
        <p:grpSpPr bwMode="auto">
          <a:xfrm>
            <a:off x="1154113" y="3568700"/>
            <a:ext cx="7297737" cy="3379788"/>
            <a:chOff x="727" y="1784"/>
            <a:chExt cx="4597" cy="2129"/>
          </a:xfrm>
        </p:grpSpPr>
        <p:sp>
          <p:nvSpPr>
            <p:cNvPr id="22" name="Freeform 146"/>
            <p:cNvSpPr>
              <a:spLocks/>
            </p:cNvSpPr>
            <p:nvPr/>
          </p:nvSpPr>
          <p:spPr bwMode="gray">
            <a:xfrm rot="19780825" flipV="1">
              <a:off x="3461" y="2243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Freeform 147"/>
            <p:cNvSpPr>
              <a:spLocks/>
            </p:cNvSpPr>
            <p:nvPr/>
          </p:nvSpPr>
          <p:spPr bwMode="gray">
            <a:xfrm rot="19780825" flipV="1">
              <a:off x="3442" y="2266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Freeform 149"/>
            <p:cNvSpPr>
              <a:spLocks/>
            </p:cNvSpPr>
            <p:nvPr/>
          </p:nvSpPr>
          <p:spPr bwMode="gray">
            <a:xfrm rot="174426" flipV="1">
              <a:off x="993" y="3042"/>
              <a:ext cx="847" cy="204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Freeform 145"/>
            <p:cNvSpPr>
              <a:spLocks/>
            </p:cNvSpPr>
            <p:nvPr/>
          </p:nvSpPr>
          <p:spPr bwMode="gray">
            <a:xfrm rot="3086610" flipV="1">
              <a:off x="333" y="2758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Freeform 76"/>
            <p:cNvSpPr>
              <a:spLocks/>
            </p:cNvSpPr>
            <p:nvPr/>
          </p:nvSpPr>
          <p:spPr bwMode="gray">
            <a:xfrm>
              <a:off x="799" y="2025"/>
              <a:ext cx="3919" cy="12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77"/>
            <p:cNvSpPr>
              <a:spLocks/>
            </p:cNvSpPr>
            <p:nvPr/>
          </p:nvSpPr>
          <p:spPr bwMode="gray">
            <a:xfrm>
              <a:off x="799" y="1784"/>
              <a:ext cx="3968" cy="154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74"/>
            <p:cNvSpPr>
              <a:spLocks/>
            </p:cNvSpPr>
            <p:nvPr/>
          </p:nvSpPr>
          <p:spPr bwMode="gray">
            <a:xfrm flipH="1" flipV="1">
              <a:off x="3315" y="2993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Freeform 116"/>
            <p:cNvSpPr>
              <a:spLocks/>
            </p:cNvSpPr>
            <p:nvPr/>
          </p:nvSpPr>
          <p:spPr bwMode="gray">
            <a:xfrm rot="-2867195" flipH="1" flipV="1">
              <a:off x="1126" y="2690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Freeform 117"/>
            <p:cNvSpPr>
              <a:spLocks/>
            </p:cNvSpPr>
            <p:nvPr/>
          </p:nvSpPr>
          <p:spPr bwMode="gray">
            <a:xfrm flipH="1" flipV="1">
              <a:off x="993" y="2703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Freeform 118"/>
            <p:cNvSpPr>
              <a:spLocks/>
            </p:cNvSpPr>
            <p:nvPr/>
          </p:nvSpPr>
          <p:spPr bwMode="gray">
            <a:xfrm rot="-3731278" flipH="1" flipV="1">
              <a:off x="2057" y="3235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gray">
            <a:xfrm rot="-6386324" flipH="1" flipV="1">
              <a:off x="2288" y="3271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gray">
            <a:xfrm flipH="1" flipV="1">
              <a:off x="1888" y="3138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Oval 127"/>
            <p:cNvSpPr>
              <a:spLocks noChangeArrowheads="1"/>
            </p:cNvSpPr>
            <p:nvPr/>
          </p:nvSpPr>
          <p:spPr bwMode="gray">
            <a:xfrm>
              <a:off x="920" y="2340"/>
              <a:ext cx="49" cy="4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Oval 128"/>
            <p:cNvSpPr>
              <a:spLocks noChangeArrowheads="1"/>
            </p:cNvSpPr>
            <p:nvPr/>
          </p:nvSpPr>
          <p:spPr bwMode="gray">
            <a:xfrm>
              <a:off x="945" y="2146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Oval 129"/>
            <p:cNvSpPr>
              <a:spLocks noChangeArrowheads="1"/>
            </p:cNvSpPr>
            <p:nvPr/>
          </p:nvSpPr>
          <p:spPr bwMode="gray">
            <a:xfrm>
              <a:off x="1912" y="3138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Oval 130"/>
            <p:cNvSpPr>
              <a:spLocks noChangeArrowheads="1"/>
            </p:cNvSpPr>
            <p:nvPr/>
          </p:nvSpPr>
          <p:spPr bwMode="gray">
            <a:xfrm>
              <a:off x="3219" y="3211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Oval 131"/>
            <p:cNvSpPr>
              <a:spLocks noChangeArrowheads="1"/>
            </p:cNvSpPr>
            <p:nvPr/>
          </p:nvSpPr>
          <p:spPr bwMode="gray">
            <a:xfrm>
              <a:off x="4743" y="1832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Oval 132"/>
            <p:cNvSpPr>
              <a:spLocks noChangeArrowheads="1"/>
            </p:cNvSpPr>
            <p:nvPr/>
          </p:nvSpPr>
          <p:spPr bwMode="gray">
            <a:xfrm>
              <a:off x="4694" y="2025"/>
              <a:ext cx="49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Oval 133"/>
            <p:cNvSpPr>
              <a:spLocks noChangeArrowheads="1"/>
            </p:cNvSpPr>
            <p:nvPr/>
          </p:nvSpPr>
          <p:spPr bwMode="gray">
            <a:xfrm>
              <a:off x="4670" y="2775"/>
              <a:ext cx="49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Oval 134"/>
            <p:cNvSpPr>
              <a:spLocks noChangeArrowheads="1"/>
            </p:cNvSpPr>
            <p:nvPr/>
          </p:nvSpPr>
          <p:spPr bwMode="gray">
            <a:xfrm>
              <a:off x="3267" y="3163"/>
              <a:ext cx="49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Oval 135"/>
            <p:cNvSpPr>
              <a:spLocks noChangeArrowheads="1"/>
            </p:cNvSpPr>
            <p:nvPr/>
          </p:nvSpPr>
          <p:spPr bwMode="gray">
            <a:xfrm>
              <a:off x="3066" y="3227"/>
              <a:ext cx="64" cy="64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Oval 136"/>
            <p:cNvSpPr>
              <a:spLocks noChangeArrowheads="1"/>
            </p:cNvSpPr>
            <p:nvPr/>
          </p:nvSpPr>
          <p:spPr bwMode="gray">
            <a:xfrm>
              <a:off x="1951" y="3200"/>
              <a:ext cx="68" cy="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Oval 137"/>
            <p:cNvSpPr>
              <a:spLocks noChangeArrowheads="1"/>
            </p:cNvSpPr>
            <p:nvPr/>
          </p:nvSpPr>
          <p:spPr bwMode="gray">
            <a:xfrm>
              <a:off x="1066" y="2485"/>
              <a:ext cx="68" cy="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Oval 138"/>
            <p:cNvSpPr>
              <a:spLocks noChangeArrowheads="1"/>
            </p:cNvSpPr>
            <p:nvPr/>
          </p:nvSpPr>
          <p:spPr bwMode="gray">
            <a:xfrm>
              <a:off x="848" y="2098"/>
              <a:ext cx="68" cy="7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Oval 139"/>
            <p:cNvSpPr>
              <a:spLocks noChangeArrowheads="1"/>
            </p:cNvSpPr>
            <p:nvPr/>
          </p:nvSpPr>
          <p:spPr bwMode="gray">
            <a:xfrm>
              <a:off x="1797" y="3120"/>
              <a:ext cx="56" cy="58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140"/>
            <p:cNvSpPr>
              <a:spLocks noChangeArrowheads="1"/>
            </p:cNvSpPr>
            <p:nvPr/>
          </p:nvSpPr>
          <p:spPr bwMode="gray">
            <a:xfrm>
              <a:off x="3436" y="3090"/>
              <a:ext cx="56" cy="58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141"/>
            <p:cNvSpPr>
              <a:spLocks noChangeArrowheads="1"/>
            </p:cNvSpPr>
            <p:nvPr/>
          </p:nvSpPr>
          <p:spPr bwMode="gray">
            <a:xfrm>
              <a:off x="4549" y="2050"/>
              <a:ext cx="56" cy="58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Oval 176"/>
            <p:cNvSpPr>
              <a:spLocks noChangeArrowheads="1"/>
            </p:cNvSpPr>
            <p:nvPr/>
          </p:nvSpPr>
          <p:spPr bwMode="gray">
            <a:xfrm>
              <a:off x="727" y="2388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177"/>
            <p:cNvSpPr>
              <a:spLocks noChangeArrowheads="1"/>
            </p:cNvSpPr>
            <p:nvPr/>
          </p:nvSpPr>
          <p:spPr bwMode="gray">
            <a:xfrm>
              <a:off x="1670" y="3501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Oval 178"/>
            <p:cNvSpPr>
              <a:spLocks noChangeArrowheads="1"/>
            </p:cNvSpPr>
            <p:nvPr/>
          </p:nvSpPr>
          <p:spPr bwMode="gray">
            <a:xfrm>
              <a:off x="1670" y="3356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Oval 179"/>
            <p:cNvSpPr>
              <a:spLocks noChangeArrowheads="1"/>
            </p:cNvSpPr>
            <p:nvPr/>
          </p:nvSpPr>
          <p:spPr bwMode="gray">
            <a:xfrm>
              <a:off x="1713" y="3703"/>
              <a:ext cx="25" cy="28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Oval 180"/>
            <p:cNvSpPr>
              <a:spLocks noChangeArrowheads="1"/>
            </p:cNvSpPr>
            <p:nvPr/>
          </p:nvSpPr>
          <p:spPr bwMode="gray">
            <a:xfrm>
              <a:off x="3243" y="3404"/>
              <a:ext cx="56" cy="58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Oval 181"/>
            <p:cNvSpPr>
              <a:spLocks noChangeArrowheads="1"/>
            </p:cNvSpPr>
            <p:nvPr/>
          </p:nvSpPr>
          <p:spPr bwMode="gray">
            <a:xfrm>
              <a:off x="3242" y="3574"/>
              <a:ext cx="49" cy="49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Oval 182"/>
            <p:cNvSpPr>
              <a:spLocks noChangeArrowheads="1"/>
            </p:cNvSpPr>
            <p:nvPr/>
          </p:nvSpPr>
          <p:spPr bwMode="gray">
            <a:xfrm>
              <a:off x="5178" y="2122"/>
              <a:ext cx="49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Freeform 148"/>
            <p:cNvSpPr>
              <a:spLocks/>
            </p:cNvSpPr>
            <p:nvPr/>
          </p:nvSpPr>
          <p:spPr bwMode="gray">
            <a:xfrm rot="19780825" flipV="1">
              <a:off x="3025" y="2872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103"/>
            <p:cNvSpPr>
              <a:spLocks/>
            </p:cNvSpPr>
            <p:nvPr/>
          </p:nvSpPr>
          <p:spPr bwMode="gray">
            <a:xfrm rot="-2215352" flipH="1" flipV="1">
              <a:off x="3845" y="3014"/>
              <a:ext cx="580" cy="40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73"/>
            <p:cNvSpPr>
              <a:spLocks/>
            </p:cNvSpPr>
            <p:nvPr/>
          </p:nvSpPr>
          <p:spPr bwMode="gray">
            <a:xfrm>
              <a:off x="945" y="2025"/>
              <a:ext cx="3740" cy="130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gray">
            <a:xfrm>
              <a:off x="848" y="2025"/>
              <a:ext cx="3740" cy="130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2" name="Group 437"/>
          <p:cNvGrpSpPr>
            <a:grpSpLocks/>
          </p:cNvGrpSpPr>
          <p:nvPr userDrawn="1"/>
        </p:nvGrpSpPr>
        <p:grpSpPr bwMode="auto">
          <a:xfrm rot="-1187737">
            <a:off x="962025" y="3775075"/>
            <a:ext cx="379413" cy="384175"/>
            <a:chOff x="1501" y="1386"/>
            <a:chExt cx="1854" cy="1887"/>
          </a:xfrm>
        </p:grpSpPr>
        <p:sp>
          <p:nvSpPr>
            <p:cNvPr id="103" name="Freeform 438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459038" y="6392863"/>
            <a:ext cx="4686300" cy="328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21538" y="6424613"/>
            <a:ext cx="1651000" cy="328612"/>
          </a:xfrm>
        </p:spPr>
        <p:txBody>
          <a:bodyPr/>
          <a:lstStyle>
            <a:lvl1pPr>
              <a:defRPr/>
            </a:lvl1pPr>
          </a:lstStyle>
          <a:p>
            <a:fld id="{A587AAFC-7153-409E-BA99-C27AA6F54A9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5" name="Group 434"/>
          <p:cNvGrpSpPr>
            <a:grpSpLocks/>
          </p:cNvGrpSpPr>
          <p:nvPr userDrawn="1"/>
        </p:nvGrpSpPr>
        <p:grpSpPr bwMode="auto">
          <a:xfrm rot="1338528">
            <a:off x="8566150" y="3775075"/>
            <a:ext cx="396875" cy="438150"/>
            <a:chOff x="1501" y="1386"/>
            <a:chExt cx="1854" cy="1887"/>
          </a:xfrm>
        </p:grpSpPr>
        <p:sp>
          <p:nvSpPr>
            <p:cNvPr id="16" name="Freeform 43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358" name="Picture 254" descr="p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441575"/>
            <a:ext cx="7104063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85"/>
          <p:cNvGrpSpPr>
            <a:grpSpLocks/>
          </p:cNvGrpSpPr>
          <p:nvPr userDrawn="1"/>
        </p:nvGrpSpPr>
        <p:grpSpPr bwMode="auto">
          <a:xfrm rot="1221500">
            <a:off x="2190750" y="5157788"/>
            <a:ext cx="755650" cy="769937"/>
            <a:chOff x="1501" y="1386"/>
            <a:chExt cx="1854" cy="1887"/>
          </a:xfrm>
        </p:grpSpPr>
        <p:sp>
          <p:nvSpPr>
            <p:cNvPr id="5" name="Freeform 86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107"/>
          <p:cNvGrpSpPr>
            <a:grpSpLocks/>
          </p:cNvGrpSpPr>
          <p:nvPr userDrawn="1"/>
        </p:nvGrpSpPr>
        <p:grpSpPr bwMode="auto">
          <a:xfrm flipV="1">
            <a:off x="1576388" y="5100638"/>
            <a:ext cx="652462" cy="633412"/>
            <a:chOff x="596" y="566"/>
            <a:chExt cx="676" cy="660"/>
          </a:xfrm>
        </p:grpSpPr>
        <p:sp>
          <p:nvSpPr>
            <p:cNvPr id="73" name="Freeform 108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113"/>
          <p:cNvGrpSpPr>
            <a:grpSpLocks/>
          </p:cNvGrpSpPr>
          <p:nvPr userDrawn="1"/>
        </p:nvGrpSpPr>
        <p:grpSpPr bwMode="auto">
          <a:xfrm rot="1976321">
            <a:off x="3700463" y="5705475"/>
            <a:ext cx="603250" cy="614363"/>
            <a:chOff x="1501" y="1386"/>
            <a:chExt cx="1854" cy="1887"/>
          </a:xfrm>
        </p:grpSpPr>
        <p:sp>
          <p:nvSpPr>
            <p:cNvPr id="76" name="Freeform 114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122"/>
          <p:cNvGrpSpPr>
            <a:grpSpLocks/>
          </p:cNvGrpSpPr>
          <p:nvPr userDrawn="1"/>
        </p:nvGrpSpPr>
        <p:grpSpPr bwMode="auto">
          <a:xfrm rot="-869948">
            <a:off x="4084638" y="5230813"/>
            <a:ext cx="979487" cy="998537"/>
            <a:chOff x="1501" y="1386"/>
            <a:chExt cx="1854" cy="1887"/>
          </a:xfrm>
        </p:grpSpPr>
        <p:sp>
          <p:nvSpPr>
            <p:cNvPr id="82" name="Freeform 123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>
                <a:gd name="T0" fmla="*/ 538 w 1854"/>
                <a:gd name="T1" fmla="*/ 72 h 1887"/>
                <a:gd name="T2" fmla="*/ 732 w 1854"/>
                <a:gd name="T3" fmla="*/ 0 h 1887"/>
                <a:gd name="T4" fmla="*/ 1119 w 1854"/>
                <a:gd name="T5" fmla="*/ 532 h 1887"/>
                <a:gd name="T6" fmla="*/ 1675 w 1854"/>
                <a:gd name="T7" fmla="*/ 193 h 1887"/>
                <a:gd name="T8" fmla="*/ 1815 w 1854"/>
                <a:gd name="T9" fmla="*/ 360 h 1887"/>
                <a:gd name="T10" fmla="*/ 1482 w 1854"/>
                <a:gd name="T11" fmla="*/ 968 h 1887"/>
                <a:gd name="T12" fmla="*/ 1821 w 1854"/>
                <a:gd name="T13" fmla="*/ 1451 h 1887"/>
                <a:gd name="T14" fmla="*/ 1716 w 1854"/>
                <a:gd name="T15" fmla="*/ 1590 h 1887"/>
                <a:gd name="T16" fmla="*/ 1143 w 1854"/>
                <a:gd name="T17" fmla="*/ 1452 h 1887"/>
                <a:gd name="T18" fmla="*/ 726 w 1854"/>
                <a:gd name="T19" fmla="*/ 1887 h 1887"/>
                <a:gd name="T20" fmla="*/ 579 w 1854"/>
                <a:gd name="T21" fmla="*/ 1845 h 1887"/>
                <a:gd name="T22" fmla="*/ 546 w 1854"/>
                <a:gd name="T23" fmla="*/ 1281 h 1887"/>
                <a:gd name="T24" fmla="*/ 0 w 1854"/>
                <a:gd name="T25" fmla="*/ 1047 h 1887"/>
                <a:gd name="T26" fmla="*/ 15 w 1854"/>
                <a:gd name="T27" fmla="*/ 873 h 1887"/>
                <a:gd name="T28" fmla="*/ 609 w 1854"/>
                <a:gd name="T29" fmla="*/ 738 h 1887"/>
                <a:gd name="T30" fmla="*/ 538 w 1854"/>
                <a:gd name="T31" fmla="*/ 72 h 18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4"/>
                <a:gd name="T49" fmla="*/ 0 h 1887"/>
                <a:gd name="T50" fmla="*/ 1854 w 1854"/>
                <a:gd name="T51" fmla="*/ 1887 h 18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1921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196"/>
          <p:cNvGrpSpPr>
            <a:grpSpLocks/>
          </p:cNvGrpSpPr>
          <p:nvPr userDrawn="1"/>
        </p:nvGrpSpPr>
        <p:grpSpPr bwMode="auto">
          <a:xfrm rot="-138933">
            <a:off x="1268413" y="5676900"/>
            <a:ext cx="1000125" cy="977900"/>
            <a:chOff x="596" y="566"/>
            <a:chExt cx="676" cy="660"/>
          </a:xfrm>
        </p:grpSpPr>
        <p:sp>
          <p:nvSpPr>
            <p:cNvPr id="7" name="Freeform 197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190"/>
          <p:cNvGrpSpPr>
            <a:grpSpLocks/>
          </p:cNvGrpSpPr>
          <p:nvPr userDrawn="1"/>
        </p:nvGrpSpPr>
        <p:grpSpPr bwMode="auto">
          <a:xfrm>
            <a:off x="347663" y="4657725"/>
            <a:ext cx="1228725" cy="1190625"/>
            <a:chOff x="596" y="566"/>
            <a:chExt cx="676" cy="660"/>
          </a:xfrm>
        </p:grpSpPr>
        <p:sp>
          <p:nvSpPr>
            <p:cNvPr id="18" name="Freeform 191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104"/>
          <p:cNvGrpSpPr>
            <a:grpSpLocks/>
          </p:cNvGrpSpPr>
          <p:nvPr userDrawn="1"/>
        </p:nvGrpSpPr>
        <p:grpSpPr bwMode="auto">
          <a:xfrm rot="2555481">
            <a:off x="2241550" y="4886325"/>
            <a:ext cx="457200" cy="463550"/>
            <a:chOff x="1501" y="1386"/>
            <a:chExt cx="1854" cy="1887"/>
          </a:xfrm>
        </p:grpSpPr>
        <p:sp>
          <p:nvSpPr>
            <p:cNvPr id="97" name="Freeform 10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>
                <a:gd name="T0" fmla="*/ 538 w 1854"/>
                <a:gd name="T1" fmla="*/ 72 h 1887"/>
                <a:gd name="T2" fmla="*/ 732 w 1854"/>
                <a:gd name="T3" fmla="*/ 0 h 1887"/>
                <a:gd name="T4" fmla="*/ 1119 w 1854"/>
                <a:gd name="T5" fmla="*/ 532 h 1887"/>
                <a:gd name="T6" fmla="*/ 1675 w 1854"/>
                <a:gd name="T7" fmla="*/ 193 h 1887"/>
                <a:gd name="T8" fmla="*/ 1815 w 1854"/>
                <a:gd name="T9" fmla="*/ 360 h 1887"/>
                <a:gd name="T10" fmla="*/ 1482 w 1854"/>
                <a:gd name="T11" fmla="*/ 968 h 1887"/>
                <a:gd name="T12" fmla="*/ 1821 w 1854"/>
                <a:gd name="T13" fmla="*/ 1451 h 1887"/>
                <a:gd name="T14" fmla="*/ 1716 w 1854"/>
                <a:gd name="T15" fmla="*/ 1590 h 1887"/>
                <a:gd name="T16" fmla="*/ 1143 w 1854"/>
                <a:gd name="T17" fmla="*/ 1452 h 1887"/>
                <a:gd name="T18" fmla="*/ 726 w 1854"/>
                <a:gd name="T19" fmla="*/ 1887 h 1887"/>
                <a:gd name="T20" fmla="*/ 579 w 1854"/>
                <a:gd name="T21" fmla="*/ 1845 h 1887"/>
                <a:gd name="T22" fmla="*/ 546 w 1854"/>
                <a:gd name="T23" fmla="*/ 1281 h 1887"/>
                <a:gd name="T24" fmla="*/ 0 w 1854"/>
                <a:gd name="T25" fmla="*/ 1047 h 1887"/>
                <a:gd name="T26" fmla="*/ 15 w 1854"/>
                <a:gd name="T27" fmla="*/ 873 h 1887"/>
                <a:gd name="T28" fmla="*/ 609 w 1854"/>
                <a:gd name="T29" fmla="*/ 738 h 1887"/>
                <a:gd name="T30" fmla="*/ 538 w 1854"/>
                <a:gd name="T31" fmla="*/ 72 h 18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4"/>
                <a:gd name="T49" fmla="*/ 0 h 1887"/>
                <a:gd name="T50" fmla="*/ 1854 w 1854"/>
                <a:gd name="T51" fmla="*/ 1887 h 18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92863"/>
            <a:ext cx="1754188" cy="328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20" name="Group 196"/>
          <p:cNvGrpSpPr>
            <a:grpSpLocks/>
          </p:cNvGrpSpPr>
          <p:nvPr userDrawn="1"/>
        </p:nvGrpSpPr>
        <p:grpSpPr bwMode="auto">
          <a:xfrm rot="-138933">
            <a:off x="3073400" y="5849938"/>
            <a:ext cx="846138" cy="884237"/>
            <a:chOff x="596" y="566"/>
            <a:chExt cx="676" cy="660"/>
          </a:xfrm>
        </p:grpSpPr>
        <p:sp>
          <p:nvSpPr>
            <p:cNvPr id="88" name="Freeform 197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1568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119"/>
          <p:cNvGrpSpPr>
            <a:grpSpLocks/>
          </p:cNvGrpSpPr>
          <p:nvPr userDrawn="1"/>
        </p:nvGrpSpPr>
        <p:grpSpPr bwMode="auto">
          <a:xfrm rot="1338528">
            <a:off x="3265488" y="5565775"/>
            <a:ext cx="384175" cy="423863"/>
            <a:chOff x="1501" y="1386"/>
            <a:chExt cx="1854" cy="1887"/>
          </a:xfrm>
        </p:grpSpPr>
        <p:sp>
          <p:nvSpPr>
            <p:cNvPr id="79" name="Freeform 120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85"/>
          <p:cNvGrpSpPr>
            <a:grpSpLocks/>
          </p:cNvGrpSpPr>
          <p:nvPr userDrawn="1"/>
        </p:nvGrpSpPr>
        <p:grpSpPr bwMode="auto">
          <a:xfrm rot="1221500">
            <a:off x="5006975" y="5538788"/>
            <a:ext cx="755650" cy="769937"/>
            <a:chOff x="1501" y="1386"/>
            <a:chExt cx="1854" cy="1887"/>
          </a:xfrm>
        </p:grpSpPr>
        <p:sp>
          <p:nvSpPr>
            <p:cNvPr id="70" name="Freeform 86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>
                <a:gd name="T0" fmla="*/ 538 w 1854"/>
                <a:gd name="T1" fmla="*/ 72 h 1887"/>
                <a:gd name="T2" fmla="*/ 732 w 1854"/>
                <a:gd name="T3" fmla="*/ 0 h 1887"/>
                <a:gd name="T4" fmla="*/ 1119 w 1854"/>
                <a:gd name="T5" fmla="*/ 532 h 1887"/>
                <a:gd name="T6" fmla="*/ 1675 w 1854"/>
                <a:gd name="T7" fmla="*/ 193 h 1887"/>
                <a:gd name="T8" fmla="*/ 1815 w 1854"/>
                <a:gd name="T9" fmla="*/ 360 h 1887"/>
                <a:gd name="T10" fmla="*/ 1482 w 1854"/>
                <a:gd name="T11" fmla="*/ 968 h 1887"/>
                <a:gd name="T12" fmla="*/ 1821 w 1854"/>
                <a:gd name="T13" fmla="*/ 1451 h 1887"/>
                <a:gd name="T14" fmla="*/ 1716 w 1854"/>
                <a:gd name="T15" fmla="*/ 1590 h 1887"/>
                <a:gd name="T16" fmla="*/ 1143 w 1854"/>
                <a:gd name="T17" fmla="*/ 1452 h 1887"/>
                <a:gd name="T18" fmla="*/ 726 w 1854"/>
                <a:gd name="T19" fmla="*/ 1887 h 1887"/>
                <a:gd name="T20" fmla="*/ 579 w 1854"/>
                <a:gd name="T21" fmla="*/ 1845 h 1887"/>
                <a:gd name="T22" fmla="*/ 546 w 1854"/>
                <a:gd name="T23" fmla="*/ 1281 h 1887"/>
                <a:gd name="T24" fmla="*/ 0 w 1854"/>
                <a:gd name="T25" fmla="*/ 1047 h 1887"/>
                <a:gd name="T26" fmla="*/ 15 w 1854"/>
                <a:gd name="T27" fmla="*/ 873 h 1887"/>
                <a:gd name="T28" fmla="*/ 609 w 1854"/>
                <a:gd name="T29" fmla="*/ 738 h 1887"/>
                <a:gd name="T30" fmla="*/ 538 w 1854"/>
                <a:gd name="T31" fmla="*/ 72 h 18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4"/>
                <a:gd name="T49" fmla="*/ 0 h 1887"/>
                <a:gd name="T50" fmla="*/ 1854 w 1854"/>
                <a:gd name="T51" fmla="*/ 1887 h 18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1254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184"/>
          <p:cNvGrpSpPr>
            <a:grpSpLocks/>
          </p:cNvGrpSpPr>
          <p:nvPr userDrawn="1"/>
        </p:nvGrpSpPr>
        <p:grpSpPr bwMode="auto">
          <a:xfrm rot="2555481">
            <a:off x="6108700" y="6026150"/>
            <a:ext cx="457200" cy="463550"/>
            <a:chOff x="1501" y="1386"/>
            <a:chExt cx="1854" cy="1887"/>
          </a:xfrm>
        </p:grpSpPr>
        <p:sp>
          <p:nvSpPr>
            <p:cNvPr id="85" name="Freeform 18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>
                <a:gd name="T0" fmla="*/ 538 w 1854"/>
                <a:gd name="T1" fmla="*/ 72 h 1887"/>
                <a:gd name="T2" fmla="*/ 732 w 1854"/>
                <a:gd name="T3" fmla="*/ 0 h 1887"/>
                <a:gd name="T4" fmla="*/ 1119 w 1854"/>
                <a:gd name="T5" fmla="*/ 532 h 1887"/>
                <a:gd name="T6" fmla="*/ 1675 w 1854"/>
                <a:gd name="T7" fmla="*/ 193 h 1887"/>
                <a:gd name="T8" fmla="*/ 1815 w 1854"/>
                <a:gd name="T9" fmla="*/ 360 h 1887"/>
                <a:gd name="T10" fmla="*/ 1482 w 1854"/>
                <a:gd name="T11" fmla="*/ 968 h 1887"/>
                <a:gd name="T12" fmla="*/ 1821 w 1854"/>
                <a:gd name="T13" fmla="*/ 1451 h 1887"/>
                <a:gd name="T14" fmla="*/ 1716 w 1854"/>
                <a:gd name="T15" fmla="*/ 1590 h 1887"/>
                <a:gd name="T16" fmla="*/ 1143 w 1854"/>
                <a:gd name="T17" fmla="*/ 1452 h 1887"/>
                <a:gd name="T18" fmla="*/ 726 w 1854"/>
                <a:gd name="T19" fmla="*/ 1887 h 1887"/>
                <a:gd name="T20" fmla="*/ 579 w 1854"/>
                <a:gd name="T21" fmla="*/ 1845 h 1887"/>
                <a:gd name="T22" fmla="*/ 546 w 1854"/>
                <a:gd name="T23" fmla="*/ 1281 h 1887"/>
                <a:gd name="T24" fmla="*/ 0 w 1854"/>
                <a:gd name="T25" fmla="*/ 1047 h 1887"/>
                <a:gd name="T26" fmla="*/ 15 w 1854"/>
                <a:gd name="T27" fmla="*/ 873 h 1887"/>
                <a:gd name="T28" fmla="*/ 609 w 1854"/>
                <a:gd name="T29" fmla="*/ 738 h 1887"/>
                <a:gd name="T30" fmla="*/ 538 w 1854"/>
                <a:gd name="T31" fmla="*/ 72 h 18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4"/>
                <a:gd name="T49" fmla="*/ 0 h 1887"/>
                <a:gd name="T50" fmla="*/ 1854 w 1854"/>
                <a:gd name="T51" fmla="*/ 1887 h 18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110"/>
          <p:cNvGrpSpPr>
            <a:grpSpLocks/>
          </p:cNvGrpSpPr>
          <p:nvPr userDrawn="1"/>
        </p:nvGrpSpPr>
        <p:grpSpPr bwMode="auto">
          <a:xfrm rot="1221500">
            <a:off x="5700713" y="4387850"/>
            <a:ext cx="868362" cy="884238"/>
            <a:chOff x="1501" y="1386"/>
            <a:chExt cx="1854" cy="1887"/>
          </a:xfrm>
        </p:grpSpPr>
        <p:sp>
          <p:nvSpPr>
            <p:cNvPr id="94" name="Freeform 111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142"/>
          <p:cNvGrpSpPr>
            <a:grpSpLocks/>
          </p:cNvGrpSpPr>
          <p:nvPr userDrawn="1"/>
        </p:nvGrpSpPr>
        <p:grpSpPr bwMode="auto">
          <a:xfrm rot="1349555">
            <a:off x="7413625" y="4543425"/>
            <a:ext cx="495300" cy="482600"/>
            <a:chOff x="596" y="566"/>
            <a:chExt cx="676" cy="660"/>
          </a:xfrm>
        </p:grpSpPr>
        <p:sp>
          <p:nvSpPr>
            <p:cNvPr id="100" name="Freeform 143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190"/>
          <p:cNvGrpSpPr>
            <a:grpSpLocks/>
          </p:cNvGrpSpPr>
          <p:nvPr userDrawn="1"/>
        </p:nvGrpSpPr>
        <p:grpSpPr bwMode="auto">
          <a:xfrm rot="1721265">
            <a:off x="7337425" y="5348288"/>
            <a:ext cx="1111250" cy="1071562"/>
            <a:chOff x="596" y="566"/>
            <a:chExt cx="676" cy="660"/>
          </a:xfrm>
        </p:grpSpPr>
        <p:sp>
          <p:nvSpPr>
            <p:cNvPr id="91" name="Freeform 191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1254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82"/>
          <p:cNvGrpSpPr>
            <a:grpSpLocks/>
          </p:cNvGrpSpPr>
          <p:nvPr userDrawn="1"/>
        </p:nvGrpSpPr>
        <p:grpSpPr bwMode="auto">
          <a:xfrm>
            <a:off x="6030913" y="4695825"/>
            <a:ext cx="1535112" cy="1458913"/>
            <a:chOff x="596" y="566"/>
            <a:chExt cx="676" cy="660"/>
          </a:xfrm>
        </p:grpSpPr>
        <p:sp>
          <p:nvSpPr>
            <p:cNvPr id="64" name="Freeform 83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2353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88"/>
          <p:cNvGrpSpPr>
            <a:grpSpLocks/>
          </p:cNvGrpSpPr>
          <p:nvPr userDrawn="1"/>
        </p:nvGrpSpPr>
        <p:grpSpPr bwMode="auto">
          <a:xfrm rot="-869948">
            <a:off x="5378450" y="5272088"/>
            <a:ext cx="715963" cy="730250"/>
            <a:chOff x="1501" y="1386"/>
            <a:chExt cx="1854" cy="1887"/>
          </a:xfrm>
        </p:grpSpPr>
        <p:sp>
          <p:nvSpPr>
            <p:cNvPr id="67" name="Freeform 89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58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40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738" y="1009650"/>
            <a:ext cx="7772400" cy="11144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 smtClean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4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0500" y="2200275"/>
            <a:ext cx="6400800" cy="538163"/>
          </a:xfr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000" smtClean="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C46D7-3ED4-4BE4-B5A7-3975D24D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57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203200"/>
            <a:ext cx="2101850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3" y="203200"/>
            <a:ext cx="6156325" cy="61436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F49C9-997A-4C80-8A1D-37BADB646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7400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03200"/>
            <a:ext cx="6529388" cy="1074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7663" y="1547813"/>
            <a:ext cx="8410575" cy="47990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E4539-42C3-47A8-AAAF-56730B634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9751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03200"/>
            <a:ext cx="6529388" cy="1074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7663" y="1547813"/>
            <a:ext cx="8410575" cy="479901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416D-7228-423B-92F4-AB84A7E43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8679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6233-71FD-41D5-A9DB-16AB39D2F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882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A584-BB45-4155-8D30-F16D4B9E7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639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47813"/>
            <a:ext cx="41290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7813"/>
            <a:ext cx="412908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BB524-78B9-4F3B-8946-C5E8B2997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634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E37D7-A39F-4CF3-8636-142491A53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253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6C8D6-CA1C-4D16-849D-AD81BB2D4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4051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F74D1-D4B0-48A7-9C7B-A7EAB11C5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305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778FE-1D16-4434-B38B-253C7E8D3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252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33F07-6807-4693-8436-59A5C8321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43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 userDrawn="1"/>
        </p:nvSpPr>
        <p:spPr bwMode="hidden">
          <a:xfrm>
            <a:off x="1109663" y="0"/>
            <a:ext cx="8034337" cy="6858000"/>
          </a:xfrm>
          <a:custGeom>
            <a:avLst/>
            <a:gdLst>
              <a:gd name="T0" fmla="*/ 5061 w 5061"/>
              <a:gd name="T1" fmla="*/ 0 h 4594"/>
              <a:gd name="T2" fmla="*/ 368 w 5061"/>
              <a:gd name="T3" fmla="*/ 0 h 4594"/>
              <a:gd name="T4" fmla="*/ 5061 w 5061"/>
              <a:gd name="T5" fmla="*/ 4306 h 4594"/>
              <a:gd name="T6" fmla="*/ 5061 w 5061"/>
              <a:gd name="T7" fmla="*/ 0 h 4594"/>
              <a:gd name="T8" fmla="*/ 0 60000 65536"/>
              <a:gd name="T9" fmla="*/ 0 60000 65536"/>
              <a:gd name="T10" fmla="*/ 0 60000 65536"/>
              <a:gd name="T11" fmla="*/ 0 60000 65536"/>
              <a:gd name="T12" fmla="*/ 0 w 5061"/>
              <a:gd name="T13" fmla="*/ 0 h 4594"/>
              <a:gd name="T14" fmla="*/ 5061 w 5061"/>
              <a:gd name="T15" fmla="*/ 4594 h 4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61" h="4594">
                <a:moveTo>
                  <a:pt x="5061" y="0"/>
                </a:moveTo>
                <a:cubicBezTo>
                  <a:pt x="5061" y="0"/>
                  <a:pt x="2714" y="0"/>
                  <a:pt x="368" y="0"/>
                </a:cubicBezTo>
                <a:cubicBezTo>
                  <a:pt x="0" y="4594"/>
                  <a:pt x="515" y="4310"/>
                  <a:pt x="5061" y="4306"/>
                </a:cubicBezTo>
                <a:cubicBezTo>
                  <a:pt x="5061" y="2153"/>
                  <a:pt x="5061" y="0"/>
                  <a:pt x="5061" y="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14999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hidden">
          <a:xfrm>
            <a:off x="-4763" y="0"/>
            <a:ext cx="7385051" cy="4832350"/>
          </a:xfrm>
          <a:custGeom>
            <a:avLst/>
            <a:gdLst>
              <a:gd name="T0" fmla="*/ 0 w 3252"/>
              <a:gd name="T1" fmla="*/ 0 h 2128"/>
              <a:gd name="T2" fmla="*/ 7146604 w 3252"/>
              <a:gd name="T3" fmla="*/ 0 h 2128"/>
              <a:gd name="T4" fmla="*/ 0 w 3252"/>
              <a:gd name="T5" fmla="*/ 4394077 h 2128"/>
              <a:gd name="T6" fmla="*/ 0 w 3252"/>
              <a:gd name="T7" fmla="*/ 0 h 2128"/>
              <a:gd name="T8" fmla="*/ 0 60000 65536"/>
              <a:gd name="T9" fmla="*/ 0 60000 65536"/>
              <a:gd name="T10" fmla="*/ 0 60000 65536"/>
              <a:gd name="T11" fmla="*/ 0 60000 65536"/>
              <a:gd name="T12" fmla="*/ 0 w 3252"/>
              <a:gd name="T13" fmla="*/ 0 h 2128"/>
              <a:gd name="T14" fmla="*/ 3252 w 3252"/>
              <a:gd name="T15" fmla="*/ 2128 h 2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2" h="2128">
                <a:moveTo>
                  <a:pt x="0" y="0"/>
                </a:moveTo>
                <a:cubicBezTo>
                  <a:pt x="0" y="0"/>
                  <a:pt x="1573" y="0"/>
                  <a:pt x="3147" y="0"/>
                </a:cubicBezTo>
                <a:cubicBezTo>
                  <a:pt x="3116" y="2128"/>
                  <a:pt x="3252" y="1952"/>
                  <a:pt x="0" y="1935"/>
                </a:cubicBezTo>
                <a:cubicBezTo>
                  <a:pt x="0" y="967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hidden">
          <a:xfrm>
            <a:off x="0" y="3198813"/>
            <a:ext cx="4264025" cy="3659187"/>
          </a:xfrm>
          <a:custGeom>
            <a:avLst/>
            <a:gdLst>
              <a:gd name="T0" fmla="*/ 1 w 2894"/>
              <a:gd name="T1" fmla="*/ 3568 h 3568"/>
              <a:gd name="T2" fmla="*/ 0 w 2894"/>
              <a:gd name="T3" fmla="*/ 7 h 3568"/>
              <a:gd name="T4" fmla="*/ 2807 w 2894"/>
              <a:gd name="T5" fmla="*/ 3568 h 3568"/>
              <a:gd name="T6" fmla="*/ 1 w 2894"/>
              <a:gd name="T7" fmla="*/ 3568 h 3568"/>
              <a:gd name="T8" fmla="*/ 0 60000 65536"/>
              <a:gd name="T9" fmla="*/ 0 60000 65536"/>
              <a:gd name="T10" fmla="*/ 0 60000 65536"/>
              <a:gd name="T11" fmla="*/ 0 60000 65536"/>
              <a:gd name="T12" fmla="*/ 0 w 2894"/>
              <a:gd name="T13" fmla="*/ 0 h 3568"/>
              <a:gd name="T14" fmla="*/ 2894 w 2894"/>
              <a:gd name="T15" fmla="*/ 3568 h 3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4" h="3568">
                <a:moveTo>
                  <a:pt x="1" y="3568"/>
                </a:moveTo>
                <a:cubicBezTo>
                  <a:pt x="1" y="3568"/>
                  <a:pt x="0" y="1787"/>
                  <a:pt x="0" y="7"/>
                </a:cubicBezTo>
                <a:cubicBezTo>
                  <a:pt x="2887" y="68"/>
                  <a:pt x="2894" y="0"/>
                  <a:pt x="2807" y="3568"/>
                </a:cubicBezTo>
                <a:cubicBezTo>
                  <a:pt x="1404" y="3568"/>
                  <a:pt x="1" y="3568"/>
                  <a:pt x="1" y="3568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3" name="Picture 32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9" t="6279"/>
          <a:stretch>
            <a:fillRect/>
          </a:stretch>
        </p:blipFill>
        <p:spPr bwMode="gray">
          <a:xfrm>
            <a:off x="0" y="395288"/>
            <a:ext cx="91440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2"/>
          <p:cNvGrpSpPr>
            <a:grpSpLocks/>
          </p:cNvGrpSpPr>
          <p:nvPr userDrawn="1"/>
        </p:nvGrpSpPr>
        <p:grpSpPr bwMode="auto">
          <a:xfrm rot="908334">
            <a:off x="7107238" y="498475"/>
            <a:ext cx="2266950" cy="1074738"/>
            <a:chOff x="727" y="1784"/>
            <a:chExt cx="4597" cy="2129"/>
          </a:xfrm>
        </p:grpSpPr>
        <p:sp>
          <p:nvSpPr>
            <p:cNvPr id="55" name="Freeform 33"/>
            <p:cNvSpPr>
              <a:spLocks/>
            </p:cNvSpPr>
            <p:nvPr/>
          </p:nvSpPr>
          <p:spPr bwMode="gray">
            <a:xfrm rot="19780825" flipV="1">
              <a:off x="3460" y="2243"/>
              <a:ext cx="1864" cy="447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gray">
            <a:xfrm rot="19780825" flipV="1">
              <a:off x="3439" y="2264"/>
              <a:ext cx="1719" cy="415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gray">
            <a:xfrm rot="174426" flipV="1">
              <a:off x="992" y="3042"/>
              <a:ext cx="847" cy="204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gray">
            <a:xfrm rot="3086610" flipV="1">
              <a:off x="332" y="2757"/>
              <a:ext cx="1862" cy="447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gray">
            <a:xfrm>
              <a:off x="798" y="2025"/>
              <a:ext cx="3921" cy="12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gray">
            <a:xfrm>
              <a:off x="792" y="1784"/>
              <a:ext cx="3969" cy="15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gray">
            <a:xfrm flipH="1" flipV="1">
              <a:off x="3313" y="2990"/>
              <a:ext cx="435" cy="365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gray">
            <a:xfrm rot="-2867195" flipH="1" flipV="1">
              <a:off x="1127" y="2688"/>
              <a:ext cx="434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gray">
            <a:xfrm flipH="1" flipV="1">
              <a:off x="992" y="2701"/>
              <a:ext cx="435" cy="365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gray">
            <a:xfrm rot="-3731278" flipH="1" flipV="1">
              <a:off x="2056" y="3232"/>
              <a:ext cx="434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gray">
            <a:xfrm rot="-6386324" flipH="1" flipV="1">
              <a:off x="2285" y="3270"/>
              <a:ext cx="437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gray">
            <a:xfrm flipH="1" flipV="1">
              <a:off x="1887" y="3139"/>
              <a:ext cx="435" cy="362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gray">
            <a:xfrm>
              <a:off x="915" y="2340"/>
              <a:ext cx="48" cy="47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Oval 46"/>
            <p:cNvSpPr>
              <a:spLocks noChangeArrowheads="1"/>
            </p:cNvSpPr>
            <p:nvPr/>
          </p:nvSpPr>
          <p:spPr bwMode="gray">
            <a:xfrm>
              <a:off x="940" y="2142"/>
              <a:ext cx="48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Oval 47"/>
            <p:cNvSpPr>
              <a:spLocks noChangeArrowheads="1"/>
            </p:cNvSpPr>
            <p:nvPr/>
          </p:nvSpPr>
          <p:spPr bwMode="gray">
            <a:xfrm>
              <a:off x="1906" y="3137"/>
              <a:ext cx="48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Oval 48"/>
            <p:cNvSpPr>
              <a:spLocks noChangeArrowheads="1"/>
            </p:cNvSpPr>
            <p:nvPr/>
          </p:nvSpPr>
          <p:spPr bwMode="gray">
            <a:xfrm>
              <a:off x="3214" y="3212"/>
              <a:ext cx="48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Oval 49"/>
            <p:cNvSpPr>
              <a:spLocks noChangeArrowheads="1"/>
            </p:cNvSpPr>
            <p:nvPr/>
          </p:nvSpPr>
          <p:spPr bwMode="gray">
            <a:xfrm>
              <a:off x="4739" y="1831"/>
              <a:ext cx="48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Oval 50"/>
            <p:cNvSpPr>
              <a:spLocks noChangeArrowheads="1"/>
            </p:cNvSpPr>
            <p:nvPr/>
          </p:nvSpPr>
          <p:spPr bwMode="gray">
            <a:xfrm>
              <a:off x="4693" y="2026"/>
              <a:ext cx="52" cy="4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Oval 51"/>
            <p:cNvSpPr>
              <a:spLocks noChangeArrowheads="1"/>
            </p:cNvSpPr>
            <p:nvPr/>
          </p:nvSpPr>
          <p:spPr bwMode="gray">
            <a:xfrm>
              <a:off x="4670" y="2775"/>
              <a:ext cx="48" cy="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Oval 52"/>
            <p:cNvSpPr>
              <a:spLocks noChangeArrowheads="1"/>
            </p:cNvSpPr>
            <p:nvPr/>
          </p:nvSpPr>
          <p:spPr bwMode="gray">
            <a:xfrm>
              <a:off x="3263" y="3163"/>
              <a:ext cx="48" cy="44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Oval 53"/>
            <p:cNvSpPr>
              <a:spLocks noChangeArrowheads="1"/>
            </p:cNvSpPr>
            <p:nvPr/>
          </p:nvSpPr>
          <p:spPr bwMode="gray">
            <a:xfrm>
              <a:off x="3067" y="3227"/>
              <a:ext cx="61" cy="63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Oval 54"/>
            <p:cNvSpPr>
              <a:spLocks noChangeArrowheads="1"/>
            </p:cNvSpPr>
            <p:nvPr/>
          </p:nvSpPr>
          <p:spPr bwMode="gray">
            <a:xfrm>
              <a:off x="1950" y="3198"/>
              <a:ext cx="68" cy="72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Oval 55"/>
            <p:cNvSpPr>
              <a:spLocks noChangeArrowheads="1"/>
            </p:cNvSpPr>
            <p:nvPr/>
          </p:nvSpPr>
          <p:spPr bwMode="gray">
            <a:xfrm>
              <a:off x="1065" y="2484"/>
              <a:ext cx="68" cy="6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Oval 56"/>
            <p:cNvSpPr>
              <a:spLocks noChangeArrowheads="1"/>
            </p:cNvSpPr>
            <p:nvPr/>
          </p:nvSpPr>
          <p:spPr bwMode="gray">
            <a:xfrm>
              <a:off x="848" y="2099"/>
              <a:ext cx="68" cy="6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gray">
            <a:xfrm>
              <a:off x="1796" y="3120"/>
              <a:ext cx="58" cy="57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Oval 58"/>
            <p:cNvSpPr>
              <a:spLocks noChangeArrowheads="1"/>
            </p:cNvSpPr>
            <p:nvPr/>
          </p:nvSpPr>
          <p:spPr bwMode="gray">
            <a:xfrm>
              <a:off x="3431" y="3089"/>
              <a:ext cx="55" cy="6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Oval 59"/>
            <p:cNvSpPr>
              <a:spLocks noChangeArrowheads="1"/>
            </p:cNvSpPr>
            <p:nvPr/>
          </p:nvSpPr>
          <p:spPr bwMode="gray">
            <a:xfrm>
              <a:off x="4547" y="2050"/>
              <a:ext cx="58" cy="57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Oval 60"/>
            <p:cNvSpPr>
              <a:spLocks noChangeArrowheads="1"/>
            </p:cNvSpPr>
            <p:nvPr/>
          </p:nvSpPr>
          <p:spPr bwMode="gray">
            <a:xfrm>
              <a:off x="721" y="2388"/>
              <a:ext cx="48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Oval 61"/>
            <p:cNvSpPr>
              <a:spLocks noChangeArrowheads="1"/>
            </p:cNvSpPr>
            <p:nvPr/>
          </p:nvSpPr>
          <p:spPr bwMode="gray">
            <a:xfrm>
              <a:off x="1669" y="3496"/>
              <a:ext cx="48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Oval 62"/>
            <p:cNvSpPr>
              <a:spLocks noChangeArrowheads="1"/>
            </p:cNvSpPr>
            <p:nvPr/>
          </p:nvSpPr>
          <p:spPr bwMode="gray">
            <a:xfrm>
              <a:off x="1669" y="3356"/>
              <a:ext cx="48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Oval 63"/>
            <p:cNvSpPr>
              <a:spLocks noChangeArrowheads="1"/>
            </p:cNvSpPr>
            <p:nvPr/>
          </p:nvSpPr>
          <p:spPr bwMode="gray">
            <a:xfrm>
              <a:off x="1708" y="3697"/>
              <a:ext cx="26" cy="28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Oval 64"/>
            <p:cNvSpPr>
              <a:spLocks noChangeArrowheads="1"/>
            </p:cNvSpPr>
            <p:nvPr/>
          </p:nvSpPr>
          <p:spPr bwMode="gray">
            <a:xfrm>
              <a:off x="3238" y="3403"/>
              <a:ext cx="55" cy="60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Oval 65"/>
            <p:cNvSpPr>
              <a:spLocks noChangeArrowheads="1"/>
            </p:cNvSpPr>
            <p:nvPr/>
          </p:nvSpPr>
          <p:spPr bwMode="gray">
            <a:xfrm>
              <a:off x="3241" y="3573"/>
              <a:ext cx="48" cy="50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Oval 66"/>
            <p:cNvSpPr>
              <a:spLocks noChangeArrowheads="1"/>
            </p:cNvSpPr>
            <p:nvPr/>
          </p:nvSpPr>
          <p:spPr bwMode="gray">
            <a:xfrm>
              <a:off x="5179" y="2119"/>
              <a:ext cx="48" cy="4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gray">
            <a:xfrm rot="19780825" flipV="1">
              <a:off x="3023" y="2872"/>
              <a:ext cx="1716" cy="412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gray">
            <a:xfrm rot="-2215352" flipH="1" flipV="1">
              <a:off x="3845" y="3014"/>
              <a:ext cx="579" cy="406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Freeform 69"/>
            <p:cNvSpPr>
              <a:spLocks/>
            </p:cNvSpPr>
            <p:nvPr/>
          </p:nvSpPr>
          <p:spPr bwMode="gray">
            <a:xfrm>
              <a:off x="940" y="2021"/>
              <a:ext cx="3744" cy="130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Freeform 70"/>
            <p:cNvSpPr>
              <a:spLocks/>
            </p:cNvSpPr>
            <p:nvPr/>
          </p:nvSpPr>
          <p:spPr bwMode="gray">
            <a:xfrm>
              <a:off x="847" y="2024"/>
              <a:ext cx="3734" cy="130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71"/>
          <p:cNvGrpSpPr>
            <a:grpSpLocks/>
          </p:cNvGrpSpPr>
          <p:nvPr userDrawn="1"/>
        </p:nvGrpSpPr>
        <p:grpSpPr bwMode="auto">
          <a:xfrm rot="1412227">
            <a:off x="8226425" y="-4763"/>
            <a:ext cx="800100" cy="866776"/>
            <a:chOff x="596" y="566"/>
            <a:chExt cx="676" cy="660"/>
          </a:xfrm>
        </p:grpSpPr>
        <p:sp>
          <p:nvSpPr>
            <p:cNvPr id="2" name="Freeform 72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" name="Freeform 14"/>
            <p:cNvSpPr>
              <a:spLocks/>
            </p:cNvSpPr>
            <p:nvPr/>
          </p:nvSpPr>
          <p:spPr bwMode="gray">
            <a:xfrm rot="-548940">
              <a:off x="816" y="772"/>
              <a:ext cx="224" cy="262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5" name="Group 74"/>
          <p:cNvGrpSpPr>
            <a:grpSpLocks/>
          </p:cNvGrpSpPr>
          <p:nvPr userDrawn="1"/>
        </p:nvGrpSpPr>
        <p:grpSpPr bwMode="auto">
          <a:xfrm rot="1221500">
            <a:off x="7781925" y="474663"/>
            <a:ext cx="692150" cy="769937"/>
            <a:chOff x="1501" y="1386"/>
            <a:chExt cx="1854" cy="1887"/>
          </a:xfrm>
        </p:grpSpPr>
        <p:sp>
          <p:nvSpPr>
            <p:cNvPr id="4" name="Freeform 7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gray">
            <a:xfrm rot="-966748">
              <a:off x="2177" y="1966"/>
              <a:ext cx="625" cy="731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" name="Group 77"/>
          <p:cNvGrpSpPr>
            <a:grpSpLocks/>
          </p:cNvGrpSpPr>
          <p:nvPr userDrawn="1"/>
        </p:nvGrpSpPr>
        <p:grpSpPr bwMode="auto">
          <a:xfrm rot="-170415">
            <a:off x="8534400" y="893763"/>
            <a:ext cx="454025" cy="503237"/>
            <a:chOff x="1501" y="1386"/>
            <a:chExt cx="1854" cy="1887"/>
          </a:xfrm>
        </p:grpSpPr>
        <p:sp>
          <p:nvSpPr>
            <p:cNvPr id="6" name="Freeform 78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gray">
            <a:xfrm rot="-966748">
              <a:off x="2169" y="1960"/>
              <a:ext cx="629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7" name="Group 80"/>
          <p:cNvGrpSpPr>
            <a:grpSpLocks/>
          </p:cNvGrpSpPr>
          <p:nvPr userDrawn="1"/>
        </p:nvGrpSpPr>
        <p:grpSpPr bwMode="auto">
          <a:xfrm rot="1939568">
            <a:off x="7375525" y="142875"/>
            <a:ext cx="495300" cy="482600"/>
            <a:chOff x="596" y="566"/>
            <a:chExt cx="676" cy="660"/>
          </a:xfrm>
        </p:grpSpPr>
        <p:sp>
          <p:nvSpPr>
            <p:cNvPr id="103" name="Freeform 81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gray">
            <a:xfrm rot="-548940">
              <a:off x="815" y="771"/>
              <a:ext cx="223" cy="265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8" name="Group 83"/>
          <p:cNvGrpSpPr>
            <a:grpSpLocks/>
          </p:cNvGrpSpPr>
          <p:nvPr userDrawn="1"/>
        </p:nvGrpSpPr>
        <p:grpSpPr bwMode="auto">
          <a:xfrm rot="-579664">
            <a:off x="8601075" y="1624013"/>
            <a:ext cx="349250" cy="339725"/>
            <a:chOff x="596" y="566"/>
            <a:chExt cx="676" cy="660"/>
          </a:xfrm>
        </p:grpSpPr>
        <p:sp>
          <p:nvSpPr>
            <p:cNvPr id="11" name="Freeform 84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gray">
            <a:xfrm rot="-548940">
              <a:off x="816" y="769"/>
              <a:ext cx="224" cy="265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26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47663" y="1547813"/>
            <a:ext cx="8410575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1775" y="6462713"/>
            <a:ext cx="1579563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60563" y="6462713"/>
            <a:ext cx="560705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643813" y="6462713"/>
            <a:ext cx="132715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panose="020B0604020202020204" pitchFamily="34" charset="0"/>
              </a:defRPr>
            </a:lvl1pPr>
          </a:lstStyle>
          <a:p>
            <a:fld id="{456A17DE-B9AF-472E-AC12-679B0ECE518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9" name="Group 342"/>
          <p:cNvGrpSpPr>
            <a:grpSpLocks/>
          </p:cNvGrpSpPr>
          <p:nvPr userDrawn="1"/>
        </p:nvGrpSpPr>
        <p:grpSpPr bwMode="auto">
          <a:xfrm>
            <a:off x="193675" y="0"/>
            <a:ext cx="2265363" cy="974725"/>
            <a:chOff x="727" y="1784"/>
            <a:chExt cx="4597" cy="2129"/>
          </a:xfrm>
        </p:grpSpPr>
        <p:sp>
          <p:nvSpPr>
            <p:cNvPr id="106" name="Freeform 343"/>
            <p:cNvSpPr>
              <a:spLocks/>
            </p:cNvSpPr>
            <p:nvPr/>
          </p:nvSpPr>
          <p:spPr bwMode="gray">
            <a:xfrm rot="19780825" flipV="1">
              <a:off x="3462" y="2242"/>
              <a:ext cx="1862" cy="451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Freeform 344"/>
            <p:cNvSpPr>
              <a:spLocks/>
            </p:cNvSpPr>
            <p:nvPr/>
          </p:nvSpPr>
          <p:spPr bwMode="gray">
            <a:xfrm rot="19780825" flipV="1">
              <a:off x="3443" y="2266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Freeform 345"/>
            <p:cNvSpPr>
              <a:spLocks/>
            </p:cNvSpPr>
            <p:nvPr/>
          </p:nvSpPr>
          <p:spPr bwMode="gray">
            <a:xfrm rot="174426" flipV="1">
              <a:off x="994" y="3043"/>
              <a:ext cx="844" cy="205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Freeform 346"/>
            <p:cNvSpPr>
              <a:spLocks/>
            </p:cNvSpPr>
            <p:nvPr/>
          </p:nvSpPr>
          <p:spPr bwMode="gray">
            <a:xfrm rot="3086610" flipV="1">
              <a:off x="334" y="2756"/>
              <a:ext cx="1862" cy="451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Freeform 347"/>
            <p:cNvSpPr>
              <a:spLocks/>
            </p:cNvSpPr>
            <p:nvPr/>
          </p:nvSpPr>
          <p:spPr bwMode="gray">
            <a:xfrm>
              <a:off x="798" y="2027"/>
              <a:ext cx="3920" cy="125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Freeform 348"/>
            <p:cNvSpPr>
              <a:spLocks/>
            </p:cNvSpPr>
            <p:nvPr/>
          </p:nvSpPr>
          <p:spPr bwMode="gray">
            <a:xfrm>
              <a:off x="798" y="1784"/>
              <a:ext cx="3969" cy="154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Freeform 349"/>
            <p:cNvSpPr>
              <a:spLocks/>
            </p:cNvSpPr>
            <p:nvPr/>
          </p:nvSpPr>
          <p:spPr bwMode="gray">
            <a:xfrm flipH="1" flipV="1">
              <a:off x="3314" y="2994"/>
              <a:ext cx="435" cy="361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Freeform 350"/>
            <p:cNvSpPr>
              <a:spLocks/>
            </p:cNvSpPr>
            <p:nvPr/>
          </p:nvSpPr>
          <p:spPr bwMode="gray">
            <a:xfrm rot="-2867195" flipH="1" flipV="1">
              <a:off x="1127" y="2689"/>
              <a:ext cx="433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Freeform 351"/>
            <p:cNvSpPr>
              <a:spLocks/>
            </p:cNvSpPr>
            <p:nvPr/>
          </p:nvSpPr>
          <p:spPr bwMode="gray">
            <a:xfrm flipH="1" flipV="1">
              <a:off x="994" y="2703"/>
              <a:ext cx="435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Freeform 352"/>
            <p:cNvSpPr>
              <a:spLocks/>
            </p:cNvSpPr>
            <p:nvPr/>
          </p:nvSpPr>
          <p:spPr bwMode="gray">
            <a:xfrm rot="-3731278" flipH="1" flipV="1">
              <a:off x="2056" y="3235"/>
              <a:ext cx="437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Freeform 353"/>
            <p:cNvSpPr>
              <a:spLocks/>
            </p:cNvSpPr>
            <p:nvPr/>
          </p:nvSpPr>
          <p:spPr bwMode="gray">
            <a:xfrm rot="-6386324" flipH="1" flipV="1">
              <a:off x="2287" y="3271"/>
              <a:ext cx="437" cy="361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Freeform 354"/>
            <p:cNvSpPr>
              <a:spLocks/>
            </p:cNvSpPr>
            <p:nvPr/>
          </p:nvSpPr>
          <p:spPr bwMode="gray">
            <a:xfrm flipH="1" flipV="1">
              <a:off x="1887" y="3136"/>
              <a:ext cx="435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Oval 355"/>
            <p:cNvSpPr>
              <a:spLocks noChangeArrowheads="1"/>
            </p:cNvSpPr>
            <p:nvPr/>
          </p:nvSpPr>
          <p:spPr bwMode="gray">
            <a:xfrm>
              <a:off x="920" y="2339"/>
              <a:ext cx="48" cy="4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Oval 356"/>
            <p:cNvSpPr>
              <a:spLocks noChangeArrowheads="1"/>
            </p:cNvSpPr>
            <p:nvPr/>
          </p:nvSpPr>
          <p:spPr bwMode="gray">
            <a:xfrm>
              <a:off x="946" y="2145"/>
              <a:ext cx="48" cy="52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Oval 357"/>
            <p:cNvSpPr>
              <a:spLocks noChangeArrowheads="1"/>
            </p:cNvSpPr>
            <p:nvPr/>
          </p:nvSpPr>
          <p:spPr bwMode="gray">
            <a:xfrm>
              <a:off x="1912" y="3136"/>
              <a:ext cx="48" cy="52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Oval 358"/>
            <p:cNvSpPr>
              <a:spLocks noChangeArrowheads="1"/>
            </p:cNvSpPr>
            <p:nvPr/>
          </p:nvSpPr>
          <p:spPr bwMode="gray">
            <a:xfrm>
              <a:off x="3220" y="3213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Oval 359"/>
            <p:cNvSpPr>
              <a:spLocks noChangeArrowheads="1"/>
            </p:cNvSpPr>
            <p:nvPr/>
          </p:nvSpPr>
          <p:spPr bwMode="gray">
            <a:xfrm>
              <a:off x="4744" y="1833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Oval 360"/>
            <p:cNvSpPr>
              <a:spLocks noChangeArrowheads="1"/>
            </p:cNvSpPr>
            <p:nvPr/>
          </p:nvSpPr>
          <p:spPr bwMode="gray">
            <a:xfrm>
              <a:off x="4693" y="2027"/>
              <a:ext cx="52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Oval 361"/>
            <p:cNvSpPr>
              <a:spLocks noChangeArrowheads="1"/>
            </p:cNvSpPr>
            <p:nvPr/>
          </p:nvSpPr>
          <p:spPr bwMode="gray">
            <a:xfrm>
              <a:off x="4670" y="2776"/>
              <a:ext cx="48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Oval 362"/>
            <p:cNvSpPr>
              <a:spLocks noChangeArrowheads="1"/>
            </p:cNvSpPr>
            <p:nvPr/>
          </p:nvSpPr>
          <p:spPr bwMode="gray">
            <a:xfrm>
              <a:off x="3265" y="3164"/>
              <a:ext cx="52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Oval 363"/>
            <p:cNvSpPr>
              <a:spLocks noChangeArrowheads="1"/>
            </p:cNvSpPr>
            <p:nvPr/>
          </p:nvSpPr>
          <p:spPr bwMode="gray">
            <a:xfrm>
              <a:off x="3066" y="3226"/>
              <a:ext cx="64" cy="6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Oval 364"/>
            <p:cNvSpPr>
              <a:spLocks noChangeArrowheads="1"/>
            </p:cNvSpPr>
            <p:nvPr/>
          </p:nvSpPr>
          <p:spPr bwMode="gray">
            <a:xfrm>
              <a:off x="1951" y="3199"/>
              <a:ext cx="68" cy="73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Oval 365"/>
            <p:cNvSpPr>
              <a:spLocks noChangeArrowheads="1"/>
            </p:cNvSpPr>
            <p:nvPr/>
          </p:nvSpPr>
          <p:spPr bwMode="gray">
            <a:xfrm>
              <a:off x="1065" y="2484"/>
              <a:ext cx="68" cy="6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Oval 366"/>
            <p:cNvSpPr>
              <a:spLocks noChangeArrowheads="1"/>
            </p:cNvSpPr>
            <p:nvPr/>
          </p:nvSpPr>
          <p:spPr bwMode="gray">
            <a:xfrm>
              <a:off x="849" y="2100"/>
              <a:ext cx="68" cy="6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Oval 367"/>
            <p:cNvSpPr>
              <a:spLocks noChangeArrowheads="1"/>
            </p:cNvSpPr>
            <p:nvPr/>
          </p:nvSpPr>
          <p:spPr bwMode="gray">
            <a:xfrm>
              <a:off x="1797" y="3119"/>
              <a:ext cx="58" cy="5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Oval 368"/>
            <p:cNvSpPr>
              <a:spLocks noChangeArrowheads="1"/>
            </p:cNvSpPr>
            <p:nvPr/>
          </p:nvSpPr>
          <p:spPr bwMode="gray">
            <a:xfrm>
              <a:off x="3436" y="3091"/>
              <a:ext cx="55" cy="55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Oval 369"/>
            <p:cNvSpPr>
              <a:spLocks noChangeArrowheads="1"/>
            </p:cNvSpPr>
            <p:nvPr/>
          </p:nvSpPr>
          <p:spPr bwMode="gray">
            <a:xfrm>
              <a:off x="4548" y="2051"/>
              <a:ext cx="58" cy="55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Oval 370"/>
            <p:cNvSpPr>
              <a:spLocks noChangeArrowheads="1"/>
            </p:cNvSpPr>
            <p:nvPr/>
          </p:nvSpPr>
          <p:spPr bwMode="gray">
            <a:xfrm>
              <a:off x="727" y="2387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Oval 371"/>
            <p:cNvSpPr>
              <a:spLocks noChangeArrowheads="1"/>
            </p:cNvSpPr>
            <p:nvPr/>
          </p:nvSpPr>
          <p:spPr bwMode="gray">
            <a:xfrm>
              <a:off x="1671" y="3500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Oval 372"/>
            <p:cNvSpPr>
              <a:spLocks noChangeArrowheads="1"/>
            </p:cNvSpPr>
            <p:nvPr/>
          </p:nvSpPr>
          <p:spPr bwMode="gray">
            <a:xfrm>
              <a:off x="1671" y="3355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Oval 373"/>
            <p:cNvSpPr>
              <a:spLocks noChangeArrowheads="1"/>
            </p:cNvSpPr>
            <p:nvPr/>
          </p:nvSpPr>
          <p:spPr bwMode="gray">
            <a:xfrm>
              <a:off x="1713" y="3701"/>
              <a:ext cx="26" cy="31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Oval 374"/>
            <p:cNvSpPr>
              <a:spLocks noChangeArrowheads="1"/>
            </p:cNvSpPr>
            <p:nvPr/>
          </p:nvSpPr>
          <p:spPr bwMode="gray">
            <a:xfrm>
              <a:off x="3243" y="3403"/>
              <a:ext cx="55" cy="59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Oval 375"/>
            <p:cNvSpPr>
              <a:spLocks noChangeArrowheads="1"/>
            </p:cNvSpPr>
            <p:nvPr/>
          </p:nvSpPr>
          <p:spPr bwMode="gray">
            <a:xfrm>
              <a:off x="3243" y="3573"/>
              <a:ext cx="48" cy="49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Oval 376"/>
            <p:cNvSpPr>
              <a:spLocks noChangeArrowheads="1"/>
            </p:cNvSpPr>
            <p:nvPr/>
          </p:nvSpPr>
          <p:spPr bwMode="gray">
            <a:xfrm>
              <a:off x="5179" y="2120"/>
              <a:ext cx="48" cy="52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Freeform 377"/>
            <p:cNvSpPr>
              <a:spLocks/>
            </p:cNvSpPr>
            <p:nvPr/>
          </p:nvSpPr>
          <p:spPr bwMode="gray">
            <a:xfrm rot="19780825" flipV="1">
              <a:off x="3024" y="2873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Freeform 378"/>
            <p:cNvSpPr>
              <a:spLocks/>
            </p:cNvSpPr>
            <p:nvPr/>
          </p:nvSpPr>
          <p:spPr bwMode="gray">
            <a:xfrm rot="-2215352" flipH="1" flipV="1">
              <a:off x="3845" y="3015"/>
              <a:ext cx="580" cy="402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Freeform 379"/>
            <p:cNvSpPr>
              <a:spLocks/>
            </p:cNvSpPr>
            <p:nvPr/>
          </p:nvSpPr>
          <p:spPr bwMode="gray">
            <a:xfrm>
              <a:off x="946" y="2027"/>
              <a:ext cx="3740" cy="130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Freeform 380"/>
            <p:cNvSpPr>
              <a:spLocks/>
            </p:cNvSpPr>
            <p:nvPr/>
          </p:nvSpPr>
          <p:spPr bwMode="gray">
            <a:xfrm>
              <a:off x="849" y="2027"/>
              <a:ext cx="3740" cy="130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71"/>
          <p:cNvGrpSpPr>
            <a:grpSpLocks/>
          </p:cNvGrpSpPr>
          <p:nvPr userDrawn="1"/>
        </p:nvGrpSpPr>
        <p:grpSpPr bwMode="auto">
          <a:xfrm rot="1412227">
            <a:off x="630238" y="38100"/>
            <a:ext cx="762000" cy="779463"/>
            <a:chOff x="596" y="566"/>
            <a:chExt cx="676" cy="660"/>
          </a:xfrm>
        </p:grpSpPr>
        <p:sp>
          <p:nvSpPr>
            <p:cNvPr id="94" name="Freeform 72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gray">
            <a:xfrm rot="-548940">
              <a:off x="817" y="772"/>
              <a:ext cx="224" cy="262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1" name="Group 74"/>
          <p:cNvGrpSpPr>
            <a:grpSpLocks/>
          </p:cNvGrpSpPr>
          <p:nvPr userDrawn="1"/>
        </p:nvGrpSpPr>
        <p:grpSpPr bwMode="auto">
          <a:xfrm rot="1221500">
            <a:off x="1560513" y="455613"/>
            <a:ext cx="490537" cy="528637"/>
            <a:chOff x="1501" y="1386"/>
            <a:chExt cx="1854" cy="1887"/>
          </a:xfrm>
        </p:grpSpPr>
        <p:sp>
          <p:nvSpPr>
            <p:cNvPr id="97" name="Freeform 7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gray">
            <a:xfrm rot="-966748">
              <a:off x="2177" y="1961"/>
              <a:ext cx="624" cy="737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2" name="Group 77"/>
          <p:cNvGrpSpPr>
            <a:grpSpLocks/>
          </p:cNvGrpSpPr>
          <p:nvPr userDrawn="1"/>
        </p:nvGrpSpPr>
        <p:grpSpPr bwMode="auto">
          <a:xfrm rot="-170415">
            <a:off x="1460500" y="87313"/>
            <a:ext cx="382588" cy="368300"/>
            <a:chOff x="1501" y="1386"/>
            <a:chExt cx="1854" cy="1887"/>
          </a:xfrm>
        </p:grpSpPr>
        <p:sp>
          <p:nvSpPr>
            <p:cNvPr id="100" name="Freeform 78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gray">
            <a:xfrm rot="-966748">
              <a:off x="2171" y="1958"/>
              <a:ext cx="623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4255" name="Picture 159" descr="p5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738"/>
          <a:stretch>
            <a:fillRect/>
          </a:stretch>
        </p:blipFill>
        <p:spPr bwMode="auto">
          <a:xfrm>
            <a:off x="385763" y="471488"/>
            <a:ext cx="18462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346200" y="203200"/>
            <a:ext cx="65293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693738" y="2759868"/>
            <a:ext cx="7772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5400" kern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CHÀO MỪNG HỘI GIẢNG</a:t>
            </a:r>
            <a:br>
              <a:rPr lang="en-US" sz="5400" kern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kern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20/11</a:t>
            </a:r>
            <a:endParaRPr lang="en-US" sz="5400" ker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gray">
          <a:xfrm>
            <a:off x="0" y="3348037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LĨNH VỰC THẨM MỸ</a:t>
            </a:r>
          </a:p>
          <a:p>
            <a:pPr marL="0" indent="0" algn="ctr">
              <a:buNone/>
            </a:pPr>
            <a:r>
              <a:rPr lang="en-US" sz="2000" b="1" kern="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TIẾT DẠY HÁT: KHUÔN MẶT CƯỜI</a:t>
            </a:r>
          </a:p>
          <a:p>
            <a:pPr marL="0" indent="0" algn="ctr">
              <a:buNone/>
            </a:pPr>
            <a:r>
              <a:rPr lang="en-US" sz="2000" b="1" kern="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LỜI VIỆT – NHẠC HÀN QUỐC</a:t>
            </a:r>
          </a:p>
          <a:p>
            <a:pPr marL="0" indent="0" algn="ctr">
              <a:buNone/>
            </a:pPr>
            <a:r>
              <a:rPr lang="en-US" sz="2000" b="1" kern="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NGHE HÁT: NỤ CƯỜI XINH</a:t>
            </a:r>
          </a:p>
          <a:p>
            <a:pPr marL="0" indent="0" algn="ctr">
              <a:buNone/>
            </a:pPr>
            <a:r>
              <a:rPr lang="en-US" sz="2000" b="1" kern="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SÁNG TÁC: PHAN VĂN MINH</a:t>
            </a:r>
          </a:p>
          <a:p>
            <a:pPr marL="0" indent="0" algn="ctr">
              <a:buNone/>
            </a:pPr>
            <a:endParaRPr lang="en-US" sz="2000" b="1" kern="0" dirty="0" smtClean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n-US" sz="2000" b="1" kern="0" dirty="0" smtClean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000" b="1" kern="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</a:t>
            </a:r>
            <a:endParaRPr lang="en-US" sz="2000" b="1" kern="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9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548" y="1514475"/>
            <a:ext cx="4912834" cy="49128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010" y="1210235"/>
            <a:ext cx="760599" cy="608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449" y="1371600"/>
            <a:ext cx="5100131" cy="48993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141714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Happy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5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548" y="1514475"/>
            <a:ext cx="4912834" cy="49128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010" y="1210235"/>
            <a:ext cx="760599" cy="60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175" y="1532404"/>
            <a:ext cx="4906679" cy="4713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6728" y="141714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Lovely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548" y="1514475"/>
            <a:ext cx="4912834" cy="49128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010" y="1210235"/>
            <a:ext cx="760599" cy="60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825" y="1321314"/>
            <a:ext cx="5516279" cy="5299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8953" y="141714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Surprise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8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548" y="1514475"/>
            <a:ext cx="4912834" cy="49128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010" y="1210235"/>
            <a:ext cx="760599" cy="60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274" y="1514475"/>
            <a:ext cx="4830479" cy="4640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8392" y="141714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Sad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2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WordArt 3"/>
          <p:cNvSpPr>
            <a:spLocks noChangeArrowheads="1" noChangeShapeType="1" noTextEdit="1"/>
          </p:cNvSpPr>
          <p:nvPr/>
        </p:nvSpPr>
        <p:spPr bwMode="gray">
          <a:xfrm>
            <a:off x="990600" y="1393825"/>
            <a:ext cx="7315199" cy="690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Xin chân thành cám ơn</a:t>
            </a:r>
            <a:endParaRPr lang="en-US" sz="4000" b="1" kern="10">
              <a:ln w="127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0" scaled="1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Custom 300">
      <a:dk1>
        <a:srgbClr val="000000"/>
      </a:dk1>
      <a:lt1>
        <a:srgbClr val="FFFFFF"/>
      </a:lt1>
      <a:dk2>
        <a:srgbClr val="BB603B"/>
      </a:dk2>
      <a:lt2>
        <a:srgbClr val="DDDDDD"/>
      </a:lt2>
      <a:accent1>
        <a:srgbClr val="C4BB08"/>
      </a:accent1>
      <a:accent2>
        <a:srgbClr val="EEA748"/>
      </a:accent2>
      <a:accent3>
        <a:srgbClr val="918AE6"/>
      </a:accent3>
      <a:accent4>
        <a:srgbClr val="ED8395"/>
      </a:accent4>
      <a:accent5>
        <a:srgbClr val="86C854"/>
      </a:accent5>
      <a:accent6>
        <a:srgbClr val="C3A455"/>
      </a:accent6>
      <a:hlink>
        <a:srgbClr val="22CCEE"/>
      </a:hlink>
      <a:folHlink>
        <a:srgbClr val="44C48A"/>
      </a:folHlink>
    </a:clrScheme>
    <a:fontScheme name="5_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874D8D"/>
        </a:dk2>
        <a:lt2>
          <a:srgbClr val="DDDDDD"/>
        </a:lt2>
        <a:accent1>
          <a:srgbClr val="F58B8B"/>
        </a:accent1>
        <a:accent2>
          <a:srgbClr val="E294E4"/>
        </a:accent2>
        <a:accent3>
          <a:srgbClr val="FFFFFF"/>
        </a:accent3>
        <a:accent4>
          <a:srgbClr val="000000"/>
        </a:accent4>
        <a:accent5>
          <a:srgbClr val="F9C4C4"/>
        </a:accent5>
        <a:accent6>
          <a:srgbClr val="CD86CF"/>
        </a:accent6>
        <a:hlink>
          <a:srgbClr val="7DBC72"/>
        </a:hlink>
        <a:folHlink>
          <a:srgbClr val="9980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4A6FAC"/>
        </a:dk2>
        <a:lt2>
          <a:srgbClr val="DDDDDD"/>
        </a:lt2>
        <a:accent1>
          <a:srgbClr val="F5B20B"/>
        </a:accent1>
        <a:accent2>
          <a:srgbClr val="9A93F1"/>
        </a:accent2>
        <a:accent3>
          <a:srgbClr val="FFFFFF"/>
        </a:accent3>
        <a:accent4>
          <a:srgbClr val="000000"/>
        </a:accent4>
        <a:accent5>
          <a:srgbClr val="F9D5AA"/>
        </a:accent5>
        <a:accent6>
          <a:srgbClr val="8B85DA"/>
        </a:accent6>
        <a:hlink>
          <a:srgbClr val="00B485"/>
        </a:hlink>
        <a:folHlink>
          <a:srgbClr val="A2C0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BB603B"/>
        </a:dk2>
        <a:lt2>
          <a:srgbClr val="DDDDDD"/>
        </a:lt2>
        <a:accent1>
          <a:srgbClr val="C4BB08"/>
        </a:accent1>
        <a:accent2>
          <a:srgbClr val="EEA748"/>
        </a:accent2>
        <a:accent3>
          <a:srgbClr val="FFFFFF"/>
        </a:accent3>
        <a:accent4>
          <a:srgbClr val="000000"/>
        </a:accent4>
        <a:accent5>
          <a:srgbClr val="DEDAAA"/>
        </a:accent5>
        <a:accent6>
          <a:srgbClr val="D89740"/>
        </a:accent6>
        <a:hlink>
          <a:srgbClr val="22CCEE"/>
        </a:hlink>
        <a:folHlink>
          <a:srgbClr val="44C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1038TGp_flower_L_ani</Template>
  <TotalTime>59</TotalTime>
  <Words>43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5_Default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Đức Tuấn</dc:creator>
  <cp:lastModifiedBy>Phuong</cp:lastModifiedBy>
  <cp:revision>7</cp:revision>
  <dcterms:created xsi:type="dcterms:W3CDTF">2015-11-08T17:05:17Z</dcterms:created>
  <dcterms:modified xsi:type="dcterms:W3CDTF">2020-08-19T10:15:31Z</dcterms:modified>
</cp:coreProperties>
</file>