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3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8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5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4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7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1477-2DB3-48AE-8F73-3BE29FF90DE7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065E-73EF-4E24-AEED-AB7968F4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1.jpg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jpg"/><Relationship Id="rId7" Type="http://schemas.microsoft.com/office/2007/relationships/hdphoto" Target="../media/hdphoto3.wdp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microsoft.com/office/2007/relationships/hdphoto" Target="../media/hdphoto2.wdp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8708" y="4554613"/>
            <a:ext cx="4191000" cy="2421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554613"/>
            <a:ext cx="4191000" cy="24211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55" y="4568468"/>
            <a:ext cx="4191000" cy="24211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clrChange>
              <a:clrFrom>
                <a:srgbClr val="C5C5C5"/>
              </a:clrFrom>
              <a:clrTo>
                <a:srgbClr val="C5C5C5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092" y="-152400"/>
            <a:ext cx="3371240" cy="2515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0" y="3047137"/>
            <a:ext cx="3371240" cy="2515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92" y="3102032"/>
            <a:ext cx="1912840" cy="24056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73" y="3026355"/>
            <a:ext cx="2590800" cy="26491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-27709" y="0"/>
            <a:ext cx="414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2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66667E-6 3.7037E-6 L 0.31771 -0.46088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885" y="-230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applaus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"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7.40741E-7 L -0.35764 -0.45648 " pathEditMode="relative" rAng="0" ptsTypes="AA" p14:bounceEnd="50000">
                                          <p:cBhvr>
                                            <p:cTn id="11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882" y="-2282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voltag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"/>
                      </p:tgtEl>
                    </p:cond>
                  </p:nextCondLst>
                </p:seq>
                <p:seq concurrent="1" nextAc="seek">
                  <p:cTn id="12" restart="whenNotActive" fill="hold" evtFilter="cancelBubble" nodeType="interactiveSeq">
                    <p:stCondLst>
                      <p:cond evt="onClick" delay="0">
                        <p:tgtEl>
                          <p:spTgt spid="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" fill="hold">
                          <p:stCondLst>
                            <p:cond delay="0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3.7037E-6 L -0.01823 -0.46088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920" y="-230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laser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4"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66667E-6 3.7037E-6 L 0.31771 -0.46088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885" y="-230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applaus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"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7.40741E-7 L -0.35764 -0.45648 " pathEditMode="relative" rAng="0" ptsTypes="AA">
                                          <p:cBhvr>
                                            <p:cTn id="11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882" y="-2282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voltag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"/>
                      </p:tgtEl>
                    </p:cond>
                  </p:nextCondLst>
                </p:seq>
                <p:seq concurrent="1" nextAc="seek">
                  <p:cTn id="12" restart="whenNotActive" fill="hold" evtFilter="cancelBubble" nodeType="interactiveSeq">
                    <p:stCondLst>
                      <p:cond evt="onClick" delay="0">
                        <p:tgtEl>
                          <p:spTgt spid="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" fill="hold">
                          <p:stCondLst>
                            <p:cond delay="0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3.7037E-6 L -0.01823 -0.46088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920" y="-230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laser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4"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00400" y="1371600"/>
            <a:ext cx="2286646" cy="14562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68367"/>
            <a:ext cx="2862695" cy="28626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662" y="668367"/>
            <a:ext cx="3810862" cy="26293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1800" y="5580031"/>
            <a:ext cx="2286646" cy="1456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662" y="4572000"/>
            <a:ext cx="3810862" cy="2629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922691"/>
            <a:ext cx="2862695" cy="2862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62200" y="345201"/>
            <a:ext cx="414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5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39167 -0.619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-309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27691 -0.6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37" y="-307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00816 -0.569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284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2021-07-14T08:38:32Z</dcterms:created>
  <dcterms:modified xsi:type="dcterms:W3CDTF">2021-07-14T09:56:29Z</dcterms:modified>
</cp:coreProperties>
</file>