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93" r:id="rId3"/>
    <p:sldId id="288" r:id="rId4"/>
    <p:sldId id="294" r:id="rId5"/>
    <p:sldId id="276" r:id="rId6"/>
    <p:sldId id="277" r:id="rId7"/>
    <p:sldId id="278" r:id="rId8"/>
    <p:sldId id="279" r:id="rId9"/>
    <p:sldId id="280" r:id="rId10"/>
    <p:sldId id="282" r:id="rId11"/>
    <p:sldId id="287" r:id="rId12"/>
    <p:sldId id="283" r:id="rId13"/>
    <p:sldId id="291" r:id="rId14"/>
    <p:sldId id="292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8FA19-23B2-4370-8230-F889B97C98D8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0D9D-FC1B-4771-AD9C-799EB6F371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E0D9D-FC1B-4771-AD9C-799EB6F371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39F4D-540B-428C-BC52-D165255EE8AC}" type="datetimeFigureOut">
              <a:rPr lang="en-US" smtClean="0"/>
              <a:pPr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BA072-0145-4F0A-8F02-D7D67D519A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c&#7843;i%20l&#7899;n.mp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Nh&#224;%20M&#236;nh%20R&#7845;t%20Vui%20-ng&#7885;t%20ng&#224;o%20h&#417;n%20c&#7843;%20Socola-%20-%20Clb%20Tu&#7893;i%20Th&#417;%20-%20Nh&#7919;ng%20C&#225;nh%20H&#7891;ng%20Bay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\Desktop\video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Lĩnh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vực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phát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triển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ngôn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ngữ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3886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 descr="xs03gif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6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7"/>
          <p:cNvSpPr>
            <a:spLocks noChangeArrowheads="1" noChangeShapeType="1" noTextEdit="1"/>
          </p:cNvSpPr>
          <p:nvPr/>
        </p:nvSpPr>
        <p:spPr bwMode="auto">
          <a:xfrm>
            <a:off x="2514600" y="1828800"/>
            <a:ext cx="3886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án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5" descr="xs03gif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xs03gif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000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Được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ông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chăm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sóc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cây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cải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đã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như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thế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nào</a:t>
            </a:r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ải lớ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90600" y="-457200"/>
            <a:ext cx="117348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Lúc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to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lão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nhổ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nhổ</a:t>
            </a:r>
            <a:r>
              <a:rPr lang="en-US" dirty="0"/>
              <a:t>?</a:t>
            </a:r>
          </a:p>
        </p:txBody>
      </p:sp>
      <p:pic>
        <p:nvPicPr>
          <p:cNvPr id="7" name="Picture 6" descr="ô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47800"/>
            <a:ext cx="1904999" cy="5410200"/>
          </a:xfrm>
          <a:prstGeom prst="rect">
            <a:avLst/>
          </a:prstGeom>
        </p:spPr>
      </p:pic>
      <p:pic>
        <p:nvPicPr>
          <p:cNvPr id="8" name="Content Placeholder 5" descr="củcả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1371600"/>
            <a:ext cx="1371600" cy="5486400"/>
          </a:xfrm>
          <a:prstGeom prst="rect">
            <a:avLst/>
          </a:prstGeom>
        </p:spPr>
      </p:pic>
      <p:pic>
        <p:nvPicPr>
          <p:cNvPr id="11" name="Content Placeholder 10" descr="bà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67200" y="1447800"/>
            <a:ext cx="1676400" cy="5410200"/>
          </a:xfrm>
        </p:spPr>
      </p:pic>
      <p:pic>
        <p:nvPicPr>
          <p:cNvPr id="12" name="Picture 11" descr="cô bé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1447800"/>
            <a:ext cx="1295399" cy="5410200"/>
          </a:xfrm>
          <a:prstGeom prst="rect">
            <a:avLst/>
          </a:prstGeom>
        </p:spPr>
      </p:pic>
      <p:pic>
        <p:nvPicPr>
          <p:cNvPr id="13" name="Picture 12" descr="ch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81200" y="3505200"/>
            <a:ext cx="990600" cy="3352800"/>
          </a:xfrm>
          <a:prstGeom prst="rect">
            <a:avLst/>
          </a:prstGeom>
        </p:spPr>
      </p:pic>
      <p:pic>
        <p:nvPicPr>
          <p:cNvPr id="14" name="Picture 13" descr="mè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200" y="3505200"/>
            <a:ext cx="1143000" cy="3352800"/>
          </a:xfrm>
          <a:prstGeom prst="rect">
            <a:avLst/>
          </a:prstGeom>
        </p:spPr>
      </p:pic>
      <p:pic>
        <p:nvPicPr>
          <p:cNvPr id="15" name="Picture 14" descr="chuộ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962400"/>
            <a:ext cx="83819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hà Mình Rất Vui -ngọt ngào hơn cả Socola- - Clb Tuổi Thơ - Những Cánh Hồng Bay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9851" y="0"/>
            <a:ext cx="11195051" cy="877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tranp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 1</a:t>
            </a:r>
            <a:br>
              <a:rPr lang="en-US" sz="8800" b="1" dirty="0">
                <a:latin typeface="Times New Roman" pitchFamily="18" charset="0"/>
                <a:cs typeface="Times New Roman" pitchFamily="18" charset="0"/>
              </a:rPr>
            </a:br>
            <a:endParaRPr lang="en-US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76400" y="-1143000"/>
            <a:ext cx="128016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vừa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con </a:t>
            </a:r>
            <a:r>
              <a:rPr lang="en-US" dirty="0" err="1">
                <a:solidFill>
                  <a:srgbClr val="FF0000"/>
                </a:solidFill>
              </a:rPr>
              <a:t>nghe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chuyện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Content Placeholder 5" descr="nhổ cả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Trong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câu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chuyện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có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những</a:t>
            </a:r>
            <a:r>
              <a:rPr lang="en-US" sz="4800" dirty="0">
                <a:solidFill>
                  <a:srgbClr val="FF0000"/>
                </a:solidFill>
              </a:rPr>
              <a:t>  </a:t>
            </a:r>
            <a:r>
              <a:rPr lang="en-US" sz="4800" dirty="0" err="1">
                <a:solidFill>
                  <a:srgbClr val="FF0000"/>
                </a:solidFill>
              </a:rPr>
              <a:t>nhân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vật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nào</a:t>
            </a:r>
            <a:r>
              <a:rPr lang="en-US" sz="4800" dirty="0">
                <a:solidFill>
                  <a:srgbClr val="FF0000"/>
                </a:solidFill>
              </a:rPr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ô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4200" cy="3886200"/>
          </a:xfrm>
          <a:prstGeom prst="rect">
            <a:avLst/>
          </a:prstGeom>
        </p:spPr>
      </p:pic>
      <p:pic>
        <p:nvPicPr>
          <p:cNvPr id="5" name="Picture 4" descr="bà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2819400" cy="3886200"/>
          </a:xfrm>
          <a:prstGeom prst="rect">
            <a:avLst/>
          </a:prstGeom>
        </p:spPr>
      </p:pic>
      <p:pic>
        <p:nvPicPr>
          <p:cNvPr id="6" name="Picture 5" descr="chá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0"/>
            <a:ext cx="3200400" cy="3886200"/>
          </a:xfrm>
          <a:prstGeom prst="rect">
            <a:avLst/>
          </a:prstGeom>
        </p:spPr>
      </p:pic>
      <p:pic>
        <p:nvPicPr>
          <p:cNvPr id="7" name="Picture 6" descr="mè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886200"/>
            <a:ext cx="2819400" cy="2971800"/>
          </a:xfrm>
          <a:prstGeom prst="rect">
            <a:avLst/>
          </a:prstGeom>
        </p:spPr>
      </p:pic>
      <p:pic>
        <p:nvPicPr>
          <p:cNvPr id="8" name="Picture 7" descr="chó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62400"/>
            <a:ext cx="3200400" cy="3000375"/>
          </a:xfrm>
          <a:prstGeom prst="rect">
            <a:avLst/>
          </a:prstGeom>
        </p:spPr>
      </p:pic>
      <p:pic>
        <p:nvPicPr>
          <p:cNvPr id="9" name="Picture 8" descr="chuộ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8862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Một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hôm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ông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lão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mang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cây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gì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về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trồng</a:t>
            </a:r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5" name="Content Placeholder 4" descr="củ cả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cải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gì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Content Placeholder 7" descr="ông tuớ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572000" cy="5562600"/>
          </a:xfrm>
        </p:spPr>
      </p:pic>
      <p:pic>
        <p:nvPicPr>
          <p:cNvPr id="9" name="Picture 8" descr="ông chăm só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19200"/>
            <a:ext cx="525386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104</Words>
  <Application>Microsoft Office PowerPoint</Application>
  <PresentationFormat>On-screen Show (4:3)</PresentationFormat>
  <Paragraphs>17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Lĩnh vực phát triển ngôn ngữ</vt:lpstr>
      <vt:lpstr>Phần 1 </vt:lpstr>
      <vt:lpstr>PowerPoint Presentation</vt:lpstr>
      <vt:lpstr>Phần 2</vt:lpstr>
      <vt:lpstr>Cô vừa kể cho các con nghe câu chuyện gì?</vt:lpstr>
      <vt:lpstr>PowerPoint Presentation</vt:lpstr>
      <vt:lpstr>PowerPoint Presentation</vt:lpstr>
      <vt:lpstr>Một hôm ông lão mang cây gì về trồng?</vt:lpstr>
      <vt:lpstr>Khi trồng cây cải xong ông đã làm gì?</vt:lpstr>
      <vt:lpstr>PowerPoint Presentation</vt:lpstr>
      <vt:lpstr>PowerPoint Presentation</vt:lpstr>
      <vt:lpstr>Lúc cây cải to ông lão không nhổ được cải thì ai đã giúp ông nhổ?</vt:lpstr>
      <vt:lpstr>Phần 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HP</cp:lastModifiedBy>
  <cp:revision>74</cp:revision>
  <dcterms:created xsi:type="dcterms:W3CDTF">2019-10-22T14:51:48Z</dcterms:created>
  <dcterms:modified xsi:type="dcterms:W3CDTF">2022-03-17T05:30:51Z</dcterms:modified>
</cp:coreProperties>
</file>