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3" r:id="rId3"/>
    <p:sldId id="269" r:id="rId4"/>
    <p:sldId id="270" r:id="rId5"/>
    <p:sldId id="272" r:id="rId6"/>
    <p:sldId id="267" r:id="rId7"/>
    <p:sldId id="268" r:id="rId8"/>
    <p:sldId id="262" r:id="rId9"/>
    <p:sldId id="256" r:id="rId10"/>
    <p:sldId id="265" r:id="rId11"/>
    <p:sldId id="266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47EC0-0B09-4C04-9175-883343153C0E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A059B-9C88-44A5-AD22-A8E7F49A9F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8.gif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8.gif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stockphoto-1269852728-640_adpp_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117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33600" y="1676400"/>
            <a:ext cx="5590309" cy="274320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LĨNH VỰC PHÁT TRIỂN TÌNH CẢM XÃ HỘI</a:t>
            </a:r>
            <a:endParaRPr lang="vi-VN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vi-VN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Đề tài: Bé chăm sóc cây xanh </a:t>
            </a:r>
          </a:p>
          <a:p>
            <a:pPr algn="ctr"/>
            <a:r>
              <a:rPr lang="vi-VN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Lứa tuổi: 3-4 tuổi</a:t>
            </a:r>
          </a:p>
          <a:p>
            <a:pPr algn="ctr"/>
            <a:r>
              <a:rPr lang="vi-VN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Giáo viên: Đỗ Thị Ngọc Linh </a:t>
            </a:r>
            <a:endParaRPr lang="vi-VN" sz="24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09800" y="0"/>
            <a:ext cx="5257800" cy="609600"/>
          </a:xfrm>
          <a:prstGeom prst="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 smtClean="0">
                <a:solidFill>
                  <a:schemeClr val="accent1">
                    <a:lumMod val="75000"/>
                  </a:schemeClr>
                </a:solidFill>
              </a:rPr>
              <a:t>PHÒNG GD&amp; ĐT QUẬN LONG BIÊN</a:t>
            </a:r>
          </a:p>
          <a:p>
            <a:pPr algn="ctr"/>
            <a:r>
              <a:rPr lang="vi-VN" sz="1600" dirty="0" smtClean="0">
                <a:solidFill>
                  <a:schemeClr val="accent1">
                    <a:lumMod val="75000"/>
                  </a:schemeClr>
                </a:solidFill>
              </a:rPr>
              <a:t>TRƯỜNG MẦM NON ĐÔ THỊ VIỆT HƯNG 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0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trồng câ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7209" b="12369"/>
          <a:stretch/>
        </p:blipFill>
        <p:spPr bwMode="auto">
          <a:xfrm>
            <a:off x="4253345" y="1557320"/>
            <a:ext cx="4296641" cy="237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371600" y="0"/>
            <a:ext cx="6629400" cy="1295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NÊN HAY KHÔNG NÊN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</a:p>
        </p:txBody>
      </p:sp>
      <p:pic>
        <p:nvPicPr>
          <p:cNvPr id="8194" name="Chặt cây" descr="Những cánh rừng biến mất và những mạng người - Tuổi Trẻ Onlin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3" b="12635"/>
          <a:stretch/>
        </p:blipFill>
        <p:spPr bwMode="auto">
          <a:xfrm>
            <a:off x="152400" y="1600199"/>
            <a:ext cx="4114800" cy="23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đúng" descr="Đúng Và Sai Biểu Tượng Hình ảnh | Định dạng hình ảnh PNG 400908117|  vn.lovepik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5" r="50000" b="21739"/>
          <a:stretch/>
        </p:blipFill>
        <p:spPr bwMode="auto">
          <a:xfrm>
            <a:off x="7353299" y="2787045"/>
            <a:ext cx="1229591" cy="11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ai" descr="Đúng Và Sai Biểu Tượng Hình ảnh | Định dạng hình ảnh PNG 400908117|  vn.lovepik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429" b="18775"/>
          <a:stretch/>
        </p:blipFill>
        <p:spPr bwMode="auto">
          <a:xfrm>
            <a:off x="3096591" y="2884988"/>
            <a:ext cx="1156754" cy="109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lau lá câ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5" y="3922761"/>
            <a:ext cx="4295693" cy="231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đúng" descr="Đúng Và Sai Biểu Tượng Hình ảnh | Định dạng hình ảnh PNG 400908117|  vn.lovepik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5" r="50000" b="21739"/>
          <a:stretch/>
        </p:blipFill>
        <p:spPr bwMode="auto">
          <a:xfrm>
            <a:off x="3023754" y="5107620"/>
            <a:ext cx="1229591" cy="11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tưới câ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68" y="3973895"/>
            <a:ext cx="417195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ỗ t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54" y="2716818"/>
            <a:ext cx="2466109" cy="2311977"/>
          </a:xfrm>
          <a:prstGeom prst="rect">
            <a:avLst/>
          </a:prstGeom>
        </p:spPr>
      </p:pic>
      <p:pic>
        <p:nvPicPr>
          <p:cNvPr id="12" name="đúng" descr="Đúng Và Sai Biểu Tượng Hình ảnh | Định dạng hình ảnh PNG 400908117|  vn.lovepik.co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5" r="50000" b="21739"/>
          <a:stretch/>
        </p:blipFill>
        <p:spPr bwMode="auto">
          <a:xfrm>
            <a:off x="7360227" y="5163215"/>
            <a:ext cx="1229591" cy="116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3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ảm ơn, Thank you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28" y="962891"/>
            <a:ext cx="8001000" cy="47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6380"/>
            <a:ext cx="1531620" cy="153162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80" y="5326380"/>
            <a:ext cx="1531620" cy="15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Em yêu cây xanh Bài hát cực hay cho thiếu nhi về môi trường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8669"/>
            <a:ext cx="9144000" cy="688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0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752600" y="0"/>
            <a:ext cx="5867400" cy="12894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 CHƠI </a:t>
            </a:r>
          </a:p>
          <a:p>
            <a:pPr algn="ctr"/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LẬT MẢNH GHÉP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6" name="Quả táo ô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8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53" y="2209800"/>
            <a:ext cx="1672329" cy="1844386"/>
          </a:xfrm>
          <a:prstGeom prst="rect">
            <a:avLst/>
          </a:prstGeom>
        </p:spPr>
      </p:pic>
      <p:pic>
        <p:nvPicPr>
          <p:cNvPr id="17" name="Quả táo ô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8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99" y="4618759"/>
            <a:ext cx="1672329" cy="1844386"/>
          </a:xfrm>
          <a:prstGeom prst="rect">
            <a:avLst/>
          </a:prstGeom>
        </p:spPr>
      </p:pic>
      <p:pic>
        <p:nvPicPr>
          <p:cNvPr id="18" name="cây ô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71" y="1825828"/>
            <a:ext cx="1651547" cy="2288972"/>
          </a:xfrm>
          <a:prstGeom prst="rect">
            <a:avLst/>
          </a:prstGeom>
        </p:spPr>
      </p:pic>
      <p:pic>
        <p:nvPicPr>
          <p:cNvPr id="19" name="cây ô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96" y="4214548"/>
            <a:ext cx="1665402" cy="2308175"/>
          </a:xfrm>
          <a:prstGeom prst="rect">
            <a:avLst/>
          </a:prstGeom>
        </p:spPr>
      </p:pic>
      <p:pic>
        <p:nvPicPr>
          <p:cNvPr id="21" name="bình tưới nước ô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17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12020" r="1667" b="1414"/>
          <a:stretch/>
        </p:blipFill>
        <p:spPr>
          <a:xfrm>
            <a:off x="4594210" y="2511511"/>
            <a:ext cx="1433552" cy="1240964"/>
          </a:xfrm>
          <a:prstGeom prst="rect">
            <a:avLst/>
          </a:prstGeom>
        </p:spPr>
      </p:pic>
      <p:pic>
        <p:nvPicPr>
          <p:cNvPr id="22" name="bình nước ô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17" b="97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12020" r="1667" b="1414"/>
          <a:stretch/>
        </p:blipFill>
        <p:spPr>
          <a:xfrm>
            <a:off x="2819400" y="4920470"/>
            <a:ext cx="1433552" cy="1240964"/>
          </a:xfrm>
          <a:prstGeom prst="rect">
            <a:avLst/>
          </a:prstGeom>
        </p:spPr>
      </p:pic>
      <p:pic>
        <p:nvPicPr>
          <p:cNvPr id="23" name="bông hoa ô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13" y="2215238"/>
            <a:ext cx="1543893" cy="1538103"/>
          </a:xfrm>
          <a:prstGeom prst="rect">
            <a:avLst/>
          </a:prstGeom>
        </p:spPr>
      </p:pic>
      <p:pic>
        <p:nvPicPr>
          <p:cNvPr id="24" name="bông hoa ô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13" y="4618759"/>
            <a:ext cx="1543893" cy="1538103"/>
          </a:xfrm>
          <a:prstGeom prst="rect">
            <a:avLst/>
          </a:prstGeom>
        </p:spPr>
      </p:pic>
      <p:sp>
        <p:nvSpPr>
          <p:cNvPr id="25" name="quay lại"/>
          <p:cNvSpPr/>
          <p:nvPr/>
        </p:nvSpPr>
        <p:spPr>
          <a:xfrm flipH="1">
            <a:off x="8010063" y="6168360"/>
            <a:ext cx="1066800" cy="544166"/>
          </a:xfrm>
          <a:prstGeom prst="homePlat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Quay </a:t>
            </a:r>
            <a:r>
              <a:rPr lang="en-US" dirty="0" err="1" smtClean="0"/>
              <a:t>lại</a:t>
            </a:r>
            <a:endParaRPr lang="en-US" dirty="0" smtClean="0"/>
          </a:p>
        </p:txBody>
      </p:sp>
      <p:sp>
        <p:nvSpPr>
          <p:cNvPr id="15" name="Ô số 1"/>
          <p:cNvSpPr/>
          <p:nvPr/>
        </p:nvSpPr>
        <p:spPr>
          <a:xfrm>
            <a:off x="1167853" y="1688147"/>
            <a:ext cx="1731818" cy="24612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1</a:t>
            </a:r>
            <a:endParaRPr lang="en-US" sz="6000" b="1" dirty="0"/>
          </a:p>
        </p:txBody>
      </p:sp>
      <p:sp>
        <p:nvSpPr>
          <p:cNvPr id="14" name="Ô số 2"/>
          <p:cNvSpPr/>
          <p:nvPr/>
        </p:nvSpPr>
        <p:spPr>
          <a:xfrm>
            <a:off x="2914953" y="1667553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2</a:t>
            </a:r>
            <a:endParaRPr lang="en-US" sz="6000" b="1" dirty="0"/>
          </a:p>
        </p:txBody>
      </p:sp>
      <p:sp>
        <p:nvSpPr>
          <p:cNvPr id="13" name="ô số 3"/>
          <p:cNvSpPr/>
          <p:nvPr/>
        </p:nvSpPr>
        <p:spPr>
          <a:xfrm>
            <a:off x="4616026" y="1676400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3</a:t>
            </a:r>
            <a:endParaRPr lang="en-US" sz="6000" b="1" dirty="0"/>
          </a:p>
        </p:txBody>
      </p:sp>
      <p:sp>
        <p:nvSpPr>
          <p:cNvPr id="12" name="ô số 4"/>
          <p:cNvSpPr/>
          <p:nvPr/>
        </p:nvSpPr>
        <p:spPr>
          <a:xfrm>
            <a:off x="6331904" y="1667553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4</a:t>
            </a:r>
            <a:endParaRPr lang="en-US" sz="6000" b="1" dirty="0"/>
          </a:p>
        </p:txBody>
      </p:sp>
      <p:sp>
        <p:nvSpPr>
          <p:cNvPr id="8" name="ô số 5"/>
          <p:cNvSpPr/>
          <p:nvPr/>
        </p:nvSpPr>
        <p:spPr>
          <a:xfrm>
            <a:off x="1088797" y="4126548"/>
            <a:ext cx="1772168" cy="24612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5</a:t>
            </a:r>
            <a:endParaRPr lang="en-US" sz="6000" b="1" dirty="0"/>
          </a:p>
        </p:txBody>
      </p:sp>
      <p:sp>
        <p:nvSpPr>
          <p:cNvPr id="9" name="Ô số 6"/>
          <p:cNvSpPr/>
          <p:nvPr/>
        </p:nvSpPr>
        <p:spPr>
          <a:xfrm>
            <a:off x="2899671" y="4126735"/>
            <a:ext cx="1742603" cy="2461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6</a:t>
            </a:r>
            <a:endParaRPr lang="en-US" sz="6000" b="1" dirty="0"/>
          </a:p>
        </p:txBody>
      </p:sp>
      <p:sp>
        <p:nvSpPr>
          <p:cNvPr id="10" name="ô số 7"/>
          <p:cNvSpPr/>
          <p:nvPr/>
        </p:nvSpPr>
        <p:spPr>
          <a:xfrm>
            <a:off x="4666502" y="4121726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7</a:t>
            </a:r>
            <a:endParaRPr lang="en-US" sz="6000" b="1" dirty="0"/>
          </a:p>
        </p:txBody>
      </p:sp>
      <p:sp>
        <p:nvSpPr>
          <p:cNvPr id="11" name="ô số 8"/>
          <p:cNvSpPr/>
          <p:nvPr/>
        </p:nvSpPr>
        <p:spPr>
          <a:xfrm>
            <a:off x="6343593" y="4126548"/>
            <a:ext cx="1665402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8</a:t>
            </a:r>
            <a:endParaRPr lang="en-US" sz="6000" b="1" dirty="0"/>
          </a:p>
        </p:txBody>
      </p:sp>
      <p:pic>
        <p:nvPicPr>
          <p:cNvPr id="30" name="con o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13623"/>
            <a:ext cx="1309254" cy="1415410"/>
          </a:xfrm>
          <a:prstGeom prst="rect">
            <a:avLst/>
          </a:prstGeom>
        </p:spPr>
      </p:pic>
      <p:pic>
        <p:nvPicPr>
          <p:cNvPr id="31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9598" y="1216228"/>
            <a:ext cx="609600" cy="609600"/>
          </a:xfrm>
          <a:prstGeom prst="rect">
            <a:avLst/>
          </a:prstGeom>
        </p:spPr>
      </p:pic>
      <p:pic>
        <p:nvPicPr>
          <p:cNvPr id="32" name="vỗ tay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49" y="2677203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26415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13" grpId="0" animBg="1"/>
      <p:bldP spid="13" grpId="1" animBg="1"/>
      <p:bldP spid="12" grpId="0" animBg="1"/>
      <p:bldP spid="1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Dễ Thương Trồng Cây Nhỏ Hình ảnh | Định dạng hình ảnh AI 400979067| 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91" y="955964"/>
            <a:ext cx="6248400" cy="624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752600" y="0"/>
            <a:ext cx="5867400" cy="12894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 CHĂM SÓC CÂY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6871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-6927"/>
            <a:ext cx="7086600" cy="768927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LỢI ÍCH CỦA CÂY XANH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4" name="Picture 6" descr="Lợi Ích Của Cây Xanh - Thiên Khôi Gar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1122217"/>
            <a:ext cx="8346216" cy="55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hildren PNG Images – Free PNG Images Vector, PSD, Clipart, Tem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153025" cy="30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096000" y="1447800"/>
            <a:ext cx="2118598" cy="1295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Cung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cấp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khí</a:t>
            </a:r>
            <a:r>
              <a:rPr lang="en-US" sz="2400" dirty="0" smtClean="0">
                <a:solidFill>
                  <a:schemeClr val="tx1"/>
                </a:solidFill>
              </a:rPr>
              <a:t> 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95745" y="3897497"/>
            <a:ext cx="2299855" cy="1295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Làm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khí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295400" y="-6927"/>
            <a:ext cx="7086600" cy="768927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LỢI ÍCH CỦA CÂY XANH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42" name="Picture 2" descr="Một số phương pháp nhân giống cây ăn quả | Cổng TTĐT Tài năng trẻ Quốc 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91490"/>
            <a:ext cx="4686300" cy="34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HỮNG ĐIỀU BẠN NÊN BIẾT KHI CHĂM SÓC CÂY HOA TRÀ 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7763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257523" y="5410200"/>
            <a:ext cx="3635604" cy="1295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Cây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cho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trái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22273" y="5410200"/>
            <a:ext cx="3733800" cy="1295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Cây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cho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hoa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2" descr="Một số phương pháp nhân giống cây ăn quả | Cổng TTĐT Tài năng trẻ Quốc g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19" b="65103" l="34961" r="5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4" t="34584" r="41033" b="35801"/>
          <a:stretch/>
        </p:blipFill>
        <p:spPr bwMode="auto">
          <a:xfrm>
            <a:off x="1828800" y="2386445"/>
            <a:ext cx="1091609" cy="10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HỮNG ĐIỀU BẠN NÊN BIẾT KHI CHĂM SÓC CÂY HOA TRÀ M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0" b="69250" l="2375" r="7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" t="6666" r="28080" b="31516"/>
          <a:stretch/>
        </p:blipFill>
        <p:spPr bwMode="auto">
          <a:xfrm>
            <a:off x="5399809" y="1447800"/>
            <a:ext cx="2341418" cy="21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63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00139 0.322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00173 0.3567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ây Hoa Hồng, Tải Hình Cây Cảnh PNG 12 - Free.Vector6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6" b="23099" l="20667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59" r="54667" b="76901"/>
          <a:stretch/>
        </p:blipFill>
        <p:spPr bwMode="auto">
          <a:xfrm>
            <a:off x="6172200" y="609600"/>
            <a:ext cx="3133272" cy="30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ây Hoa Hồng, Tải Hình Cây Cảnh PNG 12 - Free.Vector6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72" b="63271" l="0" r="2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0" t="48424" r="73714" b="34961"/>
          <a:stretch/>
        </p:blipFill>
        <p:spPr bwMode="auto">
          <a:xfrm>
            <a:off x="166296" y="1415468"/>
            <a:ext cx="3359269" cy="243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ây Hoa Hồng, Tải Hình Cây Cảnh PNG 12 - Free.Vector6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6" t="4969" r="19731" b="71372"/>
          <a:stretch/>
        </p:blipFill>
        <p:spPr bwMode="auto">
          <a:xfrm>
            <a:off x="6388297" y="4399342"/>
            <a:ext cx="2701077" cy="223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ây Hoa Hồng, Tải Hình Cây Cảnh PNG 12 - Free.Vector6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4" t="22115" r="19810" b="61051"/>
          <a:stretch/>
        </p:blipFill>
        <p:spPr bwMode="auto">
          <a:xfrm>
            <a:off x="479227" y="3801911"/>
            <a:ext cx="1752600" cy="28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ây Hoa Hồng, Tải Hình Cây Cảnh PNG 12 - Free.Vector6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93" y="2318411"/>
            <a:ext cx="3907824" cy="45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1447801" y="4953000"/>
            <a:ext cx="2362199" cy="8017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057400" y="3299732"/>
            <a:ext cx="1066800" cy="15008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419600" y="2318412"/>
            <a:ext cx="2133600" cy="5009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764205" y="3777153"/>
            <a:ext cx="1612717" cy="190171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1752600" y="0"/>
            <a:ext cx="5867400" cy="1289491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CÂY CÓ NHỮNG PHẦN NÀO?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800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88796" y="0"/>
            <a:ext cx="7521804" cy="152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CÁCH CHĂM SÓC CÂY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5" descr="2db34c0a6c9200313c6541657796efc8-1800w-1200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471" y="1752600"/>
            <a:ext cx="3703934" cy="2469289"/>
          </a:xfrm>
          <a:prstGeom prst="rect">
            <a:avLst/>
          </a:prstGeom>
        </p:spPr>
      </p:pic>
      <p:pic>
        <p:nvPicPr>
          <p:cNvPr id="9" name="Picture 8" descr="unnamed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871" y="1752599"/>
            <a:ext cx="3754582" cy="2469289"/>
          </a:xfrm>
          <a:prstGeom prst="rect">
            <a:avLst/>
          </a:prstGeom>
        </p:spPr>
      </p:pic>
      <p:pic>
        <p:nvPicPr>
          <p:cNvPr id="3074" name="Picture 2" descr="8 cách chăm sóc cây cảnh trong nhà để cây luôn xanh và phát triển tốt |  Quang Cảnh Xa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60" y="4343400"/>
            <a:ext cx="3345711" cy="242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hận dạng những lá cây trong hồ cần được cắt tỉ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94199"/>
            <a:ext cx="3636391" cy="24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7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—Pngtree—green plants indoor air purification_572537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2050473"/>
            <a:ext cx="3429000" cy="3429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5486400"/>
            <a:ext cx="1828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/>
              <a:t>Chậu</a:t>
            </a:r>
            <a:r>
              <a:rPr lang="en-US" sz="3000" dirty="0" smtClean="0"/>
              <a:t> </a:t>
            </a:r>
            <a:r>
              <a:rPr lang="en-US" sz="3000" dirty="0" err="1" smtClean="0"/>
              <a:t>cây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3810000" y="5486400"/>
            <a:ext cx="25506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 smtClean="0"/>
              <a:t>Bình</a:t>
            </a:r>
            <a:r>
              <a:rPr lang="en-US" sz="3000" dirty="0" smtClean="0"/>
              <a:t> </a:t>
            </a:r>
            <a:r>
              <a:rPr lang="en-US" sz="3000" dirty="0" err="1" smtClean="0"/>
              <a:t>tưới</a:t>
            </a:r>
            <a:r>
              <a:rPr lang="en-US" sz="3000" dirty="0" smtClean="0"/>
              <a:t> </a:t>
            </a:r>
            <a:r>
              <a:rPr lang="en-US" sz="3000" dirty="0" err="1" smtClean="0"/>
              <a:t>nước</a:t>
            </a:r>
            <a:endParaRPr lang="en-US" sz="3000" dirty="0"/>
          </a:p>
        </p:txBody>
      </p:sp>
      <p:sp>
        <p:nvSpPr>
          <p:cNvPr id="8" name="Rectangle 7"/>
          <p:cNvSpPr/>
          <p:nvPr/>
        </p:nvSpPr>
        <p:spPr>
          <a:xfrm>
            <a:off x="6954982" y="5486400"/>
            <a:ext cx="1676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/>
              <a:t>Khăn</a:t>
            </a:r>
            <a:r>
              <a:rPr lang="en-US" sz="3000" dirty="0" smtClean="0"/>
              <a:t> </a:t>
            </a:r>
            <a:r>
              <a:rPr lang="en-US" sz="3000" dirty="0" err="1" smtClean="0"/>
              <a:t>tay</a:t>
            </a:r>
            <a:endParaRPr lang="en-US" sz="3000" dirty="0"/>
          </a:p>
        </p:txBody>
      </p:sp>
      <p:sp>
        <p:nvSpPr>
          <p:cNvPr id="10" name="Oval 9"/>
          <p:cNvSpPr/>
          <p:nvPr/>
        </p:nvSpPr>
        <p:spPr>
          <a:xfrm>
            <a:off x="1088796" y="0"/>
            <a:ext cx="7521804" cy="152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BÉ CHUẨN BỊ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8" name="Picture 4" descr="Đồ Chơi Học Cụ Mầm Non Bình Tưới Cây Cho Trẻ Mầm Non giảm chỉ còn 55,000 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167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515" y="2835633"/>
            <a:ext cx="2410691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ao lâu thì nên thay khăn lau nhà bếp một lần?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1361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ây: Hình ảnh, vector và ảnh có sẵn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4"/>
          <a:stretch/>
        </p:blipFill>
        <p:spPr bwMode="auto">
          <a:xfrm>
            <a:off x="1074941" y="1597132"/>
            <a:ext cx="7162800" cy="503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1088796" y="0"/>
            <a:ext cx="7521804" cy="15240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MÌNH CÙNG THỰC HÀNH NHÉ!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116</Words>
  <Application>Microsoft Office PowerPoint</Application>
  <PresentationFormat>On-screen Show (4:3)</PresentationFormat>
  <Paragraphs>32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84</cp:revision>
  <dcterms:created xsi:type="dcterms:W3CDTF">2021-09-23T09:18:45Z</dcterms:created>
  <dcterms:modified xsi:type="dcterms:W3CDTF">2022-04-07T07:58:35Z</dcterms:modified>
</cp:coreProperties>
</file>