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D601-9E60-48FF-AA8D-1AB5959717DB}" type="datetimeFigureOut">
              <a:rPr lang="vi-VN" smtClean="0"/>
              <a:t>02/02/2021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9E73B-F4BC-4264-A44F-A1D18DB51F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2369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D601-9E60-48FF-AA8D-1AB5959717DB}" type="datetimeFigureOut">
              <a:rPr lang="vi-VN" smtClean="0"/>
              <a:t>02/02/2021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9E73B-F4BC-4264-A44F-A1D18DB51F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6831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D601-9E60-48FF-AA8D-1AB5959717DB}" type="datetimeFigureOut">
              <a:rPr lang="vi-VN" smtClean="0"/>
              <a:t>02/02/2021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9E73B-F4BC-4264-A44F-A1D18DB51F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4059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D601-9E60-48FF-AA8D-1AB5959717DB}" type="datetimeFigureOut">
              <a:rPr lang="vi-VN" smtClean="0"/>
              <a:t>02/02/2021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9E73B-F4BC-4264-A44F-A1D18DB51F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588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D601-9E60-48FF-AA8D-1AB5959717DB}" type="datetimeFigureOut">
              <a:rPr lang="vi-VN" smtClean="0"/>
              <a:t>02/02/2021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9E73B-F4BC-4264-A44F-A1D18DB51F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31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D601-9E60-48FF-AA8D-1AB5959717DB}" type="datetimeFigureOut">
              <a:rPr lang="vi-VN" smtClean="0"/>
              <a:t>02/02/2021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9E73B-F4BC-4264-A44F-A1D18DB51F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6457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D601-9E60-48FF-AA8D-1AB5959717DB}" type="datetimeFigureOut">
              <a:rPr lang="vi-VN" smtClean="0"/>
              <a:t>02/02/2021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9E73B-F4BC-4264-A44F-A1D18DB51F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570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D601-9E60-48FF-AA8D-1AB5959717DB}" type="datetimeFigureOut">
              <a:rPr lang="vi-VN" smtClean="0"/>
              <a:t>02/02/2021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9E73B-F4BC-4264-A44F-A1D18DB51F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1764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D601-9E60-48FF-AA8D-1AB5959717DB}" type="datetimeFigureOut">
              <a:rPr lang="vi-VN" smtClean="0"/>
              <a:t>02/02/2021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9E73B-F4BC-4264-A44F-A1D18DB51F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4110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D601-9E60-48FF-AA8D-1AB5959717DB}" type="datetimeFigureOut">
              <a:rPr lang="vi-VN" smtClean="0"/>
              <a:t>02/02/2021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9E73B-F4BC-4264-A44F-A1D18DB51F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9399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D601-9E60-48FF-AA8D-1AB5959717DB}" type="datetimeFigureOut">
              <a:rPr lang="vi-VN" smtClean="0"/>
              <a:t>02/02/2021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9E73B-F4BC-4264-A44F-A1D18DB51F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7832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CD601-9E60-48FF-AA8D-1AB5959717DB}" type="datetimeFigureOut">
              <a:rPr lang="vi-VN" smtClean="0"/>
              <a:t>02/02/2021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9E73B-F4BC-4264-A44F-A1D18DB51F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421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1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png"/><Relationship Id="rId18" Type="http://schemas.openxmlformats.org/officeDocument/2006/relationships/audio" Target="../media/audio2.wav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2.png"/><Relationship Id="rId2" Type="http://schemas.openxmlformats.org/officeDocument/2006/relationships/audio" Target="../media/media2.wav"/><Relationship Id="rId16" Type="http://schemas.openxmlformats.org/officeDocument/2006/relationships/image" Target="../media/image12.png"/><Relationship Id="rId1" Type="http://schemas.microsoft.com/office/2007/relationships/media" Target="../media/media2.wav"/><Relationship Id="rId6" Type="http://schemas.openxmlformats.org/officeDocument/2006/relationships/audio" Target="../media/audio4.wav"/><Relationship Id="rId11" Type="http://schemas.openxmlformats.org/officeDocument/2006/relationships/image" Target="../media/image7.png"/><Relationship Id="rId5" Type="http://schemas.openxmlformats.org/officeDocument/2006/relationships/audio" Target="../media/audio3.wav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audio" Target="../media/audio2.wav"/><Relationship Id="rId9" Type="http://schemas.openxmlformats.org/officeDocument/2006/relationships/image" Target="../media/image5.png"/><Relationship Id="rId1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91" y="450624"/>
            <a:ext cx="11826601" cy="59017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7777" y="675708"/>
            <a:ext cx="77512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Finding Game</a:t>
            </a:r>
          </a:p>
          <a:p>
            <a:pPr algn="ctr">
              <a:lnSpc>
                <a:spcPct val="150000"/>
              </a:lnSpc>
            </a:pPr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Comic Sans MS" panose="030F0702030302020204" pitchFamily="66" charset="0"/>
              </a:rPr>
              <a:t>Letter </a:t>
            </a:r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Comic Sans MS" panose="030F0702030302020204" pitchFamily="66" charset="0"/>
              </a:rPr>
              <a:t>Qq</a:t>
            </a:r>
            <a:endParaRPr lang="vi-VN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pic>
        <p:nvPicPr>
          <p:cNvPr id="4" name="ga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94275" y="15643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8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game.wav"/>
          </p:stSnd>
        </p:sndAc>
      </p:transition>
    </mc:Choice>
    <mc:Fallback xmlns="">
      <p:transition spd="slow">
        <p:sndAc>
          <p:stSnd>
            <p:snd r:embed="rId7" name="gam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220" y="0"/>
            <a:ext cx="12445220" cy="7069015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1509263" y="408060"/>
            <a:ext cx="8118831" cy="6649371"/>
          </a:xfrm>
          <a:custGeom>
            <a:avLst/>
            <a:gdLst>
              <a:gd name="connsiteX0" fmla="*/ 5206253 w 5903259"/>
              <a:gd name="connsiteY0" fmla="*/ 3520888 h 3635188"/>
              <a:gd name="connsiteX1" fmla="*/ 4076700 w 5903259"/>
              <a:gd name="connsiteY1" fmla="*/ 3359523 h 3635188"/>
              <a:gd name="connsiteX2" fmla="*/ 1871382 w 5903259"/>
              <a:gd name="connsiteY2" fmla="*/ 3588123 h 3635188"/>
              <a:gd name="connsiteX3" fmla="*/ 526676 w 5903259"/>
              <a:gd name="connsiteY3" fmla="*/ 3386417 h 3635188"/>
              <a:gd name="connsiteX4" fmla="*/ 82923 w 5903259"/>
              <a:gd name="connsiteY4" fmla="*/ 3265394 h 3635188"/>
              <a:gd name="connsiteX5" fmla="*/ 123265 w 5903259"/>
              <a:gd name="connsiteY5" fmla="*/ 2458570 h 3635188"/>
              <a:gd name="connsiteX6" fmla="*/ 822512 w 5903259"/>
              <a:gd name="connsiteY6" fmla="*/ 2418229 h 3635188"/>
              <a:gd name="connsiteX7" fmla="*/ 324970 w 5903259"/>
              <a:gd name="connsiteY7" fmla="*/ 2095500 h 3635188"/>
              <a:gd name="connsiteX8" fmla="*/ 271182 w 5903259"/>
              <a:gd name="connsiteY8" fmla="*/ 1584511 h 3635188"/>
              <a:gd name="connsiteX9" fmla="*/ 1481417 w 5903259"/>
              <a:gd name="connsiteY9" fmla="*/ 1557617 h 3635188"/>
              <a:gd name="connsiteX10" fmla="*/ 1750359 w 5903259"/>
              <a:gd name="connsiteY10" fmla="*/ 925606 h 3635188"/>
              <a:gd name="connsiteX11" fmla="*/ 2718547 w 5903259"/>
              <a:gd name="connsiteY11" fmla="*/ 764241 h 3635188"/>
              <a:gd name="connsiteX12" fmla="*/ 3027829 w 5903259"/>
              <a:gd name="connsiteY12" fmla="*/ 1086970 h 3635188"/>
              <a:gd name="connsiteX13" fmla="*/ 3310217 w 5903259"/>
              <a:gd name="connsiteY13" fmla="*/ 737347 h 3635188"/>
              <a:gd name="connsiteX14" fmla="*/ 3632947 w 5903259"/>
              <a:gd name="connsiteY14" fmla="*/ 791135 h 3635188"/>
              <a:gd name="connsiteX15" fmla="*/ 3471582 w 5903259"/>
              <a:gd name="connsiteY15" fmla="*/ 1140759 h 3635188"/>
              <a:gd name="connsiteX16" fmla="*/ 3000935 w 5903259"/>
              <a:gd name="connsiteY16" fmla="*/ 1396253 h 3635188"/>
              <a:gd name="connsiteX17" fmla="*/ 2476500 w 5903259"/>
              <a:gd name="connsiteY17" fmla="*/ 1207994 h 3635188"/>
              <a:gd name="connsiteX18" fmla="*/ 2099982 w 5903259"/>
              <a:gd name="connsiteY18" fmla="*/ 1140759 h 3635188"/>
              <a:gd name="connsiteX19" fmla="*/ 1911723 w 5903259"/>
              <a:gd name="connsiteY19" fmla="*/ 1718982 h 3635188"/>
              <a:gd name="connsiteX20" fmla="*/ 1373841 w 5903259"/>
              <a:gd name="connsiteY20" fmla="*/ 1947582 h 3635188"/>
              <a:gd name="connsiteX21" fmla="*/ 661147 w 5903259"/>
              <a:gd name="connsiteY21" fmla="*/ 1893794 h 3635188"/>
              <a:gd name="connsiteX22" fmla="*/ 1064559 w 5903259"/>
              <a:gd name="connsiteY22" fmla="*/ 2176182 h 3635188"/>
              <a:gd name="connsiteX23" fmla="*/ 1252817 w 5903259"/>
              <a:gd name="connsiteY23" fmla="*/ 2472017 h 3635188"/>
              <a:gd name="connsiteX24" fmla="*/ 1266265 w 5903259"/>
              <a:gd name="connsiteY24" fmla="*/ 2727511 h 3635188"/>
              <a:gd name="connsiteX25" fmla="*/ 1521759 w 5903259"/>
              <a:gd name="connsiteY25" fmla="*/ 2714064 h 3635188"/>
              <a:gd name="connsiteX26" fmla="*/ 1588994 w 5903259"/>
              <a:gd name="connsiteY26" fmla="*/ 2176182 h 3635188"/>
              <a:gd name="connsiteX27" fmla="*/ 2382370 w 5903259"/>
              <a:gd name="connsiteY27" fmla="*/ 1813111 h 3635188"/>
              <a:gd name="connsiteX28" fmla="*/ 2799229 w 5903259"/>
              <a:gd name="connsiteY28" fmla="*/ 1813111 h 3635188"/>
              <a:gd name="connsiteX29" fmla="*/ 2906806 w 5903259"/>
              <a:gd name="connsiteY29" fmla="*/ 1557617 h 3635188"/>
              <a:gd name="connsiteX30" fmla="*/ 3552265 w 5903259"/>
              <a:gd name="connsiteY30" fmla="*/ 1409700 h 3635188"/>
              <a:gd name="connsiteX31" fmla="*/ 4130488 w 5903259"/>
              <a:gd name="connsiteY31" fmla="*/ 1517276 h 3635188"/>
              <a:gd name="connsiteX32" fmla="*/ 4843182 w 5903259"/>
              <a:gd name="connsiteY32" fmla="*/ 1060076 h 3635188"/>
              <a:gd name="connsiteX33" fmla="*/ 4762500 w 5903259"/>
              <a:gd name="connsiteY33" fmla="*/ 791135 h 3635188"/>
              <a:gd name="connsiteX34" fmla="*/ 4399429 w 5903259"/>
              <a:gd name="connsiteY34" fmla="*/ 1073523 h 3635188"/>
              <a:gd name="connsiteX35" fmla="*/ 3901888 w 5903259"/>
              <a:gd name="connsiteY35" fmla="*/ 1033182 h 3635188"/>
              <a:gd name="connsiteX36" fmla="*/ 3632947 w 5903259"/>
              <a:gd name="connsiteY36" fmla="*/ 508747 h 3635188"/>
              <a:gd name="connsiteX37" fmla="*/ 2570629 w 5903259"/>
              <a:gd name="connsiteY37" fmla="*/ 616323 h 3635188"/>
              <a:gd name="connsiteX38" fmla="*/ 1548653 w 5903259"/>
              <a:gd name="connsiteY38" fmla="*/ 831476 h 3635188"/>
              <a:gd name="connsiteX39" fmla="*/ 1185582 w 5903259"/>
              <a:gd name="connsiteY39" fmla="*/ 1355911 h 3635188"/>
              <a:gd name="connsiteX40" fmla="*/ 365312 w 5903259"/>
              <a:gd name="connsiteY40" fmla="*/ 1234888 h 3635188"/>
              <a:gd name="connsiteX41" fmla="*/ 150159 w 5903259"/>
              <a:gd name="connsiteY41" fmla="*/ 1060076 h 3635188"/>
              <a:gd name="connsiteX42" fmla="*/ 903194 w 5903259"/>
              <a:gd name="connsiteY42" fmla="*/ 1046629 h 3635188"/>
              <a:gd name="connsiteX43" fmla="*/ 1078006 w 5903259"/>
              <a:gd name="connsiteY43" fmla="*/ 1086970 h 3635188"/>
              <a:gd name="connsiteX44" fmla="*/ 1199029 w 5903259"/>
              <a:gd name="connsiteY44" fmla="*/ 643217 h 3635188"/>
              <a:gd name="connsiteX45" fmla="*/ 1656229 w 5903259"/>
              <a:gd name="connsiteY45" fmla="*/ 347382 h 3635188"/>
              <a:gd name="connsiteX46" fmla="*/ 3027829 w 5903259"/>
              <a:gd name="connsiteY46" fmla="*/ 280147 h 3635188"/>
              <a:gd name="connsiteX47" fmla="*/ 3848100 w 5903259"/>
              <a:gd name="connsiteY47" fmla="*/ 186017 h 3635188"/>
              <a:gd name="connsiteX48" fmla="*/ 4291853 w 5903259"/>
              <a:gd name="connsiteY48" fmla="*/ 562535 h 3635188"/>
              <a:gd name="connsiteX49" fmla="*/ 4722159 w 5903259"/>
              <a:gd name="connsiteY49" fmla="*/ 495300 h 3635188"/>
              <a:gd name="connsiteX50" fmla="*/ 4977653 w 5903259"/>
              <a:gd name="connsiteY50" fmla="*/ 159123 h 3635188"/>
              <a:gd name="connsiteX51" fmla="*/ 5542429 w 5903259"/>
              <a:gd name="connsiteY51" fmla="*/ 51547 h 3635188"/>
              <a:gd name="connsiteX52" fmla="*/ 5851712 w 5903259"/>
              <a:gd name="connsiteY52" fmla="*/ 468406 h 3635188"/>
              <a:gd name="connsiteX53" fmla="*/ 5690347 w 5903259"/>
              <a:gd name="connsiteY53" fmla="*/ 1033182 h 3635188"/>
              <a:gd name="connsiteX54" fmla="*/ 5098676 w 5903259"/>
              <a:gd name="connsiteY54" fmla="*/ 1261782 h 3635188"/>
              <a:gd name="connsiteX55" fmla="*/ 4439770 w 5903259"/>
              <a:gd name="connsiteY55" fmla="*/ 1813111 h 3635188"/>
              <a:gd name="connsiteX56" fmla="*/ 4211170 w 5903259"/>
              <a:gd name="connsiteY56" fmla="*/ 2310653 h 3635188"/>
              <a:gd name="connsiteX57" fmla="*/ 3364006 w 5903259"/>
              <a:gd name="connsiteY57" fmla="*/ 2660276 h 3635188"/>
              <a:gd name="connsiteX58" fmla="*/ 2785782 w 5903259"/>
              <a:gd name="connsiteY58" fmla="*/ 2579594 h 3635188"/>
              <a:gd name="connsiteX59" fmla="*/ 2624417 w 5903259"/>
              <a:gd name="connsiteY59" fmla="*/ 2176182 h 3635188"/>
              <a:gd name="connsiteX60" fmla="*/ 1938617 w 5903259"/>
              <a:gd name="connsiteY60" fmla="*/ 2391335 h 3635188"/>
              <a:gd name="connsiteX61" fmla="*/ 1871382 w 5903259"/>
              <a:gd name="connsiteY61" fmla="*/ 2902323 h 3635188"/>
              <a:gd name="connsiteX62" fmla="*/ 1508312 w 5903259"/>
              <a:gd name="connsiteY62" fmla="*/ 3157817 h 3635188"/>
              <a:gd name="connsiteX63" fmla="*/ 2099982 w 5903259"/>
              <a:gd name="connsiteY63" fmla="*/ 3225053 h 3635188"/>
              <a:gd name="connsiteX64" fmla="*/ 3108512 w 5903259"/>
              <a:gd name="connsiteY64" fmla="*/ 3023347 h 3635188"/>
              <a:gd name="connsiteX65" fmla="*/ 4318747 w 5903259"/>
              <a:gd name="connsiteY65" fmla="*/ 2942664 h 3635188"/>
              <a:gd name="connsiteX66" fmla="*/ 5300382 w 5903259"/>
              <a:gd name="connsiteY66" fmla="*/ 3157817 h 3635188"/>
              <a:gd name="connsiteX67" fmla="*/ 5421406 w 5903259"/>
              <a:gd name="connsiteY67" fmla="*/ 2095500 h 3635188"/>
              <a:gd name="connsiteX68" fmla="*/ 5152465 w 5903259"/>
              <a:gd name="connsiteY68" fmla="*/ 2310653 h 3635188"/>
              <a:gd name="connsiteX69" fmla="*/ 5206253 w 5903259"/>
              <a:gd name="connsiteY69" fmla="*/ 2808194 h 3635188"/>
              <a:gd name="connsiteX70" fmla="*/ 4574241 w 5903259"/>
              <a:gd name="connsiteY70" fmla="*/ 2861982 h 3635188"/>
              <a:gd name="connsiteX71" fmla="*/ 4063253 w 5903259"/>
              <a:gd name="connsiteY71" fmla="*/ 2619935 h 3635188"/>
              <a:gd name="connsiteX72" fmla="*/ 4453217 w 5903259"/>
              <a:gd name="connsiteY72" fmla="*/ 2391335 h 3635188"/>
              <a:gd name="connsiteX73" fmla="*/ 4775947 w 5903259"/>
              <a:gd name="connsiteY73" fmla="*/ 2458570 h 3635188"/>
              <a:gd name="connsiteX74" fmla="*/ 4735606 w 5903259"/>
              <a:gd name="connsiteY74" fmla="*/ 1974476 h 3635188"/>
              <a:gd name="connsiteX75" fmla="*/ 5434853 w 5903259"/>
              <a:gd name="connsiteY75" fmla="*/ 1544170 h 3635188"/>
              <a:gd name="connsiteX76" fmla="*/ 5851712 w 5903259"/>
              <a:gd name="connsiteY76" fmla="*/ 1934135 h 3635188"/>
              <a:gd name="connsiteX77" fmla="*/ 5744135 w 5903259"/>
              <a:gd name="connsiteY77" fmla="*/ 3372970 h 3635188"/>
              <a:gd name="connsiteX78" fmla="*/ 5206253 w 5903259"/>
              <a:gd name="connsiteY78" fmla="*/ 3520888 h 363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903259" h="3635188">
                <a:moveTo>
                  <a:pt x="5206253" y="3520888"/>
                </a:moveTo>
                <a:cubicBezTo>
                  <a:pt x="4928347" y="3518647"/>
                  <a:pt x="4632512" y="3348317"/>
                  <a:pt x="4076700" y="3359523"/>
                </a:cubicBezTo>
                <a:cubicBezTo>
                  <a:pt x="3520888" y="3370729"/>
                  <a:pt x="2463053" y="3583641"/>
                  <a:pt x="1871382" y="3588123"/>
                </a:cubicBezTo>
                <a:cubicBezTo>
                  <a:pt x="1279711" y="3592605"/>
                  <a:pt x="824753" y="3440205"/>
                  <a:pt x="526676" y="3386417"/>
                </a:cubicBezTo>
                <a:cubicBezTo>
                  <a:pt x="228600" y="3332629"/>
                  <a:pt x="150158" y="3420035"/>
                  <a:pt x="82923" y="3265394"/>
                </a:cubicBezTo>
                <a:cubicBezTo>
                  <a:pt x="15688" y="3110753"/>
                  <a:pt x="0" y="2599764"/>
                  <a:pt x="123265" y="2458570"/>
                </a:cubicBezTo>
                <a:cubicBezTo>
                  <a:pt x="246530" y="2317376"/>
                  <a:pt x="788895" y="2478740"/>
                  <a:pt x="822512" y="2418229"/>
                </a:cubicBezTo>
                <a:cubicBezTo>
                  <a:pt x="856129" y="2357718"/>
                  <a:pt x="416858" y="2234453"/>
                  <a:pt x="324970" y="2095500"/>
                </a:cubicBezTo>
                <a:cubicBezTo>
                  <a:pt x="233082" y="1956547"/>
                  <a:pt x="78441" y="1674158"/>
                  <a:pt x="271182" y="1584511"/>
                </a:cubicBezTo>
                <a:cubicBezTo>
                  <a:pt x="463923" y="1494864"/>
                  <a:pt x="1234887" y="1667435"/>
                  <a:pt x="1481417" y="1557617"/>
                </a:cubicBezTo>
                <a:cubicBezTo>
                  <a:pt x="1727947" y="1447799"/>
                  <a:pt x="1544171" y="1057835"/>
                  <a:pt x="1750359" y="925606"/>
                </a:cubicBezTo>
                <a:cubicBezTo>
                  <a:pt x="1956547" y="793377"/>
                  <a:pt x="2505635" y="737347"/>
                  <a:pt x="2718547" y="764241"/>
                </a:cubicBezTo>
                <a:cubicBezTo>
                  <a:pt x="2931459" y="791135"/>
                  <a:pt x="2929217" y="1091452"/>
                  <a:pt x="3027829" y="1086970"/>
                </a:cubicBezTo>
                <a:cubicBezTo>
                  <a:pt x="3126441" y="1082488"/>
                  <a:pt x="3209364" y="786653"/>
                  <a:pt x="3310217" y="737347"/>
                </a:cubicBezTo>
                <a:cubicBezTo>
                  <a:pt x="3411070" y="688041"/>
                  <a:pt x="3606053" y="723900"/>
                  <a:pt x="3632947" y="791135"/>
                </a:cubicBezTo>
                <a:cubicBezTo>
                  <a:pt x="3659841" y="858370"/>
                  <a:pt x="3576917" y="1039906"/>
                  <a:pt x="3471582" y="1140759"/>
                </a:cubicBezTo>
                <a:cubicBezTo>
                  <a:pt x="3366247" y="1241612"/>
                  <a:pt x="3166782" y="1385047"/>
                  <a:pt x="3000935" y="1396253"/>
                </a:cubicBezTo>
                <a:cubicBezTo>
                  <a:pt x="2835088" y="1407459"/>
                  <a:pt x="2626659" y="1250576"/>
                  <a:pt x="2476500" y="1207994"/>
                </a:cubicBezTo>
                <a:cubicBezTo>
                  <a:pt x="2326341" y="1165412"/>
                  <a:pt x="2194112" y="1055594"/>
                  <a:pt x="2099982" y="1140759"/>
                </a:cubicBezTo>
                <a:cubicBezTo>
                  <a:pt x="2005853" y="1225924"/>
                  <a:pt x="2032746" y="1584512"/>
                  <a:pt x="1911723" y="1718982"/>
                </a:cubicBezTo>
                <a:cubicBezTo>
                  <a:pt x="1790700" y="1853452"/>
                  <a:pt x="1582270" y="1918447"/>
                  <a:pt x="1373841" y="1947582"/>
                </a:cubicBezTo>
                <a:cubicBezTo>
                  <a:pt x="1165412" y="1976717"/>
                  <a:pt x="712694" y="1855694"/>
                  <a:pt x="661147" y="1893794"/>
                </a:cubicBezTo>
                <a:cubicBezTo>
                  <a:pt x="609600" y="1931894"/>
                  <a:pt x="965947" y="2079812"/>
                  <a:pt x="1064559" y="2176182"/>
                </a:cubicBezTo>
                <a:cubicBezTo>
                  <a:pt x="1163171" y="2272552"/>
                  <a:pt x="1219199" y="2380129"/>
                  <a:pt x="1252817" y="2472017"/>
                </a:cubicBezTo>
                <a:cubicBezTo>
                  <a:pt x="1286435" y="2563905"/>
                  <a:pt x="1221441" y="2687170"/>
                  <a:pt x="1266265" y="2727511"/>
                </a:cubicBezTo>
                <a:cubicBezTo>
                  <a:pt x="1311089" y="2767852"/>
                  <a:pt x="1467971" y="2805952"/>
                  <a:pt x="1521759" y="2714064"/>
                </a:cubicBezTo>
                <a:cubicBezTo>
                  <a:pt x="1575547" y="2622176"/>
                  <a:pt x="1445559" y="2326341"/>
                  <a:pt x="1588994" y="2176182"/>
                </a:cubicBezTo>
                <a:cubicBezTo>
                  <a:pt x="1732429" y="2026023"/>
                  <a:pt x="2180664" y="1873623"/>
                  <a:pt x="2382370" y="1813111"/>
                </a:cubicBezTo>
                <a:cubicBezTo>
                  <a:pt x="2584076" y="1752599"/>
                  <a:pt x="2711823" y="1855693"/>
                  <a:pt x="2799229" y="1813111"/>
                </a:cubicBezTo>
                <a:cubicBezTo>
                  <a:pt x="2886635" y="1770529"/>
                  <a:pt x="2781300" y="1624852"/>
                  <a:pt x="2906806" y="1557617"/>
                </a:cubicBezTo>
                <a:cubicBezTo>
                  <a:pt x="3032312" y="1490382"/>
                  <a:pt x="3348318" y="1416423"/>
                  <a:pt x="3552265" y="1409700"/>
                </a:cubicBezTo>
                <a:cubicBezTo>
                  <a:pt x="3756212" y="1402977"/>
                  <a:pt x="3915335" y="1575547"/>
                  <a:pt x="4130488" y="1517276"/>
                </a:cubicBezTo>
                <a:cubicBezTo>
                  <a:pt x="4345641" y="1459005"/>
                  <a:pt x="4737847" y="1181100"/>
                  <a:pt x="4843182" y="1060076"/>
                </a:cubicBezTo>
                <a:cubicBezTo>
                  <a:pt x="4948517" y="939052"/>
                  <a:pt x="4836459" y="788894"/>
                  <a:pt x="4762500" y="791135"/>
                </a:cubicBezTo>
                <a:cubicBezTo>
                  <a:pt x="4688541" y="793376"/>
                  <a:pt x="4542864" y="1033182"/>
                  <a:pt x="4399429" y="1073523"/>
                </a:cubicBezTo>
                <a:cubicBezTo>
                  <a:pt x="4255994" y="1113864"/>
                  <a:pt x="4029635" y="1127311"/>
                  <a:pt x="3901888" y="1033182"/>
                </a:cubicBezTo>
                <a:cubicBezTo>
                  <a:pt x="3774141" y="939053"/>
                  <a:pt x="3854824" y="578224"/>
                  <a:pt x="3632947" y="508747"/>
                </a:cubicBezTo>
                <a:cubicBezTo>
                  <a:pt x="3411071" y="439271"/>
                  <a:pt x="2918011" y="562535"/>
                  <a:pt x="2570629" y="616323"/>
                </a:cubicBezTo>
                <a:cubicBezTo>
                  <a:pt x="2223247" y="670111"/>
                  <a:pt x="1779494" y="708211"/>
                  <a:pt x="1548653" y="831476"/>
                </a:cubicBezTo>
                <a:cubicBezTo>
                  <a:pt x="1317812" y="954741"/>
                  <a:pt x="1382805" y="1288676"/>
                  <a:pt x="1185582" y="1355911"/>
                </a:cubicBezTo>
                <a:cubicBezTo>
                  <a:pt x="988359" y="1423146"/>
                  <a:pt x="537883" y="1284194"/>
                  <a:pt x="365312" y="1234888"/>
                </a:cubicBezTo>
                <a:cubicBezTo>
                  <a:pt x="192742" y="1185582"/>
                  <a:pt x="60512" y="1091452"/>
                  <a:pt x="150159" y="1060076"/>
                </a:cubicBezTo>
                <a:cubicBezTo>
                  <a:pt x="239806" y="1028700"/>
                  <a:pt x="748553" y="1042147"/>
                  <a:pt x="903194" y="1046629"/>
                </a:cubicBezTo>
                <a:cubicBezTo>
                  <a:pt x="1057835" y="1051111"/>
                  <a:pt x="1028700" y="1154205"/>
                  <a:pt x="1078006" y="1086970"/>
                </a:cubicBezTo>
                <a:cubicBezTo>
                  <a:pt x="1127312" y="1019735"/>
                  <a:pt x="1102659" y="766482"/>
                  <a:pt x="1199029" y="643217"/>
                </a:cubicBezTo>
                <a:cubicBezTo>
                  <a:pt x="1295400" y="519952"/>
                  <a:pt x="1351429" y="407894"/>
                  <a:pt x="1656229" y="347382"/>
                </a:cubicBezTo>
                <a:cubicBezTo>
                  <a:pt x="1961029" y="286870"/>
                  <a:pt x="2662517" y="307041"/>
                  <a:pt x="3027829" y="280147"/>
                </a:cubicBezTo>
                <a:cubicBezTo>
                  <a:pt x="3393141" y="253253"/>
                  <a:pt x="3637429" y="138952"/>
                  <a:pt x="3848100" y="186017"/>
                </a:cubicBezTo>
                <a:cubicBezTo>
                  <a:pt x="4058771" y="233082"/>
                  <a:pt x="4146177" y="510988"/>
                  <a:pt x="4291853" y="562535"/>
                </a:cubicBezTo>
                <a:cubicBezTo>
                  <a:pt x="4437529" y="614082"/>
                  <a:pt x="4607859" y="562535"/>
                  <a:pt x="4722159" y="495300"/>
                </a:cubicBezTo>
                <a:cubicBezTo>
                  <a:pt x="4836459" y="428065"/>
                  <a:pt x="4840941" y="233082"/>
                  <a:pt x="4977653" y="159123"/>
                </a:cubicBezTo>
                <a:cubicBezTo>
                  <a:pt x="5114365" y="85164"/>
                  <a:pt x="5396753" y="0"/>
                  <a:pt x="5542429" y="51547"/>
                </a:cubicBezTo>
                <a:cubicBezTo>
                  <a:pt x="5688105" y="103094"/>
                  <a:pt x="5827059" y="304800"/>
                  <a:pt x="5851712" y="468406"/>
                </a:cubicBezTo>
                <a:cubicBezTo>
                  <a:pt x="5876365" y="632012"/>
                  <a:pt x="5815853" y="900953"/>
                  <a:pt x="5690347" y="1033182"/>
                </a:cubicBezTo>
                <a:cubicBezTo>
                  <a:pt x="5564841" y="1165411"/>
                  <a:pt x="5307105" y="1131794"/>
                  <a:pt x="5098676" y="1261782"/>
                </a:cubicBezTo>
                <a:cubicBezTo>
                  <a:pt x="4890247" y="1391770"/>
                  <a:pt x="4587688" y="1638299"/>
                  <a:pt x="4439770" y="1813111"/>
                </a:cubicBezTo>
                <a:cubicBezTo>
                  <a:pt x="4291852" y="1987923"/>
                  <a:pt x="4390464" y="2169459"/>
                  <a:pt x="4211170" y="2310653"/>
                </a:cubicBezTo>
                <a:cubicBezTo>
                  <a:pt x="4031876" y="2451847"/>
                  <a:pt x="3601571" y="2615452"/>
                  <a:pt x="3364006" y="2660276"/>
                </a:cubicBezTo>
                <a:cubicBezTo>
                  <a:pt x="3126441" y="2705100"/>
                  <a:pt x="2909047" y="2660276"/>
                  <a:pt x="2785782" y="2579594"/>
                </a:cubicBezTo>
                <a:cubicBezTo>
                  <a:pt x="2662517" y="2498912"/>
                  <a:pt x="2765611" y="2207558"/>
                  <a:pt x="2624417" y="2176182"/>
                </a:cubicBezTo>
                <a:cubicBezTo>
                  <a:pt x="2483223" y="2144806"/>
                  <a:pt x="2064123" y="2270312"/>
                  <a:pt x="1938617" y="2391335"/>
                </a:cubicBezTo>
                <a:cubicBezTo>
                  <a:pt x="1813111" y="2512358"/>
                  <a:pt x="1943099" y="2774576"/>
                  <a:pt x="1871382" y="2902323"/>
                </a:cubicBezTo>
                <a:cubicBezTo>
                  <a:pt x="1799665" y="3030070"/>
                  <a:pt x="1470212" y="3104029"/>
                  <a:pt x="1508312" y="3157817"/>
                </a:cubicBezTo>
                <a:cubicBezTo>
                  <a:pt x="1546412" y="3211605"/>
                  <a:pt x="1833282" y="3247465"/>
                  <a:pt x="2099982" y="3225053"/>
                </a:cubicBezTo>
                <a:cubicBezTo>
                  <a:pt x="2366682" y="3202641"/>
                  <a:pt x="2738718" y="3070412"/>
                  <a:pt x="3108512" y="3023347"/>
                </a:cubicBezTo>
                <a:cubicBezTo>
                  <a:pt x="3478306" y="2976282"/>
                  <a:pt x="3953435" y="2920252"/>
                  <a:pt x="4318747" y="2942664"/>
                </a:cubicBezTo>
                <a:cubicBezTo>
                  <a:pt x="4684059" y="2965076"/>
                  <a:pt x="5116606" y="3299011"/>
                  <a:pt x="5300382" y="3157817"/>
                </a:cubicBezTo>
                <a:cubicBezTo>
                  <a:pt x="5484159" y="3016623"/>
                  <a:pt x="5446059" y="2236694"/>
                  <a:pt x="5421406" y="2095500"/>
                </a:cubicBezTo>
                <a:cubicBezTo>
                  <a:pt x="5396753" y="1954306"/>
                  <a:pt x="5188324" y="2191871"/>
                  <a:pt x="5152465" y="2310653"/>
                </a:cubicBezTo>
                <a:cubicBezTo>
                  <a:pt x="5116606" y="2429435"/>
                  <a:pt x="5302624" y="2716306"/>
                  <a:pt x="5206253" y="2808194"/>
                </a:cubicBezTo>
                <a:cubicBezTo>
                  <a:pt x="5109882" y="2900082"/>
                  <a:pt x="4764741" y="2893358"/>
                  <a:pt x="4574241" y="2861982"/>
                </a:cubicBezTo>
                <a:cubicBezTo>
                  <a:pt x="4383741" y="2830606"/>
                  <a:pt x="4083424" y="2698376"/>
                  <a:pt x="4063253" y="2619935"/>
                </a:cubicBezTo>
                <a:cubicBezTo>
                  <a:pt x="4043082" y="2541494"/>
                  <a:pt x="4334435" y="2418229"/>
                  <a:pt x="4453217" y="2391335"/>
                </a:cubicBezTo>
                <a:cubicBezTo>
                  <a:pt x="4571999" y="2364441"/>
                  <a:pt x="4728882" y="2528046"/>
                  <a:pt x="4775947" y="2458570"/>
                </a:cubicBezTo>
                <a:cubicBezTo>
                  <a:pt x="4823012" y="2389094"/>
                  <a:pt x="4625788" y="2126876"/>
                  <a:pt x="4735606" y="1974476"/>
                </a:cubicBezTo>
                <a:cubicBezTo>
                  <a:pt x="4845424" y="1822076"/>
                  <a:pt x="5248836" y="1550893"/>
                  <a:pt x="5434853" y="1544170"/>
                </a:cubicBezTo>
                <a:cubicBezTo>
                  <a:pt x="5620870" y="1537447"/>
                  <a:pt x="5800165" y="1629335"/>
                  <a:pt x="5851712" y="1934135"/>
                </a:cubicBezTo>
                <a:cubicBezTo>
                  <a:pt x="5903259" y="2238935"/>
                  <a:pt x="5853953" y="3110752"/>
                  <a:pt x="5744135" y="3372970"/>
                </a:cubicBezTo>
                <a:cubicBezTo>
                  <a:pt x="5634317" y="3635188"/>
                  <a:pt x="5484159" y="3523129"/>
                  <a:pt x="5206253" y="3520888"/>
                </a:cubicBezTo>
                <a:close/>
              </a:path>
            </a:pathLst>
          </a:custGeom>
          <a:solidFill>
            <a:srgbClr val="FFF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806" y="99230"/>
            <a:ext cx="750543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Find the words beginning with </a:t>
            </a:r>
            <a:r>
              <a:rPr lang="en-US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the letter </a:t>
            </a:r>
            <a:r>
              <a:rPr lang="en-US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Q</a:t>
            </a:r>
            <a:endParaRPr lang="vi-VN" sz="28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722" y="4811150"/>
            <a:ext cx="1625178" cy="180769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291" y="3105964"/>
            <a:ext cx="1625178" cy="1737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stonishing-clipart-transparent-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45240" y="3619240"/>
            <a:ext cx="1460286" cy="16783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466" y="1024812"/>
            <a:ext cx="1337534" cy="16703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977" y="408061"/>
            <a:ext cx="1625178" cy="1617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441" y="2634257"/>
            <a:ext cx="1819459" cy="16794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872" y="5251166"/>
            <a:ext cx="1282755" cy="1282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60" y="1096977"/>
            <a:ext cx="1475994" cy="1491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219" y="5297627"/>
            <a:ext cx="1658431" cy="1541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beg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714566" y="56040"/>
            <a:ext cx="609600" cy="609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456332" y="2462685"/>
            <a:ext cx="99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a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pple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55897" y="2532602"/>
            <a:ext cx="99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quiz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43160" y="2097980"/>
            <a:ext cx="1313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question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08260" y="4798984"/>
            <a:ext cx="99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quiet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91383" y="6503434"/>
            <a:ext cx="99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quilt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70017" y="6434182"/>
            <a:ext cx="99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queen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71238" y="6249516"/>
            <a:ext cx="99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orange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78812" y="5236997"/>
            <a:ext cx="99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panda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41977" y="4237788"/>
            <a:ext cx="129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pineapple</a:t>
            </a:r>
          </a:p>
        </p:txBody>
      </p:sp>
    </p:spTree>
    <p:extLst>
      <p:ext uri="{BB962C8B-B14F-4D97-AF65-F5344CB8AC3E}">
        <p14:creationId xmlns:p14="http://schemas.microsoft.com/office/powerpoint/2010/main" val="374540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begin.wav"/>
          </p:stSnd>
        </p:sndAc>
      </p:transition>
    </mc:Choice>
    <mc:Fallback xmlns="">
      <p:transition spd="slow">
        <p:sndAc>
          <p:stSnd>
            <p:snd r:embed="rId18" name="beg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ice work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ice work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ry again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ry again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ice work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ry again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ice work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ice work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ry again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58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21</Words>
  <Application>Microsoft Office PowerPoint</Application>
  <PresentationFormat>Widescreen</PresentationFormat>
  <Paragraphs>12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NHUNG RD</dc:creator>
  <cp:lastModifiedBy>HongNhung</cp:lastModifiedBy>
  <cp:revision>7</cp:revision>
  <dcterms:created xsi:type="dcterms:W3CDTF">2021-02-02T09:16:30Z</dcterms:created>
  <dcterms:modified xsi:type="dcterms:W3CDTF">2021-02-02T10:28:50Z</dcterms:modified>
</cp:coreProperties>
</file>