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3" r:id="rId2"/>
    <p:sldId id="264" r:id="rId3"/>
    <p:sldId id="265" r:id="rId4"/>
    <p:sldId id="271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7" r:id="rId13"/>
    <p:sldId id="275" r:id="rId14"/>
    <p:sldId id="278" r:id="rId15"/>
    <p:sldId id="279" r:id="rId16"/>
    <p:sldId id="281" r:id="rId17"/>
    <p:sldId id="286" r:id="rId18"/>
    <p:sldId id="284" r:id="rId19"/>
    <p:sldId id="285" r:id="rId20"/>
    <p:sldId id="26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8D410D"/>
    <a:srgbClr val="96571E"/>
    <a:srgbClr val="603813"/>
    <a:srgbClr val="CC00FF"/>
    <a:srgbClr val="FF9900"/>
    <a:srgbClr val="FF00FF"/>
    <a:srgbClr val="00FFFF"/>
    <a:srgbClr val="A0F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6A90F-4364-4A7E-B980-E03C064F90C7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D4FBC-D1E9-4D48-BC4E-4B75BB1D02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1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6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78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9788" cy="1255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789" y="148156"/>
            <a:ext cx="7894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UBND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ĐÔ THỊ SÀI ĐỒNG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6034" y="2356060"/>
            <a:ext cx="7303153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BÉ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C2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Lĩnh vực: Khám phá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Đề tài: Tìm hiểu các món ăn trong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gia đình bé.</a:t>
            </a:r>
          </a:p>
          <a:p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768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CUA NẤU MƯỚP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6572" y="1397504"/>
            <a:ext cx="11390812" cy="5460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2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CỦ LUỘC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8348" y="1509188"/>
            <a:ext cx="11407412" cy="5348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8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185" y="879884"/>
            <a:ext cx="11618895" cy="5866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95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CƠM GIA ĐÌNH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19" y="879884"/>
            <a:ext cx="11843657" cy="5978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12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73" y="1027906"/>
            <a:ext cx="11571333" cy="566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6" y="-1324570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 hãy kể các loại quả con biết trong bức tranh?</a:t>
            </a:r>
            <a:endParaRPr lang="en-US" altLang="zh-CN" sz="2800" b="1" dirty="0" smtClean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05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0603" y="1470642"/>
            <a:ext cx="11725785" cy="538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ttps://lh3.googleusercontent.com/x1JldqhfMbp3OXMkE175mwFSirpcc1xOYRHupSol_AmZGOFFKcaUTC5VeTOyFfavCobgb1I3Ij9mtmXOLDTbTKP3UbblhPyNk1lisyVs-OA5nAdZRZsXIRd3P5SeBfEQNrcdYIk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46" y="-1386293"/>
            <a:ext cx="5304868" cy="331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23"/>
          <p:cNvSpPr/>
          <p:nvPr/>
        </p:nvSpPr>
        <p:spPr>
          <a:xfrm>
            <a:off x="2230561" y="85648"/>
            <a:ext cx="38654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2800" b="1" dirty="0" smtClea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Con hãy kể các loại rau, củ con biết trong bức tranh?</a:t>
            </a:r>
            <a:endParaRPr lang="en-US" altLang="zh-CN" sz="2800" b="1" dirty="0" smtClean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7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081" y="4001294"/>
            <a:ext cx="7498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BH : Chiếc bụng đói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0"/>
            <a:ext cx="12192000" cy="6850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4274" y="1607845"/>
            <a:ext cx="7223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NGỦ NGON VÀ HẸN LẠI CÁC CON VÀO THỨ 6 TUẦN SAU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261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nh nen"/>
          <p:cNvSpPr/>
          <p:nvPr/>
        </p:nvSpPr>
        <p:spPr>
          <a:xfrm>
            <a:off x="4567945" y="271529"/>
            <a:ext cx="7315200" cy="457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1a"/>
          <p:cNvSpPr/>
          <p:nvPr/>
        </p:nvSpPr>
        <p:spPr>
          <a:xfrm>
            <a:off x="4582845" y="284020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1371600 h 2286000"/>
              <a:gd name="connsiteX3" fmla="*/ 2286000 w 3657600"/>
              <a:gd name="connsiteY3" fmla="*/ 1371600 h 2286000"/>
              <a:gd name="connsiteX4" fmla="*/ 22860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1371600"/>
                </a:lnTo>
                <a:lnTo>
                  <a:pt x="2286000" y="137160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9" name="2a"/>
          <p:cNvSpPr/>
          <p:nvPr/>
        </p:nvSpPr>
        <p:spPr>
          <a:xfrm>
            <a:off x="8258981" y="28530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1371600 w 3657600"/>
              <a:gd name="connsiteY3" fmla="*/ 2286000 h 2286000"/>
              <a:gd name="connsiteX4" fmla="*/ 1371600 w 3657600"/>
              <a:gd name="connsiteY4" fmla="*/ 1371600 h 2286000"/>
              <a:gd name="connsiteX5" fmla="*/ 0 w 3657600"/>
              <a:gd name="connsiteY5" fmla="*/ 13716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1371600" y="2286000"/>
                </a:lnTo>
                <a:lnTo>
                  <a:pt x="1371600" y="137160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2" name="3a"/>
          <p:cNvSpPr/>
          <p:nvPr/>
        </p:nvSpPr>
        <p:spPr>
          <a:xfrm>
            <a:off x="4582845" y="2587794"/>
            <a:ext cx="3657600" cy="2286000"/>
          </a:xfrm>
          <a:custGeom>
            <a:avLst/>
            <a:gdLst>
              <a:gd name="connsiteX0" fmla="*/ 0 w 3657600"/>
              <a:gd name="connsiteY0" fmla="*/ 0 h 2286000"/>
              <a:gd name="connsiteX1" fmla="*/ 2286000 w 3657600"/>
              <a:gd name="connsiteY1" fmla="*/ 0 h 2286000"/>
              <a:gd name="connsiteX2" fmla="*/ 2286000 w 3657600"/>
              <a:gd name="connsiteY2" fmla="*/ 914400 h 2286000"/>
              <a:gd name="connsiteX3" fmla="*/ 3657600 w 3657600"/>
              <a:gd name="connsiteY3" fmla="*/ 914400 h 2286000"/>
              <a:gd name="connsiteX4" fmla="*/ 3657600 w 3657600"/>
              <a:gd name="connsiteY4" fmla="*/ 2286000 h 2286000"/>
              <a:gd name="connsiteX5" fmla="*/ 0 w 3657600"/>
              <a:gd name="connsiteY5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0" y="0"/>
                </a:moveTo>
                <a:lnTo>
                  <a:pt x="2286000" y="0"/>
                </a:lnTo>
                <a:lnTo>
                  <a:pt x="2286000" y="914400"/>
                </a:lnTo>
                <a:lnTo>
                  <a:pt x="3657600" y="914400"/>
                </a:lnTo>
                <a:lnTo>
                  <a:pt x="3657600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5" name="4a"/>
          <p:cNvSpPr/>
          <p:nvPr/>
        </p:nvSpPr>
        <p:spPr>
          <a:xfrm>
            <a:off x="8240445" y="2543754"/>
            <a:ext cx="3657600" cy="2286000"/>
          </a:xfrm>
          <a:custGeom>
            <a:avLst/>
            <a:gdLst>
              <a:gd name="connsiteX0" fmla="*/ 1371600 w 3657600"/>
              <a:gd name="connsiteY0" fmla="*/ 0 h 2286000"/>
              <a:gd name="connsiteX1" fmla="*/ 3657600 w 3657600"/>
              <a:gd name="connsiteY1" fmla="*/ 0 h 2286000"/>
              <a:gd name="connsiteX2" fmla="*/ 3657600 w 3657600"/>
              <a:gd name="connsiteY2" fmla="*/ 2286000 h 2286000"/>
              <a:gd name="connsiteX3" fmla="*/ 0 w 3657600"/>
              <a:gd name="connsiteY3" fmla="*/ 2286000 h 2286000"/>
              <a:gd name="connsiteX4" fmla="*/ 0 w 3657600"/>
              <a:gd name="connsiteY4" fmla="*/ 914400 h 2286000"/>
              <a:gd name="connsiteX5" fmla="*/ 1371600 w 3657600"/>
              <a:gd name="connsiteY5" fmla="*/ 9144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286000">
                <a:moveTo>
                  <a:pt x="1371600" y="0"/>
                </a:moveTo>
                <a:lnTo>
                  <a:pt x="3657600" y="0"/>
                </a:lnTo>
                <a:lnTo>
                  <a:pt x="3657600" y="2286000"/>
                </a:lnTo>
                <a:lnTo>
                  <a:pt x="0" y="2286000"/>
                </a:lnTo>
                <a:lnTo>
                  <a:pt x="0" y="914400"/>
                </a:lnTo>
                <a:lnTo>
                  <a:pt x="1371600" y="91440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16" name="5a"/>
          <p:cNvSpPr/>
          <p:nvPr/>
        </p:nvSpPr>
        <p:spPr>
          <a:xfrm>
            <a:off x="6902281" y="1643129"/>
            <a:ext cx="2743200" cy="1828800"/>
          </a:xfrm>
          <a:prstGeom prst="rect">
            <a:avLst/>
          </a:prstGeom>
          <a:solidFill>
            <a:srgbClr val="FF99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9" y="4553238"/>
            <a:ext cx="1271469" cy="1776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703" y="0"/>
            <a:ext cx="923708" cy="9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8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矩形 23"/>
          <p:cNvSpPr/>
          <p:nvPr/>
        </p:nvSpPr>
        <p:spPr>
          <a:xfrm>
            <a:off x="3709008" y="2292531"/>
            <a:ext cx="6597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 bé hãy kể những món ăn yêu thích ở nhà?</a:t>
            </a: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38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6"/>
            <a:ext cx="11634651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02880" y="165688"/>
            <a:ext cx="2990252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LUỘC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8114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050069"/>
            <a:ext cx="11390811" cy="5912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00117" y="224191"/>
            <a:ext cx="2784456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KHO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116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31" y="1214934"/>
            <a:ext cx="11560629" cy="5643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51923" y="303042"/>
            <a:ext cx="3306970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031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6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" y="991567"/>
            <a:ext cx="11673839" cy="586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68597" y="155116"/>
            <a:ext cx="401236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LỢN LUỘC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233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991567"/>
            <a:ext cx="11686903" cy="5866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18520" y="194940"/>
            <a:ext cx="5488467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CÁ NẤU CHUA</a:t>
            </a:r>
          </a:p>
        </p:txBody>
      </p:sp>
    </p:spTree>
    <p:extLst>
      <p:ext uri="{BB962C8B-B14F-4D97-AF65-F5344CB8AC3E}">
        <p14:creationId xmlns:p14="http://schemas.microsoft.com/office/powerpoint/2010/main" val="387885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3"/>
            <a:ext cx="12070080" cy="7001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18521" y="194940"/>
            <a:ext cx="3304794" cy="6849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 CHIÊN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069" y="1049932"/>
            <a:ext cx="11612879" cy="5808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3256"/>
            <a:ext cx="1249788" cy="1255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24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12665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139</Words>
  <Application>Microsoft Office PowerPoint</Application>
  <PresentationFormat>Widescreen</PresentationFormat>
  <Paragraphs>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Times New Roman</vt:lpstr>
      <vt:lpstr>Arial</vt:lpstr>
      <vt:lpstr>字魂59号-创粗黑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MyPC</cp:lastModifiedBy>
  <cp:revision>74</cp:revision>
  <dcterms:created xsi:type="dcterms:W3CDTF">2018-10-29T09:59:25Z</dcterms:created>
  <dcterms:modified xsi:type="dcterms:W3CDTF">2021-10-27T13:44:26Z</dcterms:modified>
</cp:coreProperties>
</file>