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53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0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7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2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9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9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4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2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CCFB9-ED1D-408B-BA4C-D6452C55C5C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9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Xu&#226;n%20Mai%20&#8211;%20Tay%20Th&#417;m%20Tay%20Ngoan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gif"/><Relationship Id="rId5" Type="http://schemas.openxmlformats.org/officeDocument/2006/relationships/image" Target="../media/image6.wm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C:\Users\NGOCTHANH\Desktop\anh dep\725049hhwhm87hw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5" y="6580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WordArt 4"/>
          <p:cNvSpPr>
            <a:spLocks noChangeArrowheads="1" noChangeShapeType="1" noTextEdit="1"/>
          </p:cNvSpPr>
          <p:nvPr/>
        </p:nvSpPr>
        <p:spPr bwMode="auto">
          <a:xfrm>
            <a:off x="4419600" y="1066800"/>
            <a:ext cx="367188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BẢN THÂN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3648075" y="5084763"/>
            <a:ext cx="5473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NGƯỜI DẠY</a:t>
            </a:r>
            <a:r>
              <a:rPr lang="en-US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: NGUYỄN THÙY DUNG</a:t>
            </a:r>
            <a:endParaRPr 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endParaRPr 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7653" name="Picture 6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5615034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230" y="5650752"/>
            <a:ext cx="61118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8" descr="avatar_other_00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4292600"/>
            <a:ext cx="154781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0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922" y="5615034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1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253" y="5624894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2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760" y="5627309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 descr="Teu dung x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654">
            <a:off x="2124075" y="-1989138"/>
            <a:ext cx="13477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WordArt 12"/>
          <p:cNvSpPr>
            <a:spLocks noChangeArrowheads="1" noChangeShapeType="1" noTextEdit="1"/>
          </p:cNvSpPr>
          <p:nvPr/>
        </p:nvSpPr>
        <p:spPr bwMode="auto">
          <a:xfrm>
            <a:off x="2536659" y="2197100"/>
            <a:ext cx="7267575" cy="6365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27661" name="WordArt 13" descr="Paper bag"/>
          <p:cNvSpPr>
            <a:spLocks noChangeArrowheads="1" noChangeShapeType="1" noTextEdit="1"/>
          </p:cNvSpPr>
          <p:nvPr/>
        </p:nvSpPr>
        <p:spPr bwMode="auto">
          <a:xfrm>
            <a:off x="1651000" y="3808837"/>
            <a:ext cx="7984901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 GIÁC QUAN VÀ CHỨC NĂNG CỦA CHÚNG</a:t>
            </a:r>
            <a:endParaRPr lang="en-US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6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17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C -0.00486 0.01968 -0.01788 0.0338 -0.02187 0.05 C -0.02396 0.05833 -0.02448 0.06759 -0.02812 0.075 C -0.03021 0.07917 -0.03281 0.08287 -0.03437 0.0875 C -0.04427 0.11713 -0.04549 0.14884 -0.05312 0.17917 C -0.05278 0.18704 -0.05434 0.23426 -0.04687 0.25417 C -0.04514 0.25856 -0.04219 0.26204 -0.04062 0.26667 C -0.03073 0.2963 -0.03351 0.3213 -0.00625 0.33333 C 0.00625 0.33194 0.01892 0.33218 0.03125 0.32917 C 0.04288 0.32616 0.05955 0.30208 0.06875 0.29167 C 0.07674 0.28264 0.07795 0.27639 0.0875 0.27083 C 0.09358 0.26736 0.10625 0.2625 0.10625 0.2625 C 0.13524 0.26597 0.14392 0.26273 0.1625 0.2875 C 0.16632 0.3081 0.17413 0.31829 0.18125 0.3375 C 0.18681 0.35255 0.18628 0.36412 0.19375 0.37917 C 0.19601 0.39468 0.20087 0.40949 0.20313 0.425 C 0.20417 0.43194 0.20538 0.43889 0.20625 0.44583 C 0.20747 0.45556 0.20799 0.46528 0.20938 0.475 C 0.21007 0.48056 0.2092 0.48796 0.2125 0.49167 C 0.21753 0.49745 0.23125 0.5 0.23125 0.5 C 0.24757 0.49444 0.25035 0.49537 0.2625 0.47917 C 0.26719 0.46042 0.27622 0.4456 0.28438 0.42917 C 0.28958 0.41898 0.29323 0.40255 0.29688 0.39167 C 0.30347 0.37153 0.31372 0.35139 0.32188 0.33333 C 0.32361 0.32963 0.32378 0.32477 0.325 0.32083 C 0.33229 0.29838 0.33663 0.27454 0.34688 0.25417 C 0.34792 0.24861 0.34792 0.24236 0.35 0.2375 C 0.35226 0.23241 0.3566 0.22963 0.35938 0.225 C 0.36181 0.22106 0.36302 0.21597 0.36563 0.2125 C 0.36823 0.20903 0.37188 0.20718 0.375 0.20417 C 0.37917 0.20023 0.38281 0.19468 0.3875 0.19167 C 0.3934 0.18773 0.40625 0.18333 0.40625 0.18333 C 0.42517 0.18704 0.43368 0.18912 0.45 0.2 C 0.45208 0.20417 0.4533 0.20949 0.45625 0.2125 C 0.46927 0.22569 0.48368 0.22708 0.49375 0.24583 C 0.49948 0.25648 0.50347 0.27616 0.50625 0.2875 C 0.51128 0.30741 0.51944 0.32847 0.52813 0.34583 C 0.53177 0.37014 0.53785 0.39306 0.54375 0.41667 C 0.54514 0.42199 0.54514 0.42801 0.54688 0.43333 C 0.54844 0.43796 0.55139 0.44144 0.55313 0.44583 C 0.55451 0.44977 0.55417 0.45486 0.55625 0.45833 C 0.56111 0.46644 0.57726 0.47292 0.58438 0.47917 C 0.59167 0.47778 0.59913 0.47778 0.60625 0.475 C 0.62049 0.46921 0.61719 0.45208 0.62188 0.4375 C 0.62344 0.43287 0.62604 0.42917 0.62813 0.425 C 0.6342 0.38472 0.62674 0.42037 0.6375 0.39167 C 0.63889 0.38773 0.63854 0.38264 0.64063 0.37917 C 0.64306 0.37523 0.64688 0.37361 0.65 0.37083 C 0.65538 0.34954 0.64965 0.36574 0.6625 0.34583 C 0.67188 0.33125 0.67552 0.31898 0.6875 0.30833 C 0.71441 0.33218 0.68281 0.30046 0.7 0.32917 C 0.70243 0.3331 0.70625 0.33472 0.70938 0.3375 C 0.71493 0.34884 0.71788 0.35347 0.72188 0.36667 C 0.72431 0.37477 0.72813 0.39167 0.72813 0.39167 C 0.72517 0.45046 0.73316 0.44699 0.7125 0.47917 C 0.69896 0.50046 0.70955 0.49306 0.69375 0.5 C 0.68698 0.50903 0.68177 0.52014 0.675 0.52917 C 0.65174 0.56019 0.60486 0.55602 0.57813 0.55833 C 0.56354 0.55949 0.54896 0.56111 0.53438 0.5625 C 0.42257 0.55787 0.42569 0.55556 0.30625 0.5625 C 0.28351 0.56389 0.2592 0.575 0.2375 0.58333 C 0.22986 0.58634 0.22344 0.59398 0.21563 0.59583 C 0.2033 0.59884 0.19063 0.59861 0.17813 0.6 C 0.17396 0.60139 0.16927 0.60093 0.16563 0.60417 C 0.1625 0.60694 0.16128 0.61227 0.1592 0.61667 C 0.1474 0.64468 0.14757 0.67708 0.14375 0.70833 C 0.14479 0.73194 0.14549 0.75556 0.14688 0.77917 C 0.14757 0.79028 0.14844 0.80139 0.15 0.8125 C 0.15052 0.8169 0.15052 0.82222 0.15313 0.825 C 0.15903 0.83125 0.16788 0.83009 0.175 0.83333 C 0.17604 0.8375 0.17587 0.84282 0.17813 0.84583 C 0.1849 0.85486 0.20851 0.84699 0.21563 0.84583 C 0.22726 0.83032 0.23941 0.80787 0.25313 0.79583 C 0.25521 0.79167 0.25764 0.78773 0.25938 0.78333 C 0.26076 0.7794 0.26059 0.77454 0.2625 0.77083 C 0.26493 0.76597 0.26927 0.76319 0.27188 0.75833 C 0.27465 0.75324 0.27535 0.74676 0.27813 0.74167 C 0.28073 0.73681 0.28455 0.73356 0.2875 0.72917 C 0.29913 0.71111 0.30382 0.70486 0.31875 0.69167 C 0.32726 0.67477 0.3342 0.67292 0.34688 0.6625 C 0.35122 0.6588 0.35538 0.65463 0.35938 0.65 C 0.36267 0.64606 0.3651 0.64074 0.36875 0.6375 C 0.37535 0.63148 0.40208 0.6294 0.40313 0.62917 C 0.4125 0.63102 0.43056 0.6338 0.44063 0.6375 C 0.44705 0.63981 0.45938 0.64583 0.45938 0.64583 C 0.46146 0.65 0.46302 0.65486 0.46563 0.65833 C 0.46823 0.66181 0.47309 0.6625 0.475 0.66667 C 0.47847 0.67407 0.47917 0.68333 0.48125 0.69167 C 0.48472 0.70532 0.48889 0.71921 0.49063 0.73333 C 0.49201 0.74444 0.49201 0.75579 0.49375 0.76667 C 0.49635 0.7831 0.50226 0.80046 0.50625 0.81667 C 0.50747 0.82153 0.5125 0.82222 0.51563 0.825 C 0.5217 0.84931 0.51406 0.82708 0.52813 0.84583 C 0.54219 0.86458 0.52552 0.8544 0.54375 0.8625 C 0.5566 0.88819 0.5625 0.8787 0.5875 0.875 C 0.60417 0.86019 0.60226 0.84954 0.6125 0.82917 C 0.61354 0.82361 0.61406 0.81782 0.61563 0.8125 C 0.61719 0.80671 0.62049 0.80162 0.62188 0.79583 C 0.62361 0.78912 0.62309 0.78171 0.625 0.775 C 0.62639 0.77037 0.62934 0.7669 0.63125 0.7625 C 0.64253 0.73611 0.64201 0.7287 0.66563 0.72083 C 0.675 0.72222 0.68455 0.72199 0.69375 0.725 C 0.70365 0.72824 0.70625 0.74167 0.7125 0.75 C 0.7151 0.75347 0.71875 0.75556 0.72188 0.75833 C 0.72396 0.7625 0.72552 0.76736 0.72813 0.77083 C 0.73073 0.77431 0.73559 0.775 0.7375 0.77917 C 0.74097 0.78657 0.7401 0.79676 0.74375 0.80417 C 0.74583 0.80833 0.74792 0.8125 0.75 0.81667 C 0.74896 0.83611 0.75139 0.85648 0.74688 0.875 C 0.74375 0.88819 0.73438 0.89722 0.72813 0.90833 C 0.7158 0.93009 0.70451 0.95556 0.6875 0.97083 C 0.68542 0.975 0.6842 0.98009 0.68125 0.98333 C 0.67517 0.98981 0.65087 0.99398 0.64375 0.99583 C 0.60938 1.01875 0.64253 1 0.5625 1 C 0.54375 1 0.525 1.00278 0.50625 1.00417 C 0.36267 1.00139 0.23316 0.99653 0.09063 1 C 0.0375 0.99722 -0.00434 0.99676 -0.05312 0.975 C -0.05625 0.97083 -0.0625 0.9625 -0.0625 0.9625 " pathEditMode="relative" ptsTypes="ffffffffffffffffffff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3962401" y="1143001"/>
            <a:ext cx="43338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vi-VN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 3: Trò chơi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4" name="Picture 16" descr="nhom 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1971"/>
            <a:ext cx="12192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6" descr="nhom 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33800" y="1752600"/>
            <a:ext cx="10668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Đang Cập Nhật – Mời Bạn Ăn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44130" y="49283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226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828800" y="3505200"/>
            <a:ext cx="8153400" cy="1219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BB1142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CHÚC CÁC BÉ CHĂM NGOAN HỌC GIỎI</a:t>
            </a:r>
          </a:p>
        </p:txBody>
      </p:sp>
      <p:pic>
        <p:nvPicPr>
          <p:cNvPr id="33801" name="Picture 10" descr="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 descr="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0" descr="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8288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WordArt 12"/>
          <p:cNvSpPr>
            <a:spLocks noChangeArrowheads="1" noChangeShapeType="1" noTextEdit="1"/>
          </p:cNvSpPr>
          <p:nvPr/>
        </p:nvSpPr>
        <p:spPr bwMode="auto">
          <a:xfrm>
            <a:off x="2063750" y="549275"/>
            <a:ext cx="8001000" cy="57594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79B616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rPr>
              <a:t>KÍNH CHÚC CÁC CÔ MẠNH KHỎE, HẠNH PHÚC</a:t>
            </a:r>
          </a:p>
        </p:txBody>
      </p:sp>
      <p:pic>
        <p:nvPicPr>
          <p:cNvPr id="33805" name="Picture 13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9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6" name="Xuân Mai – Tay Thơm Tay Ngoa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400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490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134" fill="hold"/>
                                        <p:tgtEl>
                                          <p:spTgt spid="338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avatar_other_00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9" y="4267200"/>
            <a:ext cx="1371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7" descr="avatar_other_00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926" y="4114800"/>
            <a:ext cx="1295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30" descr="firew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904" y="266700"/>
            <a:ext cx="17033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7526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3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334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30" descr="firew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"/>
            <a:ext cx="17033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6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5" name="WordArt 17"/>
          <p:cNvSpPr>
            <a:spLocks noChangeArrowheads="1" noChangeShapeType="1" noTextEdit="1"/>
          </p:cNvSpPr>
          <p:nvPr/>
        </p:nvSpPr>
        <p:spPr bwMode="auto">
          <a:xfrm>
            <a:off x="3810000" y="2590800"/>
            <a:ext cx="4572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Gây hứng thú</a:t>
            </a:r>
            <a:endParaRPr lang="en-US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86" name="Picture 6" descr="avatar_other_00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239" y="4267200"/>
            <a:ext cx="1371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ay thom tay ngoan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8043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0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612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2743200" y="990600"/>
            <a:ext cx="71628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kern="10" dirty="0" err="1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3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0" name="Picture 10" descr="hinh-anh-dep-khi-nhan-mi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06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1755819" y="5450023"/>
            <a:ext cx="91440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/>
              <a:t>  </a:t>
            </a:r>
            <a:r>
              <a:rPr lang="en-US" sz="7200" b="1" dirty="0" err="1"/>
              <a:t>Đôi</a:t>
            </a:r>
            <a:r>
              <a:rPr lang="en-US" sz="7200" b="1" dirty="0"/>
              <a:t> </a:t>
            </a:r>
            <a:r>
              <a:rPr lang="en-US" sz="7200" b="1" dirty="0" err="1"/>
              <a:t>mắt</a:t>
            </a:r>
            <a:r>
              <a:rPr lang="en-US" sz="7200" b="1" dirty="0"/>
              <a:t> ( </a:t>
            </a:r>
            <a:r>
              <a:rPr lang="en-US" sz="7200" b="1" dirty="0" err="1"/>
              <a:t>Thị</a:t>
            </a:r>
            <a:r>
              <a:rPr lang="en-US" sz="7200" b="1" dirty="0"/>
              <a:t> </a:t>
            </a:r>
            <a:r>
              <a:rPr lang="en-US" sz="7200" b="1" dirty="0" err="1"/>
              <a:t>giác</a:t>
            </a:r>
            <a:r>
              <a:rPr lang="en-US" sz="72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1040668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5" name="Picture 5" descr="11070174-ngh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8915400" cy="485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476500" y="5140930"/>
            <a:ext cx="74676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 dirty="0"/>
              <a:t>  </a:t>
            </a:r>
            <a:r>
              <a:rPr lang="en-US" sz="5400" b="1" dirty="0"/>
              <a:t>Tai( </a:t>
            </a:r>
            <a:r>
              <a:rPr lang="en-US" sz="5400" b="1" dirty="0" err="1"/>
              <a:t>Thính</a:t>
            </a:r>
            <a:r>
              <a:rPr lang="en-US" sz="5400" b="1" dirty="0"/>
              <a:t> </a:t>
            </a:r>
            <a:r>
              <a:rPr lang="en-US" sz="5400" b="1" dirty="0" err="1"/>
              <a:t>giác</a:t>
            </a:r>
            <a:r>
              <a:rPr lang="en-US" sz="5400" b="1" dirty="0"/>
              <a:t>)</a:t>
            </a:r>
          </a:p>
          <a:p>
            <a:pPr>
              <a:spcBef>
                <a:spcPct val="50000"/>
              </a:spcBef>
            </a:pP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5122162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2971800" y="5668964"/>
            <a:ext cx="74676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 err="1"/>
              <a:t>Lưỡi</a:t>
            </a:r>
            <a:r>
              <a:rPr lang="en-US" sz="7200" b="1" dirty="0"/>
              <a:t>( </a:t>
            </a:r>
            <a:r>
              <a:rPr lang="en-US" sz="7200" b="1" dirty="0" err="1"/>
              <a:t>Vị</a:t>
            </a:r>
            <a:r>
              <a:rPr lang="en-US" sz="7200" b="1" dirty="0"/>
              <a:t> </a:t>
            </a:r>
            <a:r>
              <a:rPr lang="en-US" sz="7200" b="1" dirty="0" err="1"/>
              <a:t>giác</a:t>
            </a:r>
            <a:r>
              <a:rPr lang="en-US" sz="7200" b="1" dirty="0"/>
              <a:t>)</a:t>
            </a:r>
          </a:p>
          <a:p>
            <a:pPr>
              <a:spcBef>
                <a:spcPct val="50000"/>
              </a:spcBef>
            </a:pPr>
            <a:endParaRPr lang="en-US" sz="7200" b="1" dirty="0"/>
          </a:p>
        </p:txBody>
      </p:sp>
      <p:pic>
        <p:nvPicPr>
          <p:cNvPr id="1026" name="Picture 2" descr="Lưỡi trông giống 1 trong 7 hình này, bạn phải đi khám ngay lập t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55" y="12878"/>
            <a:ext cx="10636921" cy="565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4788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514600" y="5668964"/>
            <a:ext cx="8153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/>
              <a:t>     </a:t>
            </a:r>
            <a:r>
              <a:rPr lang="en-US" sz="7200" b="1" dirty="0" err="1"/>
              <a:t>Khứu</a:t>
            </a:r>
            <a:r>
              <a:rPr lang="en-US" sz="7200" b="1" dirty="0"/>
              <a:t> </a:t>
            </a:r>
            <a:r>
              <a:rPr lang="en-US" sz="7200" b="1" dirty="0" err="1" smtClean="0"/>
              <a:t>giác</a:t>
            </a:r>
            <a:r>
              <a:rPr lang="en-US" sz="7200" b="1" dirty="0" smtClean="0"/>
              <a:t> (  </a:t>
            </a:r>
            <a:r>
              <a:rPr lang="en-US" sz="7200" b="1" dirty="0" err="1" smtClean="0"/>
              <a:t>Mũi</a:t>
            </a:r>
            <a:r>
              <a:rPr lang="en-US" sz="7200" b="1" dirty="0" smtClean="0"/>
              <a:t>)</a:t>
            </a:r>
            <a:endParaRPr lang="en-US" sz="7200" b="1" dirty="0"/>
          </a:p>
          <a:p>
            <a:pPr>
              <a:spcBef>
                <a:spcPct val="50000"/>
              </a:spcBef>
            </a:pPr>
            <a:endParaRPr lang="en-US" sz="7200" b="1" dirty="0"/>
          </a:p>
        </p:txBody>
      </p:sp>
      <p:pic>
        <p:nvPicPr>
          <p:cNvPr id="4098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33" y="0"/>
            <a:ext cx="10830103" cy="517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46763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2137893" y="5668964"/>
            <a:ext cx="774020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/>
              <a:t>  </a:t>
            </a:r>
            <a:r>
              <a:rPr lang="en-US" sz="7200" b="1" dirty="0" err="1"/>
              <a:t>Bàn</a:t>
            </a:r>
            <a:r>
              <a:rPr lang="en-US" sz="7200" b="1" dirty="0"/>
              <a:t> </a:t>
            </a:r>
            <a:r>
              <a:rPr lang="en-US" sz="7200" b="1" dirty="0" err="1" smtClean="0"/>
              <a:t>tay</a:t>
            </a:r>
            <a:r>
              <a:rPr lang="en-US" sz="7200" b="1" dirty="0" smtClean="0"/>
              <a:t> (</a:t>
            </a:r>
            <a:r>
              <a:rPr lang="en-US" sz="7200" b="1" dirty="0" err="1" smtClean="0"/>
              <a:t>Xúc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giác</a:t>
            </a:r>
            <a:r>
              <a:rPr lang="en-US" sz="7200" b="1" dirty="0" smtClean="0"/>
              <a:t>)</a:t>
            </a:r>
            <a:endParaRPr lang="en-US" sz="7200" b="1" dirty="0"/>
          </a:p>
        </p:txBody>
      </p:sp>
      <p:pic>
        <p:nvPicPr>
          <p:cNvPr id="5122" name="Picture 2" descr="Để có đôi bàn tay mềm mại, quyến r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46" y="-90152"/>
            <a:ext cx="10238705" cy="575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71611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b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03"/>
            <a:ext cx="123063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3162300" y="1241738"/>
            <a:ext cx="58674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kern="10" dirty="0" err="1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7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1&quot;/&gt;&lt;/object&gt;&lt;object type=&quot;3&quot; unique_id=&quot;10008&quot;&gt;&lt;property id=&quot;20148&quot; value=&quot;5&quot;/&gt;&lt;property id=&quot;20300&quot; value=&quot;Slide 6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/object&gt;&lt;object type=&quot;8&quot; unique_id=&quot;1002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110</Words>
  <Application>Microsoft Office PowerPoint</Application>
  <PresentationFormat>Custom</PresentationFormat>
  <Paragraphs>15</Paragraphs>
  <Slides>11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VS9 Win 8.1</dc:creator>
  <cp:lastModifiedBy>Admin</cp:lastModifiedBy>
  <cp:revision>12</cp:revision>
  <dcterms:created xsi:type="dcterms:W3CDTF">2021-10-04T14:32:58Z</dcterms:created>
  <dcterms:modified xsi:type="dcterms:W3CDTF">2021-12-10T14:05:25Z</dcterms:modified>
</cp:coreProperties>
</file>