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86" r:id="rId6"/>
    <p:sldId id="287" r:id="rId7"/>
    <p:sldId id="282" r:id="rId8"/>
    <p:sldId id="283" r:id="rId9"/>
    <p:sldId id="276" r:id="rId10"/>
    <p:sldId id="278" r:id="rId11"/>
    <p:sldId id="284" r:id="rId12"/>
    <p:sldId id="263" r:id="rId13"/>
    <p:sldId id="266" r:id="rId14"/>
    <p:sldId id="268" r:id="rId15"/>
    <p:sldId id="267" r:id="rId16"/>
    <p:sldId id="269" r:id="rId17"/>
    <p:sldId id="270" r:id="rId18"/>
    <p:sldId id="264" r:id="rId19"/>
    <p:sldId id="272" r:id="rId20"/>
    <p:sldId id="273" r:id="rId21"/>
    <p:sldId id="285" r:id="rId22"/>
    <p:sldId id="271" r:id="rId23"/>
    <p:sldId id="274" r:id="rId24"/>
    <p:sldId id="279" r:id="rId25"/>
    <p:sldId id="280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774" y="552"/>
      </p:cViewPr>
      <p:guideLst>
        <p:guide orient="horz" pos="432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302DF-7749-40A9-A4D3-DB036E3A9D9B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2AC5-BDEA-4A32-A980-5972C86FCF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57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00D3-8CFB-4274-8AB7-DDED2F61C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3F4C5-2565-4E83-9D0E-7CB44ED55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3762D-D3C1-4E12-892E-ED57E684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56954-6367-4BCB-9ED2-25002824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A300D-80E3-4FF1-9AD7-ED8CF121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A4CF-1330-4FD1-94DB-20B1B06E4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B99404-B83A-44FF-80C4-9F29A7D5D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6938D-0E6E-49E5-ABD9-594EA85E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F5DEF-7906-4913-B42A-C4A6A2E3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189D7-DFAD-4A8A-B05F-045D1627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0BB3DE-152C-47B3-8B4C-ACFC12910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C65C5-7A04-453F-903B-0D899AD33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40398-2732-464F-BA75-358F8AF0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9F8F3-64DA-4C9E-AFAA-BA4EF4D0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93C40-BBE3-4344-B1CD-BB4C83DB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F833-91F0-4EEC-A792-440A2067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02A4-ADD1-4325-BD7D-EF41607E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DE864-30D9-43B2-AD97-A370A37A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75C27-58F6-4D37-A247-2A40E058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EBD64-F377-4579-90E4-F4FE8096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46BC-EE3A-4CA6-99D5-BF96DB8E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C1716-F227-42A5-A0E3-5DA5371A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61D9E-16CE-49FD-BE31-2B04F21B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8751F-3F12-40ED-BD9F-6C93B9B3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705F1-D546-407C-90ED-0145AE06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4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E9B6-7157-4BDA-99DA-29431C2D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C092-3A4B-4469-8479-0BA20CD3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DC6E7-7BBF-4F0D-8322-008512333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A6E43-7558-4A58-89C2-BFF5DCF9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93FB-38BC-4B59-B715-ADF7D0B6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BB5E5-EF30-443E-8998-C4036DF9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25CB7-54D5-4221-B46D-654A32464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76325-54D8-4C94-A591-D1C2B516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DC289-AD6F-4228-B881-981192EB2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1158E-3400-4489-9DCE-15089E439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5AD1D-8E8D-4EC4-8EE7-F83C14E18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58C3B-0AA1-4B09-9080-D846C9A3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630D0E-FB11-4DF8-B6CD-044AC17A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1E37A-6F88-4A23-A87C-15DE7F97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7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165E-B639-415D-95A6-7C053562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29C66-CD0A-4F24-9461-0FE690BF3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5D23F-5C2C-4CB5-A6F6-FFEF85F8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40BEC-E494-4BC5-B80A-83B6E30B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0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86DAD-DABD-4663-8427-E76C695C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35BF9-1011-4C1A-8013-435A6D9C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EB105-51BF-4591-994D-D8F843A1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992F6-619C-4EFE-A5DC-50B22E20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3F1A-20C5-431E-8BC6-50039D579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46C9B-4F64-40E0-B730-517A9E4B6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90138-FDFE-40F6-9EB8-5D5F1821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4DEDA-FED2-4D7E-87FC-6B8068690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80182-4D64-443B-9F49-E530FA84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76A2-5E66-496D-829B-85831D9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CDC75-729E-417F-AA94-C1D2C2632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F382A-A4DA-4052-8836-435C515EB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16EA5-7FF7-444A-B344-D5E397555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79DFC-D8B5-4877-827B-F28D6CF7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99711-655A-4DC3-9A84-40514B2A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8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848C3B-04BB-4875-8923-27FAA99C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61DF7-805C-4ED8-A8EB-C4C8564DB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4ADF9-979C-449F-AEBC-936CCC8E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2A89-43D6-42AA-AEA2-D0FEDEE2DC9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5948D-8727-4167-9BE6-5AA4D2428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AC538-BEFA-4983-95F4-2965977F8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7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A3269-809B-46A6-845E-1AEB7054A880}"/>
              </a:ext>
            </a:extLst>
          </p:cNvPr>
          <p:cNvSpPr txBox="1"/>
          <p:nvPr/>
        </p:nvSpPr>
        <p:spPr>
          <a:xfrm>
            <a:off x="2918553" y="592544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MAI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37943-36CB-4489-BBE4-49EBF865B16A}"/>
              </a:ext>
            </a:extLst>
          </p:cNvPr>
          <p:cNvSpPr txBox="1"/>
          <p:nvPr/>
        </p:nvSpPr>
        <p:spPr>
          <a:xfrm>
            <a:off x="2799770" y="1736738"/>
            <a:ext cx="7504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95E18-2831-4A0C-8443-3B3C886D5271}"/>
              </a:ext>
            </a:extLst>
          </p:cNvPr>
          <p:cNvSpPr txBox="1"/>
          <p:nvPr/>
        </p:nvSpPr>
        <p:spPr>
          <a:xfrm>
            <a:off x="3412571" y="2928464"/>
            <a:ext cx="6151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</a:p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8A490-F09F-4F0A-A01B-D892B1A33887}"/>
              </a:ext>
            </a:extLst>
          </p:cNvPr>
          <p:cNvSpPr txBox="1"/>
          <p:nvPr/>
        </p:nvSpPr>
        <p:spPr>
          <a:xfrm>
            <a:off x="4355386" y="4517682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BD31A-90D3-4CBF-A951-E26035904B81}"/>
              </a:ext>
            </a:extLst>
          </p:cNvPr>
          <p:cNvSpPr txBox="1"/>
          <p:nvPr/>
        </p:nvSpPr>
        <p:spPr>
          <a:xfrm>
            <a:off x="4733290" y="52339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</a:p>
        </p:txBody>
      </p:sp>
    </p:spTree>
    <p:extLst>
      <p:ext uri="{BB962C8B-B14F-4D97-AF65-F5344CB8AC3E}">
        <p14:creationId xmlns:p14="http://schemas.microsoft.com/office/powerpoint/2010/main" val="4319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m-thanh-dong-ho-dem-nguoc-10-gi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379" y="5667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2" y="0"/>
            <a:ext cx="12226632" cy="688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8044" y="2678110"/>
            <a:ext cx="973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6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992" y="1699609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821010" y="1769274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752488" y="3740044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0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992" y="1699609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821010" y="1769274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752488" y="3740044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897223" y="2928101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21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992" y="1699609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821010" y="1769274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752488" y="3740044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320" y="1620253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686924" y="2907058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4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320" y="1620253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686924" y="2907058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7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BC07B1-7059-42F6-8356-84EEEB9DD421}"/>
              </a:ext>
            </a:extLst>
          </p:cNvPr>
          <p:cNvSpPr txBox="1"/>
          <p:nvPr/>
        </p:nvSpPr>
        <p:spPr>
          <a:xfrm>
            <a:off x="5304562" y="403761"/>
            <a:ext cx="239039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C74D5-9520-4DA7-8B54-A78C53EC11C3}"/>
              </a:ext>
            </a:extLst>
          </p:cNvPr>
          <p:cNvSpPr txBox="1"/>
          <p:nvPr/>
        </p:nvSpPr>
        <p:spPr>
          <a:xfrm>
            <a:off x="5304562" y="403761"/>
            <a:ext cx="255616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A91B2-262D-4D7C-A773-05E05B63E1EA}"/>
              </a:ext>
            </a:extLst>
          </p:cNvPr>
          <p:cNvSpPr txBox="1"/>
          <p:nvPr/>
        </p:nvSpPr>
        <p:spPr>
          <a:xfrm>
            <a:off x="5263121" y="403761"/>
            <a:ext cx="255616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38F7D-EF7D-4974-B4E3-0068705D8BCC}"/>
              </a:ext>
            </a:extLst>
          </p:cNvPr>
          <p:cNvSpPr txBox="1"/>
          <p:nvPr/>
        </p:nvSpPr>
        <p:spPr>
          <a:xfrm>
            <a:off x="5360481" y="403761"/>
            <a:ext cx="2661057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012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320" y="1620253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10050481" y="1702113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EFB86DC-0790-4D03-B9DC-F68BBDDC0242}"/>
              </a:ext>
            </a:extLst>
          </p:cNvPr>
          <p:cNvSpPr/>
          <p:nvPr/>
        </p:nvSpPr>
        <p:spPr>
          <a:xfrm>
            <a:off x="10094537" y="3807205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694F53-E9EE-4293-AD70-60F2E0DE3F3A}"/>
              </a:ext>
            </a:extLst>
          </p:cNvPr>
          <p:cNvSpPr/>
          <p:nvPr/>
        </p:nvSpPr>
        <p:spPr>
          <a:xfrm>
            <a:off x="10050481" y="1702112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3D1C90-2330-43A4-9BF3-63068C1E8291}"/>
              </a:ext>
            </a:extLst>
          </p:cNvPr>
          <p:cNvSpPr/>
          <p:nvPr/>
        </p:nvSpPr>
        <p:spPr>
          <a:xfrm>
            <a:off x="10053567" y="1723813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77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62E4A-68CA-42AD-A741-1ED17FBF15B7}"/>
              </a:ext>
            </a:extLst>
          </p:cNvPr>
          <p:cNvSpPr txBox="1"/>
          <p:nvPr/>
        </p:nvSpPr>
        <p:spPr>
          <a:xfrm>
            <a:off x="2760037" y="2767660"/>
            <a:ext cx="72154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“1-2-3 ta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1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EFB86DC-0790-4D03-B9DC-F68BBDDC0242}"/>
              </a:ext>
            </a:extLst>
          </p:cNvPr>
          <p:cNvSpPr/>
          <p:nvPr/>
        </p:nvSpPr>
        <p:spPr>
          <a:xfrm>
            <a:off x="9897223" y="3807205"/>
            <a:ext cx="1975490" cy="15905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22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0.01737 L 0.04609 0.0176 C 0.04297 0.00857 0.03958 0.00047 0.03698 -0.00856 C 0.03528 -0.01458 0.0345 -0.02129 0.03333 -0.02777 C 0.03268 -0.03194 0.03255 -0.03657 0.03151 -0.0405 C 0.03073 -0.04375 0.02903 -0.04583 0.02799 -0.04861 C 0.02695 -0.05115 0.02604 -0.05393 0.02526 -0.05671 C 0.02422 -0.05972 0.02357 -0.06319 0.02252 -0.0662 C 0.01992 -0.07453 0.01588 -0.08587 0.01172 -0.09212 C 0.00924 -0.0956 0.00612 -0.09699 0.00351 -0.1 C 0.00104 -0.103 -0.00117 -0.10671 -0.00365 -0.10972 C -0.0125 -0.11967 -0.02318 -0.12986 -0.03347 -0.13379 C -0.04597 -0.13842 -0.06745 -0.13935 -0.08047 -0.14027 C -0.14544 -0.15717 -0.11328 -0.15185 -0.22513 -0.14513 C -0.25573 -0.14328 -0.23255 -0.13773 -0.26393 -0.13217 C -0.28438 -0.12847 -0.30495 -0.128 -0.32539 -0.12569 C -0.34193 -0.12962 -0.35873 -0.13148 -0.37513 -0.13703 C -0.37787 -0.13796 -0.38008 -0.14212 -0.38229 -0.14513 C -0.38633 -0.15023 -0.39063 -0.15486 -0.39414 -0.16111 C -0.39544 -0.16365 -0.40612 -0.19236 -0.40677 -0.1949 C -0.40768 -0.19861 -0.40833 -0.20254 -0.40951 -0.20601 C -0.41563 -0.22453 -0.41563 -0.22361 -0.42214 -0.23495 C -0.42396 -0.25509 -0.42136 -0.23333 -0.42656 -0.25763 C -0.42722 -0.26018 -0.42708 -0.26296 -0.42748 -0.2655 C -0.42826 -0.2699 -0.42995 -0.27384 -0.43021 -0.27847 C -0.43086 -0.29074 -0.43021 -0.303 -0.43021 -0.31527 L -0.43021 -0.31504 " pathEditMode="relative" rAng="0" ptsTypes="AAAAAAAAAAAAAAAAAAAAAAAAA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" y="13712"/>
            <a:ext cx="12176369" cy="6844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4516" y="2370907"/>
            <a:ext cx="5894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*.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25A93-A420-44E6-9341-34A5EF5FC437}"/>
              </a:ext>
            </a:extLst>
          </p:cNvPr>
          <p:cNvSpPr txBox="1"/>
          <p:nvPr/>
        </p:nvSpPr>
        <p:spPr>
          <a:xfrm>
            <a:off x="3040655" y="2115239"/>
            <a:ext cx="775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6387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3998029-39CF-4477-8149-B2B1CF3765B4}"/>
              </a:ext>
            </a:extLst>
          </p:cNvPr>
          <p:cNvSpPr/>
          <p:nvPr/>
        </p:nvSpPr>
        <p:spPr>
          <a:xfrm>
            <a:off x="5294783" y="3845485"/>
            <a:ext cx="1752766" cy="17962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62A93EB-1469-4F95-BBF6-488B4DF0AD74}"/>
              </a:ext>
            </a:extLst>
          </p:cNvPr>
          <p:cNvSpPr/>
          <p:nvPr/>
        </p:nvSpPr>
        <p:spPr>
          <a:xfrm>
            <a:off x="322748" y="145974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C2E566-63EB-4D95-8B6C-48E9F165FE25}"/>
              </a:ext>
            </a:extLst>
          </p:cNvPr>
          <p:cNvSpPr/>
          <p:nvPr/>
        </p:nvSpPr>
        <p:spPr>
          <a:xfrm>
            <a:off x="4311267" y="48509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D65D35-64DE-4230-B6BA-06C831BC9AEC}"/>
              </a:ext>
            </a:extLst>
          </p:cNvPr>
          <p:cNvSpPr/>
          <p:nvPr/>
        </p:nvSpPr>
        <p:spPr>
          <a:xfrm>
            <a:off x="322747" y="3574974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0EFE77-A8D5-4759-8926-751FB6C66EC3}"/>
              </a:ext>
            </a:extLst>
          </p:cNvPr>
          <p:cNvSpPr/>
          <p:nvPr/>
        </p:nvSpPr>
        <p:spPr>
          <a:xfrm>
            <a:off x="8299787" y="3581400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687CADB4-D777-45F9-A4DA-9BB0A811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83" y="907148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F79F41C1-551C-4181-8FB5-170A9BAD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50" y="907148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2E7DB040-6E9F-4F7C-90EC-63DE1F24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74" y="1822925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A1B7C622-39B7-4D1E-9892-C1F30CEC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49" y="1773487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QUẢ CHERRY CÓ NGUỒN GỐC TỪ ĐÂU? – Thế Giới Nông Sản">
            <a:extLst>
              <a:ext uri="{FF2B5EF4-FFF2-40B4-BE49-F238E27FC236}">
                <a16:creationId xmlns:a16="http://schemas.microsoft.com/office/drawing/2014/main" id="{B2956952-CF68-4504-ACDA-61639A98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0" y="682393"/>
            <a:ext cx="1151470" cy="115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utoShape 6" descr="Vì sao quả dâu tây có hạt bên ngoài? - KhoaHoc.tv">
            <a:extLst>
              <a:ext uri="{FF2B5EF4-FFF2-40B4-BE49-F238E27FC236}">
                <a16:creationId xmlns:a16="http://schemas.microsoft.com/office/drawing/2014/main" id="{314ABD8A-AB6F-481D-950C-3126ED4783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Vì sao quả dâu tây có hạt bên ngoài? - KhoaHoc.tv">
            <a:extLst>
              <a:ext uri="{FF2B5EF4-FFF2-40B4-BE49-F238E27FC236}">
                <a16:creationId xmlns:a16="http://schemas.microsoft.com/office/drawing/2014/main" id="{5CC36954-0491-42BB-B4FB-DD7AEDDF4E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dâu tây Đà Lạt tại tp. Hồ Chí Minh. Dâu Nhật, Dâu anh đào Nhật">
            <a:extLst>
              <a:ext uri="{FF2B5EF4-FFF2-40B4-BE49-F238E27FC236}">
                <a16:creationId xmlns:a16="http://schemas.microsoft.com/office/drawing/2014/main" id="{CF93274F-3546-46F8-AD56-EA2B2B8A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6" y="3959003"/>
            <a:ext cx="1601725" cy="16017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âu tây Đà Lạt tại tp. Hồ Chí Minh. Dâu Nhật, Dâu anh đào Nhật">
            <a:extLst>
              <a:ext uri="{FF2B5EF4-FFF2-40B4-BE49-F238E27FC236}">
                <a16:creationId xmlns:a16="http://schemas.microsoft.com/office/drawing/2014/main" id="{7B9BCE67-6C57-4991-8D9E-E4895929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20" y="3909197"/>
            <a:ext cx="1702634" cy="17026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âu tây Đà Lạt tại tp. Hồ Chí Minh. Dâu Nhật, Dâu anh đào Nhật">
            <a:extLst>
              <a:ext uri="{FF2B5EF4-FFF2-40B4-BE49-F238E27FC236}">
                <a16:creationId xmlns:a16="http://schemas.microsoft.com/office/drawing/2014/main" id="{21AD8419-01B7-4673-8AE0-E64027B2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89" y="5102553"/>
            <a:ext cx="1601725" cy="16017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QUẢ CHERRY CÓ NGUỒN GỐC TỪ ĐÂU? – Thế Giới Nông Sản">
            <a:extLst>
              <a:ext uri="{FF2B5EF4-FFF2-40B4-BE49-F238E27FC236}">
                <a16:creationId xmlns:a16="http://schemas.microsoft.com/office/drawing/2014/main" id="{89428449-65F5-4A7C-AA6B-E78C5232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717" y="1979837"/>
            <a:ext cx="1151470" cy="115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 descr="QUẢ CHERRY CÓ NGUỒN GỐC TỪ ĐÂU? – Thế Giới Nông Sản">
            <a:extLst>
              <a:ext uri="{FF2B5EF4-FFF2-40B4-BE49-F238E27FC236}">
                <a16:creationId xmlns:a16="http://schemas.microsoft.com/office/drawing/2014/main" id="{03EBE98A-21EF-45D6-9523-3C76C8A0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31" y="682393"/>
            <a:ext cx="1151470" cy="115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63FF39-EE76-4774-8C14-95D0BF86FCEC}"/>
              </a:ext>
            </a:extLst>
          </p:cNvPr>
          <p:cNvCxnSpPr>
            <a:cxnSpLocks/>
          </p:cNvCxnSpPr>
          <p:nvPr/>
        </p:nvCxnSpPr>
        <p:spPr>
          <a:xfrm>
            <a:off x="6095999" y="3333464"/>
            <a:ext cx="1" cy="530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F8C49B-3BCF-4502-ACBD-9B98A7AC2C8C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3866720" y="4743622"/>
            <a:ext cx="1428063" cy="116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4110B3D-87AA-4853-B0DC-2C969D4C4516}"/>
              </a:ext>
            </a:extLst>
          </p:cNvPr>
          <p:cNvSpPr/>
          <p:nvPr/>
        </p:nvSpPr>
        <p:spPr>
          <a:xfrm>
            <a:off x="8343435" y="192350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23E5F7-A3E4-40E2-87AA-9F4A34725983}"/>
              </a:ext>
            </a:extLst>
          </p:cNvPr>
          <p:cNvCxnSpPr>
            <a:cxnSpLocks/>
            <a:endCxn id="2" idx="6"/>
          </p:cNvCxnSpPr>
          <p:nvPr/>
        </p:nvCxnSpPr>
        <p:spPr>
          <a:xfrm flipH="1" flipV="1">
            <a:off x="7047549" y="4743622"/>
            <a:ext cx="1267334" cy="2389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40" name="Picture 16" descr="Lợi ích sức khỏe của quả na | Báo Dân trí">
            <a:extLst>
              <a:ext uri="{FF2B5EF4-FFF2-40B4-BE49-F238E27FC236}">
                <a16:creationId xmlns:a16="http://schemas.microsoft.com/office/drawing/2014/main" id="{4A3225D2-0826-40CD-8B66-6CA6CFC7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48" y="518110"/>
            <a:ext cx="2852533" cy="25387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ước ép táo có tác dụng gì đối với làn da? - ADIVA.COM.VN">
            <a:extLst>
              <a:ext uri="{FF2B5EF4-FFF2-40B4-BE49-F238E27FC236}">
                <a16:creationId xmlns:a16="http://schemas.microsoft.com/office/drawing/2014/main" id="{F10F5576-13CD-4465-93D8-3AC62B73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55" y="3755288"/>
            <a:ext cx="3003519" cy="30035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-thanh-dong-ho-dem-nguoc-10-gi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5431" y="5641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8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1838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265" y="1727428"/>
            <a:ext cx="115707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568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3 tta cùng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92149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125FE-6202-4AB8-8CB5-972033BA6CA1}"/>
              </a:ext>
            </a:extLst>
          </p:cNvPr>
          <p:cNvSpPr txBox="1"/>
          <p:nvPr/>
        </p:nvSpPr>
        <p:spPr>
          <a:xfrm>
            <a:off x="2285732" y="1524650"/>
            <a:ext cx="7700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45F890-366D-421D-8812-536D19DAB698}"/>
              </a:ext>
            </a:extLst>
          </p:cNvPr>
          <p:cNvSpPr txBox="1"/>
          <p:nvPr/>
        </p:nvSpPr>
        <p:spPr>
          <a:xfrm>
            <a:off x="1282014" y="635532"/>
            <a:ext cx="9627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Số Đếm Tiếng Anh: Cách Đọc, Viết và Sử Dụng Đúng | KISS English">
            <a:extLst>
              <a:ext uri="{FF2B5EF4-FFF2-40B4-BE49-F238E27FC236}">
                <a16:creationId xmlns:a16="http://schemas.microsoft.com/office/drawing/2014/main" id="{A95EA2B8-5F3A-459B-B259-88566271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77" y="1588771"/>
            <a:ext cx="6355374" cy="47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ẽ hình ảnh bé đến trường">
            <a:extLst>
              <a:ext uri="{FF2B5EF4-FFF2-40B4-BE49-F238E27FC236}">
                <a16:creationId xmlns:a16="http://schemas.microsoft.com/office/drawing/2014/main" id="{86C276E0-2659-4C14-89C2-8168112F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35221"/>
            <a:ext cx="5481181" cy="393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94B42F-110F-45E3-89CE-F1B18ACB4F0E}"/>
              </a:ext>
            </a:extLst>
          </p:cNvPr>
          <p:cNvSpPr txBox="1"/>
          <p:nvPr/>
        </p:nvSpPr>
        <p:spPr>
          <a:xfrm>
            <a:off x="1148664" y="1111782"/>
            <a:ext cx="9627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22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9317" y="2872878"/>
            <a:ext cx="11802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" y="11699"/>
            <a:ext cx="12191144" cy="6811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9856" y="877026"/>
            <a:ext cx="973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pham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vi 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2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1135" y="883922"/>
            <a:ext cx="4995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Ai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1136" y="1705971"/>
            <a:ext cx="38904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A0.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258</Words>
  <Application>Microsoft Office PowerPoint</Application>
  <PresentationFormat>Widescreen</PresentationFormat>
  <Paragraphs>44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Nguyen Thi</dc:creator>
  <cp:lastModifiedBy>NH'Computer</cp:lastModifiedBy>
  <cp:revision>26</cp:revision>
  <dcterms:created xsi:type="dcterms:W3CDTF">2022-01-18T06:38:16Z</dcterms:created>
  <dcterms:modified xsi:type="dcterms:W3CDTF">2022-02-20T12:52:05Z</dcterms:modified>
</cp:coreProperties>
</file>