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D3E"/>
    <a:srgbClr val="4C79AD"/>
    <a:srgbClr val="70AF38"/>
    <a:srgbClr val="6CBD2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6101-FB51-4D14-82C4-2AF3AEF19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C2EFC-FD0A-4743-8F05-D658B4AC6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02EE-9AAC-4065-B038-D12804CE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29662-C54C-45A5-BA54-7261715E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3C253-4FA4-4D75-B4F0-3646B52F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1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AB53-F033-4E88-B93B-9EA46CF7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96AEF-F1F3-4178-BF5A-D5320DFF8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F6D86-F9BA-458B-8C4A-90342E06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9C14E-C65E-4FED-88FD-3766C55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CC591-811B-4316-B6DD-00D61E8E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1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3B30E-D3D5-40C6-8C34-FF4BAC758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60642-FC21-4F29-9283-DD9740BA5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37C20-9B26-4A39-A6EE-FE5E737C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81452-1CDB-41AB-ADEA-B13EBACF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E1F08-DC7D-4DDC-8C87-064AB042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3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FC6E-6FEA-4C9A-8BDD-BCE94D86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122A-DE40-4B3E-B886-4FA8A44C8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D2777-0EC9-4295-9290-478A3798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58F56-E2ED-4AFE-A234-36567696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C217F-AA49-4929-91A7-0BA51EF0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3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B230-2765-4B20-B3A6-F276F687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E31B2-D5A3-4174-80BF-EFFDDA763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7382D-4891-4ACE-AEFF-4DD58D9C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6E194-A710-47EA-9A49-2CD5F178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7E39C-CBE9-4509-A10E-8E245F6D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2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D994-6632-41AB-B753-C9856AF9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4E085-83E4-42B9-99DC-4C8BCBB6A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D27E9-12B5-4B4B-972C-9207B4B79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5DDDD-5D8D-43F6-9C20-B6C03488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6A7A2-380A-40F5-A27D-5F3BA8AA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34C22-A758-4C8A-8CBD-34E6332CB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F778-1B0F-4084-8E22-330E41CC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44FE2-08A8-4075-9BAA-1F90B3288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B6BF7-E74D-4379-8F57-805220DDC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982A5F-A3FA-476E-9120-59EEA96AF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14D9A-4236-4281-BEEE-3234B597C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BA9797-2BB1-4487-8A38-CFB5BD2B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621A85-043F-4B98-A6AF-2D588576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D31554-80A2-461E-8181-96BD77B9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2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1651-6687-42C3-9382-339F0204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DA90E-6DBB-49B6-A152-0A9F9884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047E3-D0C6-482B-83CB-7BB43BDF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46BAF-AD5C-464F-B066-06C31B1D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3A3D2-4C00-4C90-907D-FF6A373D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FF8FD-DA00-403F-A848-107608258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06AB2-4591-4A02-9367-0DE2DD96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6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942D-31E3-4132-849D-DF4F650F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DD63B-E6EF-4DC9-A6C8-E84C8338D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EC2F61-16C2-476A-AC9D-5B01A6AEC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ED53A-68CF-456C-8550-0A5453C1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D460E-4A7D-4FE6-A6D1-F5753C8DB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66AF9-0083-4ED0-856F-A87C9739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0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B5BD-CCEC-4F99-AF70-67E5D168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4E4B7-D97A-450B-88C2-E7B8DEC5D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DBD1B-238C-4F08-9018-27D879C35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9A9DB-B8F0-46CB-AA7F-DA9813D3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996EC-5572-47A6-884A-FD5EB860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D215A-91F5-4DC0-AA33-5C8DB01D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9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0E02F-E5E8-4203-ACEE-948035C49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55B63-39F9-4A53-BFDA-7898A468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98229-E489-4333-95F9-78FBDAF62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0827D-33C7-421C-A6A3-8875C33BCA6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73BCF-2AF7-456B-B72E-9D838B94C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3A865-19A9-4E6E-B3A8-759C7C486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98C54-E864-4ED7-9B00-EE0048A8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8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gif"/><Relationship Id="rId3" Type="http://schemas.microsoft.com/office/2007/relationships/hdphoto" Target="../media/hdphoto9.wdp"/><Relationship Id="rId7" Type="http://schemas.openxmlformats.org/officeDocument/2006/relationships/slide" Target="slide12.xml"/><Relationship Id="rId12" Type="http://schemas.openxmlformats.org/officeDocument/2006/relationships/slide" Target="slide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slide" Target="slide11.xml"/><Relationship Id="rId5" Type="http://schemas.openxmlformats.org/officeDocument/2006/relationships/image" Target="../media/image17.png"/><Relationship Id="rId10" Type="http://schemas.openxmlformats.org/officeDocument/2006/relationships/slide" Target="slide13.xml"/><Relationship Id="rId4" Type="http://schemas.openxmlformats.org/officeDocument/2006/relationships/image" Target="../media/image16.gif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6E092E-6863-492F-A6B6-8B218420A157}"/>
              </a:ext>
            </a:extLst>
          </p:cNvPr>
          <p:cNvSpPr/>
          <p:nvPr/>
        </p:nvSpPr>
        <p:spPr>
          <a:xfrm>
            <a:off x="1828800" y="790142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TRƯỜNG MẦM NON ĐÔ THỊ VIỆT HƯNG</a:t>
            </a:r>
            <a:endParaRPr lang="en-US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6B17A8-975E-42DF-A298-DC59FC29D634}"/>
              </a:ext>
            </a:extLst>
          </p:cNvPr>
          <p:cNvSpPr/>
          <p:nvPr/>
        </p:nvSpPr>
        <p:spPr>
          <a:xfrm>
            <a:off x="0" y="2162292"/>
            <a:ext cx="11593047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</a:p>
          <a:p>
            <a:pPr algn="ctr"/>
            <a:r>
              <a:rPr lang="en-US" sz="5400" b="1" cap="none" spc="0" dirty="0" err="1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cap="none" spc="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cap="none" spc="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5400" b="1" cap="none" spc="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b="1" cap="none" spc="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5400" b="1" cap="none" spc="0" dirty="0">
              <a:ln>
                <a:solidFill>
                  <a:schemeClr val="tx1"/>
                </a:solidFill>
              </a:ln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EC94E4-7460-4752-AEC9-3E9B78DDF135}"/>
              </a:ext>
            </a:extLst>
          </p:cNvPr>
          <p:cNvSpPr/>
          <p:nvPr/>
        </p:nvSpPr>
        <p:spPr>
          <a:xfrm>
            <a:off x="0" y="5393635"/>
            <a:ext cx="12192000" cy="1464365"/>
          </a:xfrm>
          <a:custGeom>
            <a:avLst/>
            <a:gdLst>
              <a:gd name="connsiteX0" fmla="*/ 0 w 12192000"/>
              <a:gd name="connsiteY0" fmla="*/ 0 h 1119809"/>
              <a:gd name="connsiteX1" fmla="*/ 12192000 w 12192000"/>
              <a:gd name="connsiteY1" fmla="*/ 0 h 1119809"/>
              <a:gd name="connsiteX2" fmla="*/ 12192000 w 12192000"/>
              <a:gd name="connsiteY2" fmla="*/ 1119809 h 1119809"/>
              <a:gd name="connsiteX3" fmla="*/ 0 w 12192000"/>
              <a:gd name="connsiteY3" fmla="*/ 1119809 h 1119809"/>
              <a:gd name="connsiteX4" fmla="*/ 0 w 12192000"/>
              <a:gd name="connsiteY4" fmla="*/ 0 h 1119809"/>
              <a:gd name="connsiteX0" fmla="*/ 0 w 12192000"/>
              <a:gd name="connsiteY0" fmla="*/ 344556 h 1464365"/>
              <a:gd name="connsiteX1" fmla="*/ 8600661 w 12192000"/>
              <a:gd name="connsiteY1" fmla="*/ 0 h 1464365"/>
              <a:gd name="connsiteX2" fmla="*/ 12192000 w 12192000"/>
              <a:gd name="connsiteY2" fmla="*/ 344556 h 1464365"/>
              <a:gd name="connsiteX3" fmla="*/ 12192000 w 12192000"/>
              <a:gd name="connsiteY3" fmla="*/ 1464365 h 1464365"/>
              <a:gd name="connsiteX4" fmla="*/ 0 w 12192000"/>
              <a:gd name="connsiteY4" fmla="*/ 1464365 h 1464365"/>
              <a:gd name="connsiteX5" fmla="*/ 0 w 12192000"/>
              <a:gd name="connsiteY5" fmla="*/ 344556 h 146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464365">
                <a:moveTo>
                  <a:pt x="0" y="344556"/>
                </a:moveTo>
                <a:cubicBezTo>
                  <a:pt x="2893391" y="340139"/>
                  <a:pt x="5707270" y="4417"/>
                  <a:pt x="8600661" y="0"/>
                </a:cubicBezTo>
                <a:lnTo>
                  <a:pt x="12192000" y="344556"/>
                </a:lnTo>
                <a:lnTo>
                  <a:pt x="12192000" y="1464365"/>
                </a:lnTo>
                <a:lnTo>
                  <a:pt x="0" y="1464365"/>
                </a:lnTo>
                <a:lnTo>
                  <a:pt x="0" y="344556"/>
                </a:lnTo>
                <a:close/>
              </a:path>
            </a:pathLst>
          </a:custGeom>
          <a:solidFill>
            <a:srgbClr val="719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9CD66F-5EB9-493C-8326-AE630E0E4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" b="97656" l="125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46"/>
            <a:ext cx="6096000" cy="60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655821-4FE7-4DC5-9975-D68430627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46" y="1128563"/>
            <a:ext cx="1602720" cy="1299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D86F3-DA61-424C-A917-83E5C2632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87" l="1628" r="98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39973"/>
            <a:ext cx="1378172" cy="2185844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1385753B-8F24-4DE9-AF0F-A70AA316C1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2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23" y="3201925"/>
            <a:ext cx="926197" cy="926197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364E5168-A0ED-4346-9ECB-7852212817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2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1428">
            <a:off x="2542302" y="2902785"/>
            <a:ext cx="926197" cy="926197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  <a:extLst>
              <a:ext uri="{FF2B5EF4-FFF2-40B4-BE49-F238E27FC236}">
                <a16:creationId xmlns:a16="http://schemas.microsoft.com/office/drawing/2014/main" id="{0B6EE121-DDB3-4C49-948B-186F6A51B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2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9856">
            <a:off x="3136961" y="3039052"/>
            <a:ext cx="926197" cy="926197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E54D516A-BD70-4A8F-88A6-B0BD253877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09" y="275764"/>
            <a:ext cx="1602720" cy="150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0.10324 L -0.18607 -0.03843 L -0.17695 -0.03241 " pathEditMode="relative" ptsTypes="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79 -0.03241 L -0.04531 0.1032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0.12037 L -0.19349 -0.07477 L -0.18594 -0.07107 " pathEditMode="relative" ptsTypes="A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72 -0.06899 L -0.10872 0.0391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53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0.10301 L -0.25977 -0.1463 L -0.25977 -0.1463 " pathEditMode="relative" ptsTypes="A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081 -0.15996 L -0.04531 0.103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B3FCD7-153A-4C4C-BE2C-FBA0B6C4F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581"/>
            <a:ext cx="3941693" cy="30964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D4F9FB-234F-4CAF-B81E-80733B631E27}"/>
              </a:ext>
            </a:extLst>
          </p:cNvPr>
          <p:cNvSpPr/>
          <p:nvPr/>
        </p:nvSpPr>
        <p:spPr>
          <a:xfrm>
            <a:off x="2817193" y="198783"/>
            <a:ext cx="8600661" cy="386963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34183-9599-4B8D-8575-3C19C0AA0B3A}"/>
              </a:ext>
            </a:extLst>
          </p:cNvPr>
          <p:cNvSpPr/>
          <p:nvPr/>
        </p:nvSpPr>
        <p:spPr>
          <a:xfrm>
            <a:off x="3195751" y="663979"/>
            <a:ext cx="271471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u="sng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Câu</a:t>
            </a:r>
            <a:r>
              <a:rPr lang="en-US" sz="35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500" b="1" u="sng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hỏi</a:t>
            </a:r>
            <a:r>
              <a:rPr lang="en-US" sz="35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E25CD7-138A-4E37-821C-BF49FDC6B6F8}"/>
              </a:ext>
            </a:extLst>
          </p:cNvPr>
          <p:cNvSpPr/>
          <p:nvPr/>
        </p:nvSpPr>
        <p:spPr>
          <a:xfrm>
            <a:off x="5623608" y="1050986"/>
            <a:ext cx="512300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gì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bánh</a:t>
            </a:r>
          </a:p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Đạp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chạy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bon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bon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Chuông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kêu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kính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coong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Đứng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thì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đổ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A13701-2A46-45F8-8CA9-4C1C566FBD09}"/>
              </a:ext>
            </a:extLst>
          </p:cNvPr>
          <p:cNvSpPr/>
          <p:nvPr/>
        </p:nvSpPr>
        <p:spPr>
          <a:xfrm>
            <a:off x="5623608" y="4731026"/>
            <a:ext cx="3103632" cy="162972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996B44-2C9F-4BDF-B71F-AD8CE3CA1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90000" l="1719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65" y="4581314"/>
            <a:ext cx="1929144" cy="192914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81FEA5D2-9162-473E-9C53-4EDE0430A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8" y="5764503"/>
            <a:ext cx="1243191" cy="10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56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86E85-7609-43D0-AA53-8C832C727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581"/>
            <a:ext cx="3941693" cy="30964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7A76BE-E4BB-4ABF-B9E2-229769E493D3}"/>
              </a:ext>
            </a:extLst>
          </p:cNvPr>
          <p:cNvSpPr/>
          <p:nvPr/>
        </p:nvSpPr>
        <p:spPr>
          <a:xfrm>
            <a:off x="2817193" y="171488"/>
            <a:ext cx="8600661" cy="386963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8DC48-3B6C-47DC-97CE-C3F419D7BF1F}"/>
              </a:ext>
            </a:extLst>
          </p:cNvPr>
          <p:cNvSpPr/>
          <p:nvPr/>
        </p:nvSpPr>
        <p:spPr>
          <a:xfrm>
            <a:off x="3016885" y="576094"/>
            <a:ext cx="271471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u="sng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Câu</a:t>
            </a:r>
            <a:r>
              <a:rPr lang="en-US" sz="35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500" b="1" u="sng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hỏi</a:t>
            </a:r>
            <a:r>
              <a:rPr lang="en-US" sz="35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83642-2B69-4EE4-85B7-137393EF6BE3}"/>
              </a:ext>
            </a:extLst>
          </p:cNvPr>
          <p:cNvSpPr/>
          <p:nvPr/>
        </p:nvSpPr>
        <p:spPr>
          <a:xfrm>
            <a:off x="3672411" y="1360924"/>
            <a:ext cx="769467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Có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đầu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có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miệng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không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tai</a:t>
            </a:r>
          </a:p>
          <a:p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Đôi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mắt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chẳng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nhìn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 ban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endParaRPr lang="en-US" sz="3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Đêm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chạy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“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đôi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mắt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thay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  <a:p>
            <a:r>
              <a:rPr lang="en-US" sz="3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Bốn</a:t>
            </a:r>
            <a:r>
              <a:rPr lang="en-US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bánh, </a:t>
            </a:r>
            <a:r>
              <a:rPr lang="en-US" sz="3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hơi</a:t>
            </a:r>
            <a:r>
              <a:rPr lang="en-US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  <a:endParaRPr lang="en-US" sz="3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46EC51-1E16-4C73-978A-12D5551F446E}"/>
              </a:ext>
            </a:extLst>
          </p:cNvPr>
          <p:cNvSpPr/>
          <p:nvPr/>
        </p:nvSpPr>
        <p:spPr>
          <a:xfrm>
            <a:off x="5623608" y="4731026"/>
            <a:ext cx="3103632" cy="162972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5B788-B406-4C68-B864-394B94EB3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100" l="50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70" y="4487780"/>
            <a:ext cx="2490507" cy="2198732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EFF817E8-5132-4944-B5AC-CB8FF4034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8" y="5764503"/>
            <a:ext cx="1243191" cy="10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93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1F6B1B-3A9B-40CB-ADA4-87B9F7B8A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581"/>
            <a:ext cx="3941693" cy="30964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474AD5-617C-4022-9F0F-13F9777E696E}"/>
              </a:ext>
            </a:extLst>
          </p:cNvPr>
          <p:cNvSpPr/>
          <p:nvPr/>
        </p:nvSpPr>
        <p:spPr>
          <a:xfrm>
            <a:off x="2612476" y="239727"/>
            <a:ext cx="8600661" cy="386963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C08206-D608-4CF8-9804-0965608EC288}"/>
              </a:ext>
            </a:extLst>
          </p:cNvPr>
          <p:cNvSpPr/>
          <p:nvPr/>
        </p:nvSpPr>
        <p:spPr>
          <a:xfrm>
            <a:off x="3016885" y="576094"/>
            <a:ext cx="271471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u="sng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Câu</a:t>
            </a:r>
            <a:r>
              <a:rPr lang="en-US" sz="35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500" b="1" u="sng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hỏi</a:t>
            </a:r>
            <a:r>
              <a:rPr lang="en-US" sz="35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3: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7B8CFF-8B1C-41D2-BA8A-22DFA28B1032}"/>
              </a:ext>
            </a:extLst>
          </p:cNvPr>
          <p:cNvSpPr/>
          <p:nvPr/>
        </p:nvSpPr>
        <p:spPr>
          <a:xfrm>
            <a:off x="5351086" y="1207036"/>
            <a:ext cx="508184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EED6A-D802-4AB0-9633-82F6B57E3BED}"/>
              </a:ext>
            </a:extLst>
          </p:cNvPr>
          <p:cNvSpPr/>
          <p:nvPr/>
        </p:nvSpPr>
        <p:spPr>
          <a:xfrm>
            <a:off x="5731604" y="4836103"/>
            <a:ext cx="3103632" cy="162972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1E70CB-7AC9-40D9-B952-DACE0C58B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25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2612" y="4234523"/>
            <a:ext cx="2729586" cy="2498316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C25D37A3-4A7D-4627-B513-C05170B15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8" y="5764503"/>
            <a:ext cx="1243191" cy="10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94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47 -0.6206 L 0.40547 -0.62037 C 0.53789 -0.64537 0.45963 -0.63473 0.72461 -0.61204 C 0.73424 -0.61111 0.74401 -0.60602 0.75377 -0.60348 C 0.76015 -0.60162 0.76666 -0.60047 0.77318 -0.59908 C 0.79258 -0.58611 0.90703 -0.62153 0.91081 -0.58635 C 0.91237 -0.57223 0.9901 -0.5801 1.01706 -0.57755 C 1.04401 -0.57523 1.0595 -0.57824 1.07265 -0.57176 C 1.0862 -0.56528 1.09153 -0.54792 1.09739 -0.53889 C 1.10221 -0.53658 1.12226 -0.51459 1.12825 -0.50023 C 1.1345 -0.48588 1.11419 -0.47292 1.13359 -0.45301 C 1.13724 -0.44352 1.14114 -0.4338 1.14336 -0.42292 C 1.1444 -0.41598 1.14492 -0.40857 1.14583 -0.40139 C 1.14336 -0.37848 1.14284 -0.35486 1.13854 -0.33241 C 1.13346 -0.30695 1.10729 -0.28704 1.10182 -0.28542 C 1.01979 -0.26088 1.09153 -0.27014 0.9664 -0.26366 C 0.95443 -0.25787 0.94258 -0.25023 0.93021 -0.24653 C 0.91927 -0.24306 0.90755 -0.2426 0.89661 -0.24236 L 0.73203 -0.23797 C 0.7013 -0.23519 0.61289 -0.2294 0.57721 -0.21644 C 0.56693 -0.21273 0.5582 -0.20047 0.54818 -0.19491 C 0.54271 -0.1919 0.53685 -0.1919 0.53086 -0.19051 C 0.49739 -0.17176 0.49414 -0.17662 0.47318 -0.15185 C 0.46979 -0.14792 0.46666 -0.14329 0.46341 -0.13889 C 0.46172 -0.13403 0.4526 -0.10857 0.45143 -0.10047 C 0.44883 -0.08611 0.44648 -0.05741 0.44648 -0.05718 C 0.44883 -0.05023 0.45052 -0.04213 0.45364 -0.03588 C 0.45573 -0.03195 0.45859 -0.02986 0.46107 -0.02709 C 0.46823 -0.02014 0.47513 -0.01158 0.48281 -0.00579 C 0.49088 0.00046 0.52226 0.00926 0.52864 0.01157 C 0.56159 0.03472 0.50924 -0.00047 0.57721 0.02847 C 0.58541 0.03194 0.59336 0.04004 0.60143 0.04583 L 0.73424 0.0412 C 0.87135 0.0324 0.77474 0.0331 0.80703 0.0331 L 0.83359 0.0243 " pathEditMode="relative" rAng="0" ptsTypes="AAAAAAAAAAAAAAAAAAAAAAAAAAAAAAAAAAA">
                                      <p:cBhvr>
                                        <p:cTn id="24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FE79C2-CDA4-4F6B-B27A-EEDCCE894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8" y="0"/>
            <a:ext cx="2458811" cy="19271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CF68FD-E72F-42B2-A506-1DF0C608547B}"/>
              </a:ext>
            </a:extLst>
          </p:cNvPr>
          <p:cNvSpPr/>
          <p:nvPr/>
        </p:nvSpPr>
        <p:spPr>
          <a:xfrm>
            <a:off x="2772229" y="2169047"/>
            <a:ext cx="69739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Chúc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bạn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ngoan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học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giỏi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EmDiQuaNgaTuDuongPho-VA-4853596">
            <a:hlinkClick r:id="" action="ppaction://media"/>
            <a:extLst>
              <a:ext uri="{FF2B5EF4-FFF2-40B4-BE49-F238E27FC236}">
                <a16:creationId xmlns:a16="http://schemas.microsoft.com/office/drawing/2014/main" id="{E639E0A4-4888-4B35-9AA7-65A76B5AE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7999" y="5638799"/>
            <a:ext cx="1219201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324C06-3656-4FC8-AD5E-03B4725CD485}"/>
              </a:ext>
            </a:extLst>
          </p:cNvPr>
          <p:cNvSpPr/>
          <p:nvPr/>
        </p:nvSpPr>
        <p:spPr>
          <a:xfrm>
            <a:off x="954796" y="364824"/>
            <a:ext cx="70230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4500" b="0" cap="none" spc="0" dirty="0" err="1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Khởi</a:t>
            </a:r>
            <a:r>
              <a:rPr lang="en-US" sz="4500" b="0" cap="none" spc="0" dirty="0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b="0" cap="none" spc="0" dirty="0" err="1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4500" b="0" cap="none" spc="0" dirty="0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</a:p>
          <a:p>
            <a:pPr algn="ctr"/>
            <a:r>
              <a:rPr lang="en-US" sz="7000" b="0" cap="none" spc="0" dirty="0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“</a:t>
            </a:r>
            <a:r>
              <a:rPr lang="en-US" sz="7000" b="0" cap="none" spc="0" dirty="0" err="1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Đèn</a:t>
            </a:r>
            <a:r>
              <a:rPr lang="en-US" sz="7000" b="0" cap="none" spc="0" dirty="0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000" b="0" cap="none" spc="0" dirty="0" err="1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giao</a:t>
            </a:r>
            <a:r>
              <a:rPr lang="en-US" sz="7000" b="0" cap="none" spc="0" dirty="0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000" b="0" cap="none" spc="0" dirty="0" err="1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thông</a:t>
            </a:r>
            <a:r>
              <a:rPr lang="en-US" sz="7000" dirty="0">
                <a:ln w="19050">
                  <a:solidFill>
                    <a:schemeClr val="bg1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7000" b="0" cap="none" spc="0" dirty="0">
              <a:ln w="19050">
                <a:solidFill>
                  <a:schemeClr val="bg1"/>
                </a:solidFill>
              </a:ln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4407699247764583018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B8C7198-D1B9-4AD1-9FD7-1C9CAEDCE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304" y="5880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77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C08293-8D66-4FBD-B8CD-578596C8BBDE}"/>
              </a:ext>
            </a:extLst>
          </p:cNvPr>
          <p:cNvSpPr/>
          <p:nvPr/>
        </p:nvSpPr>
        <p:spPr>
          <a:xfrm>
            <a:off x="2510723" y="2689040"/>
            <a:ext cx="7170553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động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1: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Xem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hình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ảnh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về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các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phương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tiện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giao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thông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75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18E0C-42F7-47FB-8701-A79B054CE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8" y="4265568"/>
            <a:ext cx="3246784" cy="2550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DBA8B-2358-491C-8D36-1A67CE642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90000" l="1719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871" y="4346648"/>
            <a:ext cx="2769704" cy="2769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99BA0-6F77-41A9-AF81-8E56C4757B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94" b="86998" l="10993" r="84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15726" r="14662" b="11502"/>
          <a:stretch/>
        </p:blipFill>
        <p:spPr>
          <a:xfrm>
            <a:off x="4296605" y="4534249"/>
            <a:ext cx="3246784" cy="2394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CF7B62-4898-41D9-928B-8C1D46FA57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8" y="94003"/>
            <a:ext cx="3246784" cy="2435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254D63-1D25-4EB6-8368-2AAF3022EE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44" y="-164021"/>
            <a:ext cx="2485292" cy="2263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48471F-A805-4E1E-BF9E-9ED9D91697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1" b="17666"/>
          <a:stretch/>
        </p:blipFill>
        <p:spPr>
          <a:xfrm>
            <a:off x="4229666" y="2483056"/>
            <a:ext cx="3810000" cy="20511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EE1FAD-C992-4492-B1AC-B728A29D1C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0" b="71875" l="938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02" b="22120"/>
          <a:stretch/>
        </p:blipFill>
        <p:spPr>
          <a:xfrm>
            <a:off x="8695" y="2419707"/>
            <a:ext cx="3615945" cy="21145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086A50-643E-4306-A875-EACF5CE9C3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692" y="2286782"/>
            <a:ext cx="2850049" cy="22474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446E34-3DEF-4587-821A-3DF66033C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05" y="-668950"/>
            <a:ext cx="3615946" cy="36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4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852646-251F-4D20-9513-F2A9E9961970}"/>
              </a:ext>
            </a:extLst>
          </p:cNvPr>
          <p:cNvSpPr/>
          <p:nvPr/>
        </p:nvSpPr>
        <p:spPr>
          <a:xfrm>
            <a:off x="2712005" y="2821562"/>
            <a:ext cx="6768007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động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2: </a:t>
            </a:r>
          </a:p>
          <a:p>
            <a:pPr algn="ctr"/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Giới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thiệu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về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các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phương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tiện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giao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thông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394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74198-7E00-4619-BFA6-EA51CCFF7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581"/>
            <a:ext cx="3941693" cy="3096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E1E7E6-4987-4D77-90E5-FFE07A0FF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12435" cy="2559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ECFBA-8FD6-4F61-95AA-484563D21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82" y="123033"/>
            <a:ext cx="3412435" cy="255932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85AA5A0-4F1D-4949-A790-388A420B19EA}"/>
              </a:ext>
            </a:extLst>
          </p:cNvPr>
          <p:cNvSpPr/>
          <p:nvPr/>
        </p:nvSpPr>
        <p:spPr>
          <a:xfrm>
            <a:off x="6516914" y="2977834"/>
            <a:ext cx="478972" cy="517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82F2A-C4BF-42B8-908F-519930E25FD8}"/>
              </a:ext>
            </a:extLst>
          </p:cNvPr>
          <p:cNvSpPr/>
          <p:nvPr/>
        </p:nvSpPr>
        <p:spPr>
          <a:xfrm>
            <a:off x="3051035" y="3761581"/>
            <a:ext cx="87895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Phương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tiện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giao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thông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hàng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không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4261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71719 0.0081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78742-8C29-4E5C-B308-E5FF85C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581"/>
            <a:ext cx="3941693" cy="3096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1A28E7-70B7-4370-B020-DFDCF37F8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33" y="-722436"/>
            <a:ext cx="4281108" cy="428110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6C209BB-19D1-40F6-9862-A334E994AEA8}"/>
              </a:ext>
            </a:extLst>
          </p:cNvPr>
          <p:cNvSpPr/>
          <p:nvPr/>
        </p:nvSpPr>
        <p:spPr>
          <a:xfrm>
            <a:off x="3941693" y="1418118"/>
            <a:ext cx="702878" cy="478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1ACB7-F5C6-4D84-8E26-D70254A71B67}"/>
              </a:ext>
            </a:extLst>
          </p:cNvPr>
          <p:cNvSpPr/>
          <p:nvPr/>
        </p:nvSpPr>
        <p:spPr>
          <a:xfrm>
            <a:off x="4760686" y="1235370"/>
            <a:ext cx="7831289" cy="661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Phương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tiện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giao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thông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đường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sắt</a:t>
            </a:r>
            <a:endParaRPr lang="en-US" sz="37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DA2FB-761E-47DE-B1FF-A8A06F40B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32" y="2981471"/>
            <a:ext cx="2699657" cy="245841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395A65F-E509-490B-8275-F6F7F0F07949}"/>
              </a:ext>
            </a:extLst>
          </p:cNvPr>
          <p:cNvSpPr/>
          <p:nvPr/>
        </p:nvSpPr>
        <p:spPr>
          <a:xfrm>
            <a:off x="6751755" y="4322313"/>
            <a:ext cx="482068" cy="288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DB428-D6BA-40FC-A213-6C3CB9A9B3E5}"/>
              </a:ext>
            </a:extLst>
          </p:cNvPr>
          <p:cNvSpPr/>
          <p:nvPr/>
        </p:nvSpPr>
        <p:spPr>
          <a:xfrm>
            <a:off x="6827955" y="4023008"/>
            <a:ext cx="5246914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Phương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tiện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giao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thông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đường</a:t>
            </a:r>
            <a:r>
              <a:rPr lang="en-U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7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thủy</a:t>
            </a:r>
            <a:endParaRPr lang="en-US" sz="37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6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D64E3-C272-42AC-B26F-A667690DC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581"/>
            <a:ext cx="3941693" cy="3096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14BEE-1964-49B1-A1B6-3A81405ACC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1875" l="938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02" b="22120"/>
          <a:stretch/>
        </p:blipFill>
        <p:spPr>
          <a:xfrm>
            <a:off x="0" y="0"/>
            <a:ext cx="3615945" cy="2114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6B0B8-37CA-4626-8816-DB5B837AA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26" y="15163"/>
            <a:ext cx="2850049" cy="2247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46F17-1D12-4C26-B00D-67E81166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894" b="86998" l="10993" r="84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15726" r="14662" b="11502"/>
          <a:stretch/>
        </p:blipFill>
        <p:spPr>
          <a:xfrm>
            <a:off x="4296605" y="2458706"/>
            <a:ext cx="3246784" cy="2394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FEF1F9-BDC9-43C8-B31E-766F5148E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250" b="90000" l="1719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871" y="2376729"/>
            <a:ext cx="2769704" cy="276970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B819F85-2926-41A4-B730-5ADBA4843522}"/>
              </a:ext>
            </a:extLst>
          </p:cNvPr>
          <p:cNvSpPr/>
          <p:nvPr/>
        </p:nvSpPr>
        <p:spPr>
          <a:xfrm>
            <a:off x="3730171" y="5950857"/>
            <a:ext cx="682172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53BF47-B5E8-4F46-82B2-5DC4DF7089D5}"/>
              </a:ext>
            </a:extLst>
          </p:cNvPr>
          <p:cNvSpPr/>
          <p:nvPr/>
        </p:nvSpPr>
        <p:spPr>
          <a:xfrm>
            <a:off x="5153644" y="5404397"/>
            <a:ext cx="6263931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Phương</a:t>
            </a:r>
            <a:r>
              <a:rPr lang="en-US" sz="4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3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tiện</a:t>
            </a:r>
            <a:r>
              <a:rPr lang="en-US" sz="4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3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giao</a:t>
            </a:r>
            <a:r>
              <a:rPr lang="en-US" sz="4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3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thông</a:t>
            </a:r>
            <a:r>
              <a:rPr lang="en-US" sz="4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3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đường</a:t>
            </a:r>
            <a:r>
              <a:rPr lang="en-US" sz="4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3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bộ</a:t>
            </a:r>
            <a:endParaRPr lang="en-US" sz="43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5AAF3B-5988-4B3D-8F05-F13FC766C0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3" b="89100" l="50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81" y="-9911"/>
            <a:ext cx="2967438" cy="26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A44F5-6E56-4471-BC17-98F6F84C9538}"/>
              </a:ext>
            </a:extLst>
          </p:cNvPr>
          <p:cNvSpPr/>
          <p:nvPr/>
        </p:nvSpPr>
        <p:spPr>
          <a:xfrm>
            <a:off x="2767443" y="3097333"/>
            <a:ext cx="686034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táo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“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Giải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câu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đố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”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599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180</Words>
  <Application>Microsoft Office PowerPoint</Application>
  <PresentationFormat>Widescreen</PresentationFormat>
  <Paragraphs>37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Bahnschrift Condensed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Admin</cp:lastModifiedBy>
  <cp:revision>9</cp:revision>
  <dcterms:created xsi:type="dcterms:W3CDTF">2021-10-24T11:33:35Z</dcterms:created>
  <dcterms:modified xsi:type="dcterms:W3CDTF">2022-01-19T13:34:29Z</dcterms:modified>
</cp:coreProperties>
</file>