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4D70-F60D-4462-A4F4-7626AB5E5925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BFFA-A9B0-4A91-8221-E020C0ADB1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4BFD85-3397-4B3F-BDEA-1B5A5968B8F4}" type="slidenum">
              <a:rPr lang="en-US" smtClean="0"/>
              <a:pPr eaLnBrk="1" hangingPunct="1">
                <a:defRPr/>
              </a:pPr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72FC97-5C1A-4458-B013-8635CE6E82B3}" type="slidenum">
              <a:rPr lang="en-US" smtClean="0"/>
              <a:pPr eaLnBrk="1" hangingPunct="1"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7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5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030F-FE39-432C-A6B1-1992F2B0F411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5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%20ATGT%20AI\ATGT%20AI%20Bai%201%20Roi\Nho%20di%20tren%20le%20duong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8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Nho di tren le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508125" y="5410200"/>
            <a:ext cx="3100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5" descr="!dk8_1l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467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PHÒNG GIÁO DỤC &amp;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</a:rPr>
              <a:t>                 TRƯỜNG MẦM NON ĐÔ THỊ VIỆT HƯNG</a:t>
            </a:r>
          </a:p>
        </p:txBody>
      </p:sp>
      <p:pic>
        <p:nvPicPr>
          <p:cNvPr id="2054" name="Picture 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4822825" y="6240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27025" y="1371600"/>
            <a:ext cx="8512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iểm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tiện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1020763" y="2066925"/>
            <a:ext cx="7088187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VÀ LUẬT GIAO THÔNG</a:t>
            </a:r>
          </a:p>
        </p:txBody>
      </p:sp>
      <p:pic>
        <p:nvPicPr>
          <p:cNvPr id="31" name="Picture 5" descr="bachground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43" y="2923192"/>
            <a:ext cx="49609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1749822" y="5770781"/>
            <a:ext cx="5717382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Giáo</a:t>
            </a:r>
            <a:r>
              <a:rPr lang="en-US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viên</a:t>
            </a:r>
            <a:r>
              <a:rPr lang="vi-VN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Nguyễn</a:t>
            </a:r>
            <a:r>
              <a:rPr lang="en-US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Thị</a:t>
            </a:r>
            <a:r>
              <a:rPr lang="en-US" sz="3600" b="1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Giang</a:t>
            </a:r>
            <a:endParaRPr lang="vi-VN" sz="36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33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  <p:bldLst>
      <p:bldP spid="66564" grpId="0" animBg="1"/>
      <p:bldP spid="66566" grpId="0"/>
      <p:bldP spid="30" grpId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74838" y="5245100"/>
            <a:ext cx="5029200" cy="8318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Trẻ em</a:t>
            </a:r>
          </a:p>
        </p:txBody>
      </p:sp>
    </p:spTree>
    <p:extLst>
      <p:ext uri="{BB962C8B-B14F-4D97-AF65-F5344CB8AC3E}">
        <p14:creationId xmlns:p14="http://schemas.microsoft.com/office/powerpoint/2010/main" val="42351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8" y="4953000"/>
            <a:ext cx="5638800" cy="1323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93727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4953000"/>
            <a:ext cx="5638800" cy="10779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b="1">
                <a:latin typeface="Times New Roman" pitchFamily="18" charset="0"/>
              </a:rPr>
              <a:t>Giao nhau với đường sắt không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374538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86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5257800"/>
            <a:ext cx="5638800" cy="15113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4400" b="1">
                <a:latin typeface="Times New Roman" pitchFamily="18" charset="0"/>
              </a:rPr>
              <a:t>Ng</a:t>
            </a:r>
            <a:r>
              <a:rPr lang="vi-VN" sz="4400" b="1">
                <a:latin typeface="Times New Roman" pitchFamily="18" charset="0"/>
              </a:rPr>
              <a:t>ười đi xe đạp </a:t>
            </a:r>
          </a:p>
          <a:p>
            <a:pPr algn="ctr" eaLnBrk="1" hangingPunct="1">
              <a:spcBef>
                <a:spcPts val="500"/>
              </a:spcBef>
            </a:pPr>
            <a:r>
              <a:rPr lang="vi-VN" sz="4400" b="1">
                <a:latin typeface="Times New Roman" pitchFamily="18" charset="0"/>
              </a:rPr>
              <a:t>đạp cắt ngang</a:t>
            </a:r>
            <a:endParaRPr lang="en-US" sz="4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7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lệnh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2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29167" r="64063" b="51979"/>
          <a:stretch>
            <a:fillRect/>
          </a:stretch>
        </p:blipFill>
        <p:spPr>
          <a:xfrm>
            <a:off x="2514600" y="76200"/>
            <a:ext cx="396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2060575" y="4724400"/>
            <a:ext cx="487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Đường dành cho người đi bộ sang ngang</a:t>
            </a:r>
            <a:endParaRPr lang="vi-VN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4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16667" r="20313" b="64583"/>
          <a:stretch>
            <a:fillRect/>
          </a:stretch>
        </p:blipFill>
        <p:spPr bwMode="auto">
          <a:xfrm>
            <a:off x="1905000" y="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2286000" y="4648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Hướng đi phải theo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dẫn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0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/>
          </a:p>
        </p:txBody>
      </p:sp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43770" r="60136" b="37473"/>
          <a:stretch>
            <a:fillRect/>
          </a:stretch>
        </p:blipFill>
        <p:spPr bwMode="auto">
          <a:xfrm>
            <a:off x="2513013" y="304800"/>
            <a:ext cx="426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2322513" y="4800600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người đi bộ sang ngang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222375" y="609600"/>
            <a:ext cx="66278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16188" y="1447800"/>
            <a:ext cx="38814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971600" y="1341437"/>
            <a:ext cx="7373937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biết gì về biển báo giao thông?</a:t>
            </a:r>
          </a:p>
        </p:txBody>
      </p:sp>
      <p:pic>
        <p:nvPicPr>
          <p:cNvPr id="69639" name="Picture 7" descr="coi chung tre em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31" y="3284984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cam_di_nguoc_chieu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4" y="3284984"/>
            <a:ext cx="12620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rao_chan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94" y="3309814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DSC02040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55" y="3212976"/>
            <a:ext cx="1452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cam_xe_gan_may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69" y="3313022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5" grpId="1" animBg="1"/>
      <p:bldP spid="696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/>
          </a:p>
        </p:txBody>
      </p:sp>
      <p:pic>
        <p:nvPicPr>
          <p:cNvPr id="20483" name="Picture 28" descr="Description: beb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17314"/>
          <a:stretch>
            <a:fillRect/>
          </a:stretch>
        </p:blipFill>
        <p:spPr bwMode="auto">
          <a:xfrm>
            <a:off x="2819400" y="6096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819400" y="5214938"/>
            <a:ext cx="3733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 xe buýt</a:t>
            </a:r>
            <a:endParaRPr lang="vi-VN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2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50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35188" y="3124200"/>
            <a:ext cx="54848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chọn đúng ?</a:t>
            </a:r>
          </a:p>
        </p:txBody>
      </p:sp>
      <p:pic>
        <p:nvPicPr>
          <p:cNvPr id="32772" name="Picture 4" descr="rao_cha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1925"/>
            <a:ext cx="13731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2575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oi chung tre em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7638"/>
            <a:ext cx="14525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DSC02040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5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_xe_gan_may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7013"/>
            <a:ext cx="1365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 rot="-123062">
            <a:off x="2057400" y="2362200"/>
            <a:ext cx="51435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hÑn gÆp l¹i c¸c con</a:t>
            </a:r>
          </a:p>
          <a:p>
            <a:pPr algn="ctr"/>
            <a:endParaRPr lang="vi-VN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29999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3250" cy="914400"/>
          </a:xfrm>
        </p:spPr>
        <p:txBody>
          <a:bodyPr/>
          <a:lstStyle/>
          <a:p>
            <a:pPr eaLnBrk="1" hangingPunct="1"/>
            <a:r>
              <a:rPr lang="en-US"/>
              <a:t>Trò chuyện về hình ảnh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4100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4675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latin typeface=".VnTime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0950" y="60579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.VnTime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949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cấm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4495800" cy="698500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Đường cấm</a:t>
            </a:r>
          </a:p>
        </p:txBody>
      </p:sp>
    </p:spTree>
    <p:extLst>
      <p:ext uri="{BB962C8B-B14F-4D97-AF65-F5344CB8AC3E}">
        <p14:creationId xmlns:p14="http://schemas.microsoft.com/office/powerpoint/2010/main" val="197670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_di_nguoc_chieu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609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</a:t>
            </a:r>
            <a:r>
              <a:rPr lang="vi-VN" sz="3600" b="1"/>
              <a:t>đ</a:t>
            </a:r>
            <a:r>
              <a:rPr lang="en-US" sz="3600" b="1"/>
              <a:t>i ng</a:t>
            </a:r>
            <a:r>
              <a:rPr lang="vi-VN" sz="3600" b="1"/>
              <a:t>ược chiều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253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xe </a:t>
            </a:r>
            <a:r>
              <a:rPr lang="vi-VN" sz="3600" b="1"/>
              <a:t>đạp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3617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617538"/>
            <a:ext cx="5334000" cy="4983162"/>
            <a:chOff x="3024" y="1296"/>
            <a:chExt cx="960" cy="1036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b="1">
                <a:latin typeface="Times New Roman" pitchFamily="18" charset="0"/>
              </a:endParaRPr>
            </a:p>
          </p:txBody>
        </p:sp>
        <p:pic>
          <p:nvPicPr>
            <p:cNvPr id="9221" name="Picture 5" descr="cam_xe_gan_ma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43200" y="5780088"/>
            <a:ext cx="4419600" cy="5905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Cấm mô tô</a:t>
            </a:r>
          </a:p>
        </p:txBody>
      </p:sp>
    </p:spTree>
    <p:extLst>
      <p:ext uri="{BB962C8B-B14F-4D97-AF65-F5344CB8AC3E}">
        <p14:creationId xmlns:p14="http://schemas.microsoft.com/office/powerpoint/2010/main" val="324320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54000"/>
            <a:ext cx="6350000" cy="533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949280"/>
            <a:ext cx="345638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Biển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cấm</a:t>
            </a:r>
            <a:r>
              <a:rPr lang="en-US" sz="3200" dirty="0">
                <a:solidFill>
                  <a:schemeClr val="tx1"/>
                </a:solidFill>
              </a:rPr>
              <a:t> ô </a:t>
            </a:r>
            <a:r>
              <a:rPr lang="en-US" sz="3200" dirty="0" err="1">
                <a:solidFill>
                  <a:schemeClr val="tx1"/>
                </a:solidFill>
              </a:rPr>
              <a:t>tô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3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151</Words>
  <Application>Microsoft Office PowerPoint</Application>
  <PresentationFormat>On-screen Show (4:3)</PresentationFormat>
  <Paragraphs>34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Trò chuyện về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5</cp:revision>
  <dcterms:created xsi:type="dcterms:W3CDTF">2019-03-19T13:18:02Z</dcterms:created>
  <dcterms:modified xsi:type="dcterms:W3CDTF">2022-01-20T02:31:28Z</dcterms:modified>
</cp:coreProperties>
</file>