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6" r:id="rId2"/>
    <p:sldId id="290" r:id="rId3"/>
    <p:sldId id="291" r:id="rId4"/>
    <p:sldId id="301" r:id="rId5"/>
    <p:sldId id="303" r:id="rId6"/>
    <p:sldId id="292" r:id="rId7"/>
    <p:sldId id="293" r:id="rId8"/>
    <p:sldId id="294" r:id="rId9"/>
    <p:sldId id="295" r:id="rId10"/>
    <p:sldId id="296" r:id="rId11"/>
    <p:sldId id="300" r:id="rId12"/>
    <p:sldId id="297" r:id="rId13"/>
    <p:sldId id="298" r:id="rId14"/>
    <p:sldId id="299" r:id="rId15"/>
    <p:sldId id="302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9900"/>
    <a:srgbClr val="FF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>
      <p:cViewPr varScale="1">
        <p:scale>
          <a:sx n="82" d="100"/>
          <a:sy n="82" d="100"/>
        </p:scale>
        <p:origin x="15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57474-BDB4-49EE-A5FE-1EDB6D457E27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82E8-94BD-4971-93F8-772326AE0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857BA-2C35-4716-A401-32AAA7202B35}" type="slidenum">
              <a:rPr lang="en-US" smtClean="0"/>
              <a:pPr eaLnBrk="1" hangingPunct="1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F29FE-61C2-4315-BCE8-45A666FAC59A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6046-0D6B-443F-A720-28574EF8A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59357-BDD7-46E1-BB41-FADE2D277696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6C01-B95E-4ED8-92BF-E6E550CE8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796D-CDEA-43AF-A0E0-1B6DFE10E3F5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03A71-8197-4566-9B12-7C6722EE1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7E12E-0557-4DB0-BE02-78E1DC33165B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8026-16B9-48B0-AB1D-48654ECB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529B-ED94-4A5F-8FC4-714230F79894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6C64-034A-44D6-A5F3-B18EFF5CD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A552-644B-442A-850B-1BDA3EC3B6E6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2DA7-2EE7-4243-A148-D810C232C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3B5-232C-4682-86CF-ED73F818DAEA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F9E9-04AE-4831-8F2E-FEC189839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B98F-BC1E-4F6B-8F9D-40082E57D2D1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CEA98-9F2A-48CD-BB74-80BE1BAF0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97E55-A340-45F1-AF94-187C9DD7CED1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4B40-1113-48B6-A488-16324EE3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B2A5D-8FD0-416F-9419-A2E7258D1D62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9CDC-8E7D-4AEE-995C-B45B95625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16838-E5FE-4B58-81F5-EDD659D42BB3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BC3EC-F6DA-44E8-8723-62D3A67E5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C9A079-4D0F-43C2-9233-0D76332D759B}" type="datetimeFigureOut">
              <a:rPr lang="en-US"/>
              <a:pPr>
                <a:defRPr/>
              </a:pPr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214C63-0A74-458B-AF06-9E2464B0F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11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62000" y="12192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kern="10" dirty="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vi-VN" sz="2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2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ĐÔ THỊ VIỆT HƯNG</a:t>
            </a: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CC3399"/>
              </a:solidFill>
              <a:latin typeface=".VnAvantH" pitchFamily="34" charset="0"/>
            </a:endParaRPr>
          </a:p>
        </p:txBody>
      </p:sp>
      <p:pic>
        <p:nvPicPr>
          <p:cNvPr id="10249" name="Picture 32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112">
            <a:off x="2077119" y="5476187"/>
            <a:ext cx="779086" cy="87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2" descr="1313_animad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86399"/>
            <a:ext cx="773339" cy="85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2280164"/>
            <a:ext cx="8077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PTNT</a:t>
            </a:r>
          </a:p>
          <a:p>
            <a:pPr algn="ctr"/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KHÁM PHÁ KHOA HỌC</a:t>
            </a:r>
          </a:p>
          <a:p>
            <a:pPr algn="ctr"/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" name="Picture 7" descr="EC86B4260ABE4D00AED24191244CEF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EC86B4260ABE4D00AED24191244CEFB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1524000" cy="230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2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4305"/>
            <a:ext cx="9144000" cy="6885765"/>
            <a:chOff x="0" y="24305"/>
            <a:chExt cx="9144000" cy="68857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305"/>
              <a:ext cx="9144000" cy="68857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638800" y="42207"/>
              <a:ext cx="35052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trưởng</a:t>
              </a:r>
              <a:r>
                <a:rPr lang="en-US" sz="28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en-US" sz="28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137" y="-2275"/>
            <a:ext cx="9144000" cy="6858000"/>
            <a:chOff x="-1137" y="-2275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7" y="-2275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066800" y="1143000"/>
              <a:ext cx="678180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TRÒ CHƠI</a:t>
              </a:r>
            </a:p>
            <a:p>
              <a:pPr algn="ctr"/>
              <a:r>
                <a:rPr lang="en-US" sz="36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Ô CỬA BÍ MẬT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236468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0" y="2275"/>
            <a:ext cx="2330036" cy="3393817"/>
            <a:chOff x="76200" y="2275"/>
            <a:chExt cx="2330036" cy="3393817"/>
          </a:xfrm>
        </p:grpSpPr>
        <p:pic>
          <p:nvPicPr>
            <p:cNvPr id="2" name="Picture 3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2275"/>
              <a:ext cx="2330036" cy="339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974518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81200" y="3541594"/>
            <a:ext cx="2078140" cy="3352800"/>
            <a:chOff x="1981200" y="3541594"/>
            <a:chExt cx="2078140" cy="3352800"/>
          </a:xfrm>
        </p:grpSpPr>
        <p:pic>
          <p:nvPicPr>
            <p:cNvPr id="6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41594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2753570" y="5225387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4555" y="3505200"/>
            <a:ext cx="2078140" cy="3352800"/>
            <a:chOff x="5454555" y="3505200"/>
            <a:chExt cx="2078140" cy="3352800"/>
          </a:xfrm>
        </p:grpSpPr>
        <p:pic>
          <p:nvPicPr>
            <p:cNvPr id="5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555" y="3505200"/>
              <a:ext cx="207814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6226925" y="5217994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64827"/>
            <a:ext cx="2078140" cy="3360761"/>
            <a:chOff x="3657600" y="64827"/>
            <a:chExt cx="2078140" cy="3360761"/>
          </a:xfrm>
        </p:grpSpPr>
        <p:pic>
          <p:nvPicPr>
            <p:cNvPr id="4" name="Picture 5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64827"/>
              <a:ext cx="2078140" cy="3360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4429970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29400" y="64827"/>
            <a:ext cx="2229687" cy="3362966"/>
            <a:chOff x="6629400" y="64827"/>
            <a:chExt cx="2229687" cy="3362966"/>
          </a:xfrm>
        </p:grpSpPr>
        <p:pic>
          <p:nvPicPr>
            <p:cNvPr id="3" name="Picture 4" descr="50LCACDFMNICA8H7U25CA03NX0VCAFV7T4MCAK2A4M3CA19P78DCA6JMEOMCA1OX4EVCAUN3PJLCA3XV3PMCAU6XVGCCALJG1SPCABX6R8PCAT95370CA52CH4FCAAFV2RACAHRS8MVCA7L5MP8CAZ8BEV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629400" y="64827"/>
              <a:ext cx="2229687" cy="3362966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7477543" y="1751428"/>
              <a:ext cx="533400" cy="11811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Impact"/>
                </a:rPr>
                <a:t>3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" y="-26727"/>
            <a:ext cx="9144000" cy="699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26727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82"/>
            <a:ext cx="9144000" cy="68705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-10236"/>
            <a:ext cx="9144000" cy="70094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0236"/>
            <a:ext cx="9124666" cy="68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22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60394" y="2438400"/>
            <a:ext cx="6020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/>
            <a:r>
              <a: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 THÔNG MINH</a:t>
            </a:r>
          </a:p>
        </p:txBody>
      </p:sp>
    </p:spTree>
    <p:extLst>
      <p:ext uri="{BB962C8B-B14F-4D97-AF65-F5344CB8AC3E}">
        <p14:creationId xmlns:p14="http://schemas.microsoft.com/office/powerpoint/2010/main" val="4616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8915400" cy="6858000"/>
          </a:xfrm>
        </p:grpSpPr>
        <p:pic>
          <p:nvPicPr>
            <p:cNvPr id="2" name="Picture 4" descr="HHH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9154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295400" y="2209800"/>
              <a:ext cx="6577013" cy="213360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xin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chào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tạm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biệt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và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hẹn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gặp</a:t>
              </a:r>
              <a:r>
                <a:rPr lang="en-US" sz="3600" kern="10" dirty="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lại</a:t>
              </a:r>
              <a:endParaRPr lang="en-US" sz="3600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2" descr="Picture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81100" y="2590800"/>
              <a:ext cx="67818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60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60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60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òng đời của con gà.wmv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713" y="-152400"/>
            <a:ext cx="9507523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 descr="Pictur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1524000"/>
              <a:ext cx="845820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4800" b="1" dirty="0" err="1">
                  <a:ln w="1905"/>
                  <a:solidFill>
                    <a:srgbClr val="0099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endParaRPr lang="en-US" sz="4800" b="1" dirty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4997"/>
            <a:ext cx="9144000" cy="45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9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824"/>
            <a:ext cx="2514601" cy="1885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77180"/>
            <a:ext cx="2410196" cy="1810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00599"/>
            <a:ext cx="2494808" cy="1830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05" y="4800600"/>
            <a:ext cx="2438400" cy="183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6" y="1868949"/>
            <a:ext cx="2497715" cy="1880870"/>
          </a:xfrm>
          <a:prstGeom prst="rect">
            <a:avLst/>
          </a:prstGeom>
        </p:spPr>
      </p:pic>
      <p:sp>
        <p:nvSpPr>
          <p:cNvPr id="16" name="Up Arrow 15"/>
          <p:cNvSpPr/>
          <p:nvPr/>
        </p:nvSpPr>
        <p:spPr>
          <a:xfrm rot="3512771">
            <a:off x="2168834" y="623661"/>
            <a:ext cx="400306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424476">
            <a:off x="8319334" y="3874392"/>
            <a:ext cx="382815" cy="9052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735349">
            <a:off x="6398204" y="569130"/>
            <a:ext cx="424748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</a:t>
            </a:r>
          </a:p>
        </p:txBody>
      </p:sp>
      <p:sp>
        <p:nvSpPr>
          <p:cNvPr id="19" name="Up Arrow 18"/>
          <p:cNvSpPr/>
          <p:nvPr/>
        </p:nvSpPr>
        <p:spPr>
          <a:xfrm rot="20392376">
            <a:off x="880284" y="3999299"/>
            <a:ext cx="439659" cy="1371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 rot="16200000">
            <a:off x="4653745" y="5190968"/>
            <a:ext cx="382815" cy="11300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6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7296" y="-15585"/>
            <a:ext cx="39896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trứng</a:t>
            </a:r>
            <a:endParaRPr lang="en-US" sz="32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5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3884" y="-12510"/>
            <a:ext cx="9144000" cy="6870510"/>
            <a:chOff x="-23884" y="-12510"/>
            <a:chExt cx="9144000" cy="6870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84" y="-12510"/>
              <a:ext cx="9144000" cy="687051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6200" y="304800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ấp</a:t>
              </a:r>
              <a:r>
                <a:rPr lang="en-US" sz="3600" b="1" dirty="0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C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trứng</a:t>
              </a:r>
              <a:endPara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9792" y="14844"/>
            <a:ext cx="9144000" cy="6995556"/>
            <a:chOff x="-19792" y="14844"/>
            <a:chExt cx="9144000" cy="6995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92" y="14844"/>
              <a:ext cx="9144000" cy="699555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9792" y="24279"/>
              <a:ext cx="335280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Gà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600" b="1" dirty="0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n w="1905"/>
                  <a:solidFill>
                    <a:srgbClr val="FFFF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vỏ</a:t>
              </a:r>
              <a:endPara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1200" y="6211669"/>
            <a:ext cx="3352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600" b="1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choai</a:t>
            </a:r>
            <a:endParaRPr lang="en-US" sz="36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97</Words>
  <Application>Microsoft Office PowerPoint</Application>
  <PresentationFormat>On-screen Show (4:3)</PresentationFormat>
  <Paragraphs>27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.VnAvantH</vt:lpstr>
      <vt:lpstr>Arial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TrongKhoiDesign</dc:creator>
  <cp:lastModifiedBy>Admin</cp:lastModifiedBy>
  <cp:revision>286</cp:revision>
  <dcterms:created xsi:type="dcterms:W3CDTF">2008-01-16T04:47:33Z</dcterms:created>
  <dcterms:modified xsi:type="dcterms:W3CDTF">2022-05-20T06:24:23Z</dcterms:modified>
</cp:coreProperties>
</file>