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9" r:id="rId5"/>
    <p:sldId id="281" r:id="rId6"/>
    <p:sldId id="256" r:id="rId7"/>
    <p:sldId id="260" r:id="rId8"/>
    <p:sldId id="259" r:id="rId9"/>
    <p:sldId id="262" r:id="rId10"/>
    <p:sldId id="264" r:id="rId11"/>
    <p:sldId id="265" r:id="rId12"/>
    <p:sldId id="285" r:id="rId13"/>
    <p:sldId id="266" r:id="rId14"/>
    <p:sldId id="284" r:id="rId15"/>
    <p:sldId id="282" r:id="rId16"/>
    <p:sldId id="267" r:id="rId17"/>
    <p:sldId id="283" r:id="rId18"/>
    <p:sldId id="269" r:id="rId19"/>
    <p:sldId id="271" r:id="rId20"/>
    <p:sldId id="270" r:id="rId21"/>
    <p:sldId id="273" r:id="rId22"/>
    <p:sldId id="34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gH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FF66"/>
    <a:srgbClr val="FFCCFF"/>
    <a:srgbClr val="99FFCC"/>
    <a:srgbClr val="99CCFF"/>
    <a:srgbClr val="FFFF66"/>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F168BA-D82B-4628-9A1A-CD267279E5A4}" type="slidenum">
              <a:rPr lang="en-US" altLang="en-US"/>
              <a:pPr/>
              <a:t>‹#›</a:t>
            </a:fld>
            <a:endParaRPr lang="en-US" altLang="en-US"/>
          </a:p>
        </p:txBody>
      </p:sp>
    </p:spTree>
    <p:extLst>
      <p:ext uri="{BB962C8B-B14F-4D97-AF65-F5344CB8AC3E}">
        <p14:creationId xmlns:p14="http://schemas.microsoft.com/office/powerpoint/2010/main" val="102594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79C429-99F7-40A1-A050-1F3E3A1C13FF}" type="slidenum">
              <a:rPr lang="en-US" altLang="en-US"/>
              <a:pPr/>
              <a:t>‹#›</a:t>
            </a:fld>
            <a:endParaRPr lang="en-US" altLang="en-US"/>
          </a:p>
        </p:txBody>
      </p:sp>
    </p:spTree>
    <p:extLst>
      <p:ext uri="{BB962C8B-B14F-4D97-AF65-F5344CB8AC3E}">
        <p14:creationId xmlns:p14="http://schemas.microsoft.com/office/powerpoint/2010/main" val="242923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1734CF-F945-4553-806F-0ECD6ED9FAAB}" type="slidenum">
              <a:rPr lang="en-US" altLang="en-US"/>
              <a:pPr/>
              <a:t>‹#›</a:t>
            </a:fld>
            <a:endParaRPr lang="en-US" altLang="en-US"/>
          </a:p>
        </p:txBody>
      </p:sp>
    </p:spTree>
    <p:extLst>
      <p:ext uri="{BB962C8B-B14F-4D97-AF65-F5344CB8AC3E}">
        <p14:creationId xmlns:p14="http://schemas.microsoft.com/office/powerpoint/2010/main" val="86395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99490C4-766C-41C6-9D97-C633F2590407}" type="slidenum">
              <a:rPr lang="en-US" altLang="en-US"/>
              <a:pPr/>
              <a:t>‹#›</a:t>
            </a:fld>
            <a:endParaRPr lang="en-US" altLang="en-US"/>
          </a:p>
        </p:txBody>
      </p:sp>
    </p:spTree>
    <p:extLst>
      <p:ext uri="{BB962C8B-B14F-4D97-AF65-F5344CB8AC3E}">
        <p14:creationId xmlns:p14="http://schemas.microsoft.com/office/powerpoint/2010/main" val="3401488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DFBD2-8038-43C9-BA5B-B6B5D3A60D26}" type="slidenum">
              <a:rPr lang="en-US" altLang="en-US"/>
              <a:pPr/>
              <a:t>‹#›</a:t>
            </a:fld>
            <a:endParaRPr lang="en-US" altLang="en-US"/>
          </a:p>
        </p:txBody>
      </p:sp>
    </p:spTree>
    <p:extLst>
      <p:ext uri="{BB962C8B-B14F-4D97-AF65-F5344CB8AC3E}">
        <p14:creationId xmlns:p14="http://schemas.microsoft.com/office/powerpoint/2010/main" val="3411079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6A4C20-66AB-4B3F-B511-F6B2B388A3C3}" type="slidenum">
              <a:rPr lang="en-US" altLang="en-US"/>
              <a:pPr/>
              <a:t>‹#›</a:t>
            </a:fld>
            <a:endParaRPr lang="en-US" altLang="en-US"/>
          </a:p>
        </p:txBody>
      </p:sp>
    </p:spTree>
    <p:extLst>
      <p:ext uri="{BB962C8B-B14F-4D97-AF65-F5344CB8AC3E}">
        <p14:creationId xmlns:p14="http://schemas.microsoft.com/office/powerpoint/2010/main" val="163493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EC6AEC-9D50-4A01-90EB-AF9A41E9E141}" type="slidenum">
              <a:rPr lang="en-US" altLang="en-US"/>
              <a:pPr/>
              <a:t>‹#›</a:t>
            </a:fld>
            <a:endParaRPr lang="en-US" altLang="en-US"/>
          </a:p>
        </p:txBody>
      </p:sp>
    </p:spTree>
    <p:extLst>
      <p:ext uri="{BB962C8B-B14F-4D97-AF65-F5344CB8AC3E}">
        <p14:creationId xmlns:p14="http://schemas.microsoft.com/office/powerpoint/2010/main" val="20179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F7CFE1-74DD-481F-BD87-6F4D56CF86C3}" type="slidenum">
              <a:rPr lang="en-US" altLang="en-US"/>
              <a:pPr/>
              <a:t>‹#›</a:t>
            </a:fld>
            <a:endParaRPr lang="en-US" altLang="en-US"/>
          </a:p>
        </p:txBody>
      </p:sp>
    </p:spTree>
    <p:extLst>
      <p:ext uri="{BB962C8B-B14F-4D97-AF65-F5344CB8AC3E}">
        <p14:creationId xmlns:p14="http://schemas.microsoft.com/office/powerpoint/2010/main" val="203961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24B6D4F-C05D-4773-9B8F-7F352025BA7D}" type="slidenum">
              <a:rPr lang="en-US" altLang="en-US"/>
              <a:pPr/>
              <a:t>‹#›</a:t>
            </a:fld>
            <a:endParaRPr lang="en-US" altLang="en-US"/>
          </a:p>
        </p:txBody>
      </p:sp>
    </p:spTree>
    <p:extLst>
      <p:ext uri="{BB962C8B-B14F-4D97-AF65-F5344CB8AC3E}">
        <p14:creationId xmlns:p14="http://schemas.microsoft.com/office/powerpoint/2010/main" val="387774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B5C5030-34A7-44B3-9891-788C948322DE}" type="slidenum">
              <a:rPr lang="en-US" altLang="en-US"/>
              <a:pPr/>
              <a:t>‹#›</a:t>
            </a:fld>
            <a:endParaRPr lang="en-US" altLang="en-US"/>
          </a:p>
        </p:txBody>
      </p:sp>
    </p:spTree>
    <p:extLst>
      <p:ext uri="{BB962C8B-B14F-4D97-AF65-F5344CB8AC3E}">
        <p14:creationId xmlns:p14="http://schemas.microsoft.com/office/powerpoint/2010/main" val="310145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FC69523-F4A3-4DA4-BB2D-B7633DF5902E}" type="slidenum">
              <a:rPr lang="en-US" altLang="en-US"/>
              <a:pPr/>
              <a:t>‹#›</a:t>
            </a:fld>
            <a:endParaRPr lang="en-US" altLang="en-US"/>
          </a:p>
        </p:txBody>
      </p:sp>
    </p:spTree>
    <p:extLst>
      <p:ext uri="{BB962C8B-B14F-4D97-AF65-F5344CB8AC3E}">
        <p14:creationId xmlns:p14="http://schemas.microsoft.com/office/powerpoint/2010/main" val="9000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EAEA376-0C9B-4D16-8ED8-78FA4575A166}" type="slidenum">
              <a:rPr lang="en-US" altLang="en-US"/>
              <a:pPr/>
              <a:t>‹#›</a:t>
            </a:fld>
            <a:endParaRPr lang="en-US" altLang="en-US"/>
          </a:p>
        </p:txBody>
      </p:sp>
    </p:spTree>
    <p:extLst>
      <p:ext uri="{BB962C8B-B14F-4D97-AF65-F5344CB8AC3E}">
        <p14:creationId xmlns:p14="http://schemas.microsoft.com/office/powerpoint/2010/main" val="316663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6F9AF2-075B-4023-94BB-DF2935621659}" type="slidenum">
              <a:rPr lang="en-US" altLang="en-US"/>
              <a:pPr/>
              <a:t>‹#›</a:t>
            </a:fld>
            <a:endParaRPr lang="en-US" altLang="en-US"/>
          </a:p>
        </p:txBody>
      </p:sp>
    </p:spTree>
    <p:extLst>
      <p:ext uri="{BB962C8B-B14F-4D97-AF65-F5344CB8AC3E}">
        <p14:creationId xmlns:p14="http://schemas.microsoft.com/office/powerpoint/2010/main" val="209235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6CDDA7-6E09-4E91-8D9B-4F065C878949}" type="slidenum">
              <a:rPr lang="en-US" altLang="en-US"/>
              <a:pPr/>
              <a:t>‹#›</a:t>
            </a:fld>
            <a:endParaRPr lang="en-US" altLang="en-US"/>
          </a:p>
        </p:txBody>
      </p:sp>
    </p:spTree>
    <p:extLst>
      <p:ext uri="{BB962C8B-B14F-4D97-AF65-F5344CB8AC3E}">
        <p14:creationId xmlns:p14="http://schemas.microsoft.com/office/powerpoint/2010/main" val="413150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E5D960-FA68-41A1-BEC3-828B1A2EB27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12.wav" TargetMode="Externa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gif"/><Relationship Id="rId7"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22.wav" TargetMode="External"/><Relationship Id="rId6" Type="http://schemas.openxmlformats.org/officeDocument/2006/relationships/image" Target="../media/image17.wmf"/><Relationship Id="rId11" Type="http://schemas.openxmlformats.org/officeDocument/2006/relationships/image" Target="../media/image3.png"/><Relationship Id="rId5" Type="http://schemas.openxmlformats.org/officeDocument/2006/relationships/image" Target="../media/image21.wmf"/><Relationship Id="rId10" Type="http://schemas.openxmlformats.org/officeDocument/2006/relationships/image" Target="../media/image6.gif"/><Relationship Id="rId4" Type="http://schemas.openxmlformats.org/officeDocument/2006/relationships/image" Target="../media/image19.wmf"/><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9.wmf"/><Relationship Id="rId7" Type="http://schemas.openxmlformats.org/officeDocument/2006/relationships/image" Target="../media/image31.gif"/><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23.wav" TargetMode="External"/><Relationship Id="rId6" Type="http://schemas.openxmlformats.org/officeDocument/2006/relationships/image" Target="../media/image18.png"/><Relationship Id="rId11" Type="http://schemas.openxmlformats.org/officeDocument/2006/relationships/image" Target="../media/image6.gif"/><Relationship Id="rId5" Type="http://schemas.openxmlformats.org/officeDocument/2006/relationships/image" Target="../media/image28.gif"/><Relationship Id="rId10" Type="http://schemas.openxmlformats.org/officeDocument/2006/relationships/slide" Target="slide6.xml"/><Relationship Id="rId4" Type="http://schemas.openxmlformats.org/officeDocument/2006/relationships/image" Target="../media/image21.wmf"/><Relationship Id="rId9" Type="http://schemas.openxmlformats.org/officeDocument/2006/relationships/image" Target="../media/image13.gif"/></Relationships>
</file>

<file path=ppt/slides/_rels/slide1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2.jpeg"/><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24.wav" TargetMode="Externa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file:///E:\Luu%20tuan\tai%20lieu%20lam%20SKKN\giao%20an\giao%20an%20chuan%201\chuan%202\MGN\C&#272;%20giao%20th&#244;ng\so%205t1\M2U00925.wav" TargetMode="Externa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audio" Target="file:///E:\Luu%20tuan\tai%20lieu%20lam%20SKKN\giao%20an\giao%20an%20chuan%201\chuan%202\MGN\C&#272;%20giao%20th&#244;ng\banoi%20c%20obiet.mp3"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27.wav" TargetMode="External"/><Relationship Id="rId5" Type="http://schemas.openxmlformats.org/officeDocument/2006/relationships/image" Target="../media/image3.pn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0.gif"/><Relationship Id="rId3" Type="http://schemas.openxmlformats.org/officeDocument/2006/relationships/image" Target="../media/image1.jpeg"/><Relationship Id="rId7" Type="http://schemas.openxmlformats.org/officeDocument/2006/relationships/image" Target="../media/image12.gif"/><Relationship Id="rId12"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29.wav" TargetMode="External"/><Relationship Id="rId6" Type="http://schemas.openxmlformats.org/officeDocument/2006/relationships/image" Target="../media/image25.gif"/><Relationship Id="rId11" Type="http://schemas.openxmlformats.org/officeDocument/2006/relationships/image" Target="../media/image39.gif"/><Relationship Id="rId5" Type="http://schemas.openxmlformats.org/officeDocument/2006/relationships/slide" Target="slide20.xml"/><Relationship Id="rId10" Type="http://schemas.openxmlformats.org/officeDocument/2006/relationships/image" Target="../media/image31.gif"/><Relationship Id="rId4" Type="http://schemas.openxmlformats.org/officeDocument/2006/relationships/image" Target="../media/image19.wmf"/><Relationship Id="rId9" Type="http://schemas.openxmlformats.org/officeDocument/2006/relationships/image" Target="../media/image17.wmf"/><Relationship Id="rId1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1.jpeg"/><Relationship Id="rId7" Type="http://schemas.openxmlformats.org/officeDocument/2006/relationships/image" Target="../media/image23.gif"/><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30.wav" TargetMode="External"/><Relationship Id="rId6" Type="http://schemas.openxmlformats.org/officeDocument/2006/relationships/image" Target="../media/image42.gif"/><Relationship Id="rId11" Type="http://schemas.openxmlformats.org/officeDocument/2006/relationships/image" Target="../media/image40.gif"/><Relationship Id="rId5" Type="http://schemas.openxmlformats.org/officeDocument/2006/relationships/image" Target="../media/image13.gif"/><Relationship Id="rId10" Type="http://schemas.openxmlformats.org/officeDocument/2006/relationships/image" Target="../media/image19.wmf"/><Relationship Id="rId4" Type="http://schemas.openxmlformats.org/officeDocument/2006/relationships/image" Target="../media/image41.jpeg"/><Relationship Id="rId9" Type="http://schemas.openxmlformats.org/officeDocument/2006/relationships/image" Target="../media/image43.gif"/></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3.png"/><Relationship Id="rId3" Type="http://schemas.openxmlformats.org/officeDocument/2006/relationships/image" Target="../media/image29.gif"/><Relationship Id="rId7" Type="http://schemas.openxmlformats.org/officeDocument/2006/relationships/image" Target="../media/image47.gif"/><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31.wav" TargetMode="External"/><Relationship Id="rId6" Type="http://schemas.openxmlformats.org/officeDocument/2006/relationships/image" Target="../media/image46.gif"/><Relationship Id="rId11" Type="http://schemas.openxmlformats.org/officeDocument/2006/relationships/slide" Target="slide16.xml"/><Relationship Id="rId5" Type="http://schemas.openxmlformats.org/officeDocument/2006/relationships/image" Target="../media/image45.gif"/><Relationship Id="rId10" Type="http://schemas.openxmlformats.org/officeDocument/2006/relationships/slide" Target="slide18.xml"/><Relationship Id="rId4" Type="http://schemas.openxmlformats.org/officeDocument/2006/relationships/image" Target="../media/image44.gif"/><Relationship Id="rId9" Type="http://schemas.openxmlformats.org/officeDocument/2006/relationships/image" Target="../media/image12.gif"/></Relationships>
</file>

<file path=ppt/slides/_rels/slide1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9.gif"/><Relationship Id="rId7" Type="http://schemas.openxmlformats.org/officeDocument/2006/relationships/image" Target="../media/image47.gif"/><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32.wav" TargetMode="External"/><Relationship Id="rId6" Type="http://schemas.openxmlformats.org/officeDocument/2006/relationships/image" Target="../media/image46.gif"/><Relationship Id="rId11" Type="http://schemas.openxmlformats.org/officeDocument/2006/relationships/image" Target="../media/image3.png"/><Relationship Id="rId5" Type="http://schemas.openxmlformats.org/officeDocument/2006/relationships/image" Target="../media/image45.gif"/><Relationship Id="rId10" Type="http://schemas.openxmlformats.org/officeDocument/2006/relationships/image" Target="../media/image49.png"/><Relationship Id="rId4" Type="http://schemas.openxmlformats.org/officeDocument/2006/relationships/image" Target="../media/image44.gif"/><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13.wa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0.gif"/><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34.wav" TargetMode="External"/><Relationship Id="rId6" Type="http://schemas.openxmlformats.org/officeDocument/2006/relationships/slide" Target="slide16.xml"/><Relationship Id="rId5" Type="http://schemas.openxmlformats.org/officeDocument/2006/relationships/image" Target="../media/image52.gif"/><Relationship Id="rId4" Type="http://schemas.openxmlformats.org/officeDocument/2006/relationships/image" Target="../media/image51.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E:\Luu%20tuan\tai%20lieu%20lam%20SKKN\giao%20an\giao%20an%20chuan%201\chuan%202\MGN\C&#272;%20giao%20th&#244;ng\anh%20phi%20cong.mp3" TargetMode="External"/><Relationship Id="rId1" Type="http://schemas.openxmlformats.org/officeDocument/2006/relationships/audio" Target="file:///E:\Luu%20tuan\tai%20lieu%20lam%20SKKN\giao%20an\giao%20an%20chuan%201\chuan%202\MGN\C&#272;%20giao%20th&#244;ng\so%205t1\M2U00935.wav" TargetMode="External"/><Relationship Id="rId5" Type="http://schemas.openxmlformats.org/officeDocument/2006/relationships/image" Target="../media/image3.pn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14.wav"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15.wav" TargetMode="External"/><Relationship Id="rId6" Type="http://schemas.openxmlformats.org/officeDocument/2006/relationships/image" Target="../media/image3.png"/><Relationship Id="rId5" Type="http://schemas.openxmlformats.org/officeDocument/2006/relationships/image" Target="../media/image6.gif"/><Relationship Id="rId4" Type="http://schemas.openxmlformats.org/officeDocument/2006/relationships/hyperlink" Target="7.MI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16.wav" TargetMode="Externa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hyperlink" Target="http://vn.myblog.yahoo.com/lee-nguyenblog"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gif"/><Relationship Id="rId3" Type="http://schemas.openxmlformats.org/officeDocument/2006/relationships/slideLayout" Target="../slideLayouts/slideLayout1.xml"/><Relationship Id="rId7" Type="http://schemas.openxmlformats.org/officeDocument/2006/relationships/image" Target="../media/image11.gif"/><Relationship Id="rId12" Type="http://schemas.openxmlformats.org/officeDocument/2006/relationships/slide" Target="slide11.xml"/><Relationship Id="rId2" Type="http://schemas.openxmlformats.org/officeDocument/2006/relationships/audio" Target="file:///E:\Luu%20tuan\Huong%20Teacher\nhac-chu%20diem\nhac_tro_choi_am_nhac.mp3" TargetMode="External"/><Relationship Id="rId1" Type="http://schemas.openxmlformats.org/officeDocument/2006/relationships/audio" Target="file:///E:\Luu%20tuan\tai%20lieu%20lam%20SKKN\giao%20an\giao%20an%20chuan%201\chuan%202\MGN\C&#272;%20giao%20th&#244;ng\so%205t1\M2U00917.wav" TargetMode="External"/><Relationship Id="rId6" Type="http://schemas.openxmlformats.org/officeDocument/2006/relationships/slide" Target="slide7.xml"/><Relationship Id="rId11" Type="http://schemas.openxmlformats.org/officeDocument/2006/relationships/image" Target="../media/image13.gif"/><Relationship Id="rId5" Type="http://schemas.openxmlformats.org/officeDocument/2006/relationships/image" Target="../media/image10.gif"/><Relationship Id="rId15" Type="http://schemas.openxmlformats.org/officeDocument/2006/relationships/image" Target="../media/image3.png"/><Relationship Id="rId10" Type="http://schemas.openxmlformats.org/officeDocument/2006/relationships/slide" Target="slide9.xml"/><Relationship Id="rId4" Type="http://schemas.openxmlformats.org/officeDocument/2006/relationships/slide" Target="slide10.xml"/><Relationship Id="rId9" Type="http://schemas.openxmlformats.org/officeDocument/2006/relationships/image" Target="../media/image12.gif"/><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19.wav" TargetMode="External"/><Relationship Id="rId6" Type="http://schemas.openxmlformats.org/officeDocument/2006/relationships/image" Target="../media/image6.gif"/><Relationship Id="rId5" Type="http://schemas.openxmlformats.org/officeDocument/2006/relationships/slide" Target="slide6.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3.png"/><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20.wav" TargetMode="External"/><Relationship Id="rId6" Type="http://schemas.openxmlformats.org/officeDocument/2006/relationships/image" Target="../media/image20.gif"/><Relationship Id="rId11" Type="http://schemas.openxmlformats.org/officeDocument/2006/relationships/slide" Target="slide6.xml"/><Relationship Id="rId5" Type="http://schemas.openxmlformats.org/officeDocument/2006/relationships/image" Target="../media/image19.wmf"/><Relationship Id="rId10" Type="http://schemas.openxmlformats.org/officeDocument/2006/relationships/image" Target="../media/image23.gif"/><Relationship Id="rId4" Type="http://schemas.openxmlformats.org/officeDocument/2006/relationships/image" Target="../media/image18.png"/><Relationship Id="rId9" Type="http://schemas.openxmlformats.org/officeDocument/2006/relationships/image" Target="../media/image16.gif"/></Relationships>
</file>

<file path=ppt/slides/_rels/slide9.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slide" Target="slide6.xml"/><Relationship Id="rId3" Type="http://schemas.openxmlformats.org/officeDocument/2006/relationships/image" Target="../media/image24.jpeg"/><Relationship Id="rId7" Type="http://schemas.openxmlformats.org/officeDocument/2006/relationships/image" Target="../media/image19.wmf"/><Relationship Id="rId12"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audio" Target="file:///E:\Luu%20tuan\tai%20lieu%20lam%20SKKN\giao%20an\giao%20an%20chuan%201\chuan%202\MGN\C&#272;%20giao%20th&#244;ng\so%205t1\M2U00921.wav" TargetMode="External"/><Relationship Id="rId6" Type="http://schemas.openxmlformats.org/officeDocument/2006/relationships/image" Target="../media/image26.gif"/><Relationship Id="rId11" Type="http://schemas.openxmlformats.org/officeDocument/2006/relationships/image" Target="../media/image28.gif"/><Relationship Id="rId5" Type="http://schemas.openxmlformats.org/officeDocument/2006/relationships/image" Target="../media/image25.gif"/><Relationship Id="rId15" Type="http://schemas.openxmlformats.org/officeDocument/2006/relationships/image" Target="../media/image3.png"/><Relationship Id="rId10" Type="http://schemas.openxmlformats.org/officeDocument/2006/relationships/image" Target="../media/image27.gif"/><Relationship Id="rId4" Type="http://schemas.openxmlformats.org/officeDocument/2006/relationships/image" Target="../media/image21.wmf"/><Relationship Id="rId9" Type="http://schemas.openxmlformats.org/officeDocument/2006/relationships/image" Target="../media/image17.wmf"/><Relationship Id="rId1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ltLang="en-US"/>
          </a:p>
        </p:txBody>
      </p:sp>
      <p:sp>
        <p:nvSpPr>
          <p:cNvPr id="23555" name="Rectangle 3"/>
          <p:cNvSpPr>
            <a:spLocks noGrp="1" noChangeArrowheads="1"/>
          </p:cNvSpPr>
          <p:nvPr>
            <p:ph type="body" idx="1"/>
          </p:nvPr>
        </p:nvSpPr>
        <p:spPr/>
        <p:txBody>
          <a:bodyPr/>
          <a:lstStyle/>
          <a:p>
            <a:endParaRPr lang="en-US" altLang="en-US"/>
          </a:p>
        </p:txBody>
      </p:sp>
      <p:pic>
        <p:nvPicPr>
          <p:cNvPr id="23556" name="Picture 4" descr="6823532-baby-boy-frame-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7" name="Rectangle 5"/>
          <p:cNvSpPr>
            <a:spLocks noChangeArrowheads="1"/>
          </p:cNvSpPr>
          <p:nvPr/>
        </p:nvSpPr>
        <p:spPr bwMode="auto">
          <a:xfrm>
            <a:off x="2438400" y="914400"/>
            <a:ext cx="5562600" cy="3810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rgbClr val="0000FF"/>
              </a:solidFill>
            </a:endParaRPr>
          </a:p>
          <a:p>
            <a:pPr algn="ctr"/>
            <a:endParaRPr lang="en-US" altLang="en-US" sz="2400">
              <a:solidFill>
                <a:srgbClr val="0000FF"/>
              </a:solidFill>
            </a:endParaRPr>
          </a:p>
          <a:p>
            <a:pPr algn="ctr"/>
            <a:endParaRPr lang="en-US" altLang="en-US" sz="2400">
              <a:solidFill>
                <a:srgbClr val="0000FF"/>
              </a:solidFill>
            </a:endParaRPr>
          </a:p>
          <a:p>
            <a:pPr algn="ctr"/>
            <a:r>
              <a:rPr lang="en-US" altLang="en-US" sz="2400" b="1">
                <a:solidFill>
                  <a:srgbClr val="0000FF"/>
                </a:solidFill>
              </a:rPr>
              <a:t>Hoạt động: Làm quen với toán</a:t>
            </a:r>
          </a:p>
          <a:p>
            <a:pPr algn="ctr"/>
            <a:endParaRPr lang="en-US" altLang="en-US" b="1">
              <a:solidFill>
                <a:srgbClr val="0000FF"/>
              </a:solidFill>
            </a:endParaRPr>
          </a:p>
          <a:p>
            <a:pPr algn="ctr"/>
            <a:r>
              <a:rPr lang="en-US" altLang="en-US" sz="2400" i="1">
                <a:solidFill>
                  <a:srgbClr val="009900"/>
                </a:solidFill>
              </a:rPr>
              <a:t>Đề tài: </a:t>
            </a:r>
          </a:p>
          <a:p>
            <a:pPr algn="ctr"/>
            <a:r>
              <a:rPr lang="en-US" altLang="en-US" sz="2400">
                <a:solidFill>
                  <a:srgbClr val="6600CC"/>
                </a:solidFill>
              </a:rPr>
              <a:t>Đếm đến 5. </a:t>
            </a:r>
          </a:p>
          <a:p>
            <a:pPr algn="ctr"/>
            <a:r>
              <a:rPr lang="en-US" altLang="en-US" sz="2400">
                <a:solidFill>
                  <a:srgbClr val="6600CC"/>
                </a:solidFill>
              </a:rPr>
              <a:t>Nhận biết nhóm có 5 đối tượng</a:t>
            </a:r>
          </a:p>
          <a:p>
            <a:pPr algn="ctr"/>
            <a:endParaRPr lang="en-US" altLang="en-US" sz="2400">
              <a:solidFill>
                <a:srgbClr val="6600CC"/>
              </a:solidFill>
            </a:endParaRPr>
          </a:p>
          <a:p>
            <a:pPr algn="ctr"/>
            <a:endParaRPr lang="en-US" altLang="en-US" sz="2400">
              <a:solidFill>
                <a:srgbClr val="6600CC"/>
              </a:solidFill>
            </a:endParaRPr>
          </a:p>
        </p:txBody>
      </p:sp>
      <p:sp>
        <p:nvSpPr>
          <p:cNvPr id="23558" name="WordArt 6"/>
          <p:cNvSpPr>
            <a:spLocks noChangeArrowheads="1" noChangeShapeType="1" noTextEdit="1"/>
          </p:cNvSpPr>
          <p:nvPr/>
        </p:nvSpPr>
        <p:spPr bwMode="auto">
          <a:xfrm>
            <a:off x="2286000" y="762000"/>
            <a:ext cx="5791200" cy="121920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000"/>
                  </a:srgbClr>
                </a:solidFill>
                <a:effectLst>
                  <a:outerShdw dist="45791" dir="2021404" algn="ctr" rotWithShape="0">
                    <a:srgbClr val="9999FF"/>
                  </a:outerShdw>
                </a:effectLst>
                <a:cs typeface="Arial" panose="020B0604020202020204" pitchFamily="34" charset="0"/>
              </a:rPr>
              <a:t>Bài giảng điện tử</a:t>
            </a:r>
          </a:p>
        </p:txBody>
      </p:sp>
      <p:sp>
        <p:nvSpPr>
          <p:cNvPr id="23559" name="Rectangle 7"/>
          <p:cNvSpPr>
            <a:spLocks noChangeArrowheads="1"/>
          </p:cNvSpPr>
          <p:nvPr/>
        </p:nvSpPr>
        <p:spPr bwMode="auto">
          <a:xfrm>
            <a:off x="2895600" y="4572000"/>
            <a:ext cx="457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solidFill>
                  <a:srgbClr val="0000FF"/>
                </a:solidFill>
              </a:rPr>
              <a:t>Chủ đề: Giao thông</a:t>
            </a:r>
          </a:p>
          <a:p>
            <a:pPr algn="ctr"/>
            <a:r>
              <a:rPr lang="en-US" altLang="en-US" sz="2000">
                <a:solidFill>
                  <a:srgbClr val="0000FF"/>
                </a:solidFill>
              </a:rPr>
              <a:t>Đối tượng: MGN</a:t>
            </a:r>
          </a:p>
          <a:p>
            <a:pPr algn="ctr"/>
            <a:endParaRPr lang="en-US" altLang="en-US" sz="2000">
              <a:solidFill>
                <a:srgbClr val="0000FF"/>
              </a:solidFill>
            </a:endParaRPr>
          </a:p>
        </p:txBody>
      </p:sp>
      <p:pic>
        <p:nvPicPr>
          <p:cNvPr id="23560" name="Picture 8" descr="chopper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9600"/>
            <a:ext cx="1295400" cy="920750"/>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chopper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1600200" cy="1138238"/>
          </a:xfrm>
          <a:prstGeom prst="rect">
            <a:avLst/>
          </a:prstGeom>
          <a:noFill/>
          <a:extLst>
            <a:ext uri="{909E8E84-426E-40DD-AFC4-6F175D3DCCD1}">
              <a14:hiddenFill xmlns:a14="http://schemas.microsoft.com/office/drawing/2010/main">
                <a:solidFill>
                  <a:srgbClr val="FFFFFF"/>
                </a:solidFill>
              </a14:hiddenFill>
            </a:ext>
          </a:extLst>
        </p:spPr>
      </p:pic>
      <p:pic>
        <p:nvPicPr>
          <p:cNvPr id="23562" name="M2U00912.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19600" y="8001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3562"/>
                                        </p:tgtEl>
                                      </p:cBhvr>
                                    </p:cmd>
                                  </p:childTnLst>
                                </p:cTn>
                              </p:par>
                              <p:par>
                                <p:cTn id="7" presetID="53" presetClass="entr" presetSubtype="0" fill="hold" grpId="0" nodeType="withEffect">
                                  <p:stCondLst>
                                    <p:cond delay="0"/>
                                  </p:stCondLst>
                                  <p:childTnLst>
                                    <p:set>
                                      <p:cBhvr>
                                        <p:cTn id="8" dur="1" fill="hold">
                                          <p:stCondLst>
                                            <p:cond delay="0"/>
                                          </p:stCondLst>
                                        </p:cTn>
                                        <p:tgtEl>
                                          <p:spTgt spid="23558"/>
                                        </p:tgtEl>
                                        <p:attrNameLst>
                                          <p:attrName>style.visibility</p:attrName>
                                        </p:attrNameLst>
                                      </p:cBhvr>
                                      <p:to>
                                        <p:strVal val="visible"/>
                                      </p:to>
                                    </p:set>
                                    <p:anim calcmode="lin" valueType="num">
                                      <p:cBhvr>
                                        <p:cTn id="9" dur="500" fill="hold"/>
                                        <p:tgtEl>
                                          <p:spTgt spid="23558"/>
                                        </p:tgtEl>
                                        <p:attrNameLst>
                                          <p:attrName>ppt_w</p:attrName>
                                        </p:attrNameLst>
                                      </p:cBhvr>
                                      <p:tavLst>
                                        <p:tav tm="0">
                                          <p:val>
                                            <p:fltVal val="0"/>
                                          </p:val>
                                        </p:tav>
                                        <p:tav tm="100000">
                                          <p:val>
                                            <p:strVal val="#ppt_w"/>
                                          </p:val>
                                        </p:tav>
                                      </p:tavLst>
                                    </p:anim>
                                    <p:anim calcmode="lin" valueType="num">
                                      <p:cBhvr>
                                        <p:cTn id="10" dur="500" fill="hold"/>
                                        <p:tgtEl>
                                          <p:spTgt spid="23558"/>
                                        </p:tgtEl>
                                        <p:attrNameLst>
                                          <p:attrName>ppt_h</p:attrName>
                                        </p:attrNameLst>
                                      </p:cBhvr>
                                      <p:tavLst>
                                        <p:tav tm="0">
                                          <p:val>
                                            <p:fltVal val="0"/>
                                          </p:val>
                                        </p:tav>
                                        <p:tav tm="100000">
                                          <p:val>
                                            <p:strVal val="#ppt_h"/>
                                          </p:val>
                                        </p:tav>
                                      </p:tavLst>
                                    </p:anim>
                                    <p:animEffect transition="in" filter="fade">
                                      <p:cBhvr>
                                        <p:cTn id="11" dur="500"/>
                                        <p:tgtEl>
                                          <p:spTgt spid="23558"/>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23557"/>
                                        </p:tgtEl>
                                        <p:attrNameLst>
                                          <p:attrName>style.visibility</p:attrName>
                                        </p:attrNameLst>
                                      </p:cBhvr>
                                      <p:to>
                                        <p:strVal val="visible"/>
                                      </p:to>
                                    </p:set>
                                    <p:anim calcmode="lin" valueType="num">
                                      <p:cBhvr>
                                        <p:cTn id="14" dur="500" fill="hold"/>
                                        <p:tgtEl>
                                          <p:spTgt spid="23557"/>
                                        </p:tgtEl>
                                        <p:attrNameLst>
                                          <p:attrName>ppt_w</p:attrName>
                                        </p:attrNameLst>
                                      </p:cBhvr>
                                      <p:tavLst>
                                        <p:tav tm="0">
                                          <p:val>
                                            <p:fltVal val="0"/>
                                          </p:val>
                                        </p:tav>
                                        <p:tav tm="100000">
                                          <p:val>
                                            <p:strVal val="#ppt_w"/>
                                          </p:val>
                                        </p:tav>
                                      </p:tavLst>
                                    </p:anim>
                                    <p:anim calcmode="lin" valueType="num">
                                      <p:cBhvr>
                                        <p:cTn id="15" dur="500" fill="hold"/>
                                        <p:tgtEl>
                                          <p:spTgt spid="23557"/>
                                        </p:tgtEl>
                                        <p:attrNameLst>
                                          <p:attrName>ppt_h</p:attrName>
                                        </p:attrNameLst>
                                      </p:cBhvr>
                                      <p:tavLst>
                                        <p:tav tm="0">
                                          <p:val>
                                            <p:fltVal val="0"/>
                                          </p:val>
                                        </p:tav>
                                        <p:tav tm="100000">
                                          <p:val>
                                            <p:strVal val="#ppt_h"/>
                                          </p:val>
                                        </p:tav>
                                      </p:tavLst>
                                    </p:anim>
                                    <p:animEffect transition="in" filter="fade">
                                      <p:cBhvr>
                                        <p:cTn id="16" dur="500"/>
                                        <p:tgtEl>
                                          <p:spTgt spid="2355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p:cTn id="19" dur="500" fill="hold"/>
                                        <p:tgtEl>
                                          <p:spTgt spid="23559"/>
                                        </p:tgtEl>
                                        <p:attrNameLst>
                                          <p:attrName>ppt_w</p:attrName>
                                        </p:attrNameLst>
                                      </p:cBhvr>
                                      <p:tavLst>
                                        <p:tav tm="0">
                                          <p:val>
                                            <p:fltVal val="0"/>
                                          </p:val>
                                        </p:tav>
                                        <p:tav tm="100000">
                                          <p:val>
                                            <p:strVal val="#ppt_w"/>
                                          </p:val>
                                        </p:tav>
                                      </p:tavLst>
                                    </p:anim>
                                    <p:anim calcmode="lin" valueType="num">
                                      <p:cBhvr>
                                        <p:cTn id="20" dur="500" fill="hold"/>
                                        <p:tgtEl>
                                          <p:spTgt spid="23559"/>
                                        </p:tgtEl>
                                        <p:attrNameLst>
                                          <p:attrName>ppt_h</p:attrName>
                                        </p:attrNameLst>
                                      </p:cBhvr>
                                      <p:tavLst>
                                        <p:tav tm="0">
                                          <p:val>
                                            <p:fltVal val="0"/>
                                          </p:val>
                                        </p:tav>
                                        <p:tav tm="100000">
                                          <p:val>
                                            <p:strVal val="#ppt_h"/>
                                          </p:val>
                                        </p:tav>
                                      </p:tavLst>
                                    </p:anim>
                                    <p:animEffect transition="in" filter="fade">
                                      <p:cBhvr>
                                        <p:cTn id="21"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Prev" delay="0">
                      <p:tgtEl>
                        <p:sldTgt/>
                      </p:tgtEl>
                    </p:cond>
                    <p:cond evt="onStopAudio" delay="0">
                      <p:tgtEl>
                        <p:sldTgt/>
                      </p:tgtEl>
                    </p:cond>
                  </p:endCondLst>
                </p:cTn>
                <p:tgtEl>
                  <p:spTgt spid="23562"/>
                </p:tgtEl>
              </p:cMediaNode>
            </p:audio>
          </p:childTnLst>
        </p:cTn>
      </p:par>
    </p:tnLst>
    <p:bldLst>
      <p:bldP spid="23557" grpId="0" animBg="1"/>
      <p:bldP spid="23558" grpId="0" animBg="1"/>
      <p:bldP spid="2355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ltLang="en-US"/>
          </a:p>
        </p:txBody>
      </p:sp>
      <p:sp>
        <p:nvSpPr>
          <p:cNvPr id="11267" name="Rectangle 3"/>
          <p:cNvSpPr>
            <a:spLocks noGrp="1" noChangeArrowheads="1"/>
          </p:cNvSpPr>
          <p:nvPr>
            <p:ph type="body" idx="1"/>
          </p:nvPr>
        </p:nvSpPr>
        <p:spPr/>
        <p:txBody>
          <a:bodyPr/>
          <a:lstStyle/>
          <a:p>
            <a:endParaRPr lang="en-US" altLang="en-US"/>
          </a:p>
        </p:txBody>
      </p:sp>
      <p:sp>
        <p:nvSpPr>
          <p:cNvPr id="11268" name="Rectangle 4"/>
          <p:cNvSpPr>
            <a:spLocks noChangeArrowheads="1"/>
          </p:cNvSpPr>
          <p:nvPr/>
        </p:nvSpPr>
        <p:spPr bwMode="auto">
          <a:xfrm>
            <a:off x="2514600" y="1447800"/>
            <a:ext cx="6248400" cy="2209800"/>
          </a:xfrm>
          <a:prstGeom prst="rect">
            <a:avLst/>
          </a:prstGeom>
          <a:gradFill rotWithShape="1">
            <a:gsLst>
              <a:gs pos="0">
                <a:srgbClr val="FFFF66"/>
              </a:gs>
              <a:gs pos="50000">
                <a:schemeClr val="bg1"/>
              </a:gs>
              <a:gs pos="100000">
                <a:srgbClr val="FFFF66"/>
              </a:gs>
            </a:gsLst>
            <a:lin ang="5400000" scaled="1"/>
          </a:gra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69" name="Picture 5" descr="afficher_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39000" y="1524000"/>
            <a:ext cx="14478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fficher_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3733800"/>
            <a:ext cx="18288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1271" name="AutoShape 7"/>
          <p:cNvSpPr>
            <a:spLocks noChangeArrowheads="1"/>
          </p:cNvSpPr>
          <p:nvPr/>
        </p:nvSpPr>
        <p:spPr bwMode="auto">
          <a:xfrm>
            <a:off x="0" y="0"/>
            <a:ext cx="2667000" cy="1828800"/>
          </a:xfrm>
          <a:prstGeom prst="wedgeEllipseCallout">
            <a:avLst>
              <a:gd name="adj1" fmla="val 61727"/>
              <a:gd name="adj2" fmla="val 44968"/>
            </a:avLst>
          </a:prstGeom>
          <a:gradFill rotWithShape="1">
            <a:gsLst>
              <a:gs pos="0">
                <a:schemeClr val="bg1"/>
              </a:gs>
              <a:gs pos="100000">
                <a:srgbClr val="99FF99"/>
              </a:gs>
            </a:gsLst>
            <a:path path="rect">
              <a:fillToRect l="50000" t="50000" r="50000" b="50000"/>
            </a:path>
          </a:gra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a:t>Bé hãy tạo nhóm</a:t>
            </a:r>
          </a:p>
          <a:p>
            <a:pPr algn="ctr"/>
            <a:r>
              <a:rPr lang="en-US" altLang="en-US" sz="2000"/>
              <a:t>tàu hỏa có số </a:t>
            </a:r>
          </a:p>
          <a:p>
            <a:pPr algn="ctr"/>
            <a:r>
              <a:rPr lang="en-US" altLang="en-US" sz="2000"/>
              <a:t>lượng 4</a:t>
            </a:r>
          </a:p>
        </p:txBody>
      </p:sp>
      <p:pic>
        <p:nvPicPr>
          <p:cNvPr id="11272" name="Picture 8" descr="23226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648200"/>
            <a:ext cx="13144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DELI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29200" y="4114800"/>
            <a:ext cx="1447800" cy="86836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afficher_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38400" y="3810000"/>
            <a:ext cx="14478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afficher_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52800" y="5410200"/>
            <a:ext cx="19050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18346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072171">
            <a:off x="6448425" y="257175"/>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lscoo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953000"/>
            <a:ext cx="9779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xe m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4267200"/>
            <a:ext cx="1447800" cy="1350963"/>
          </a:xfrm>
          <a:prstGeom prst="rect">
            <a:avLst/>
          </a:prstGeom>
          <a:noFill/>
          <a:extLst>
            <a:ext uri="{909E8E84-426E-40DD-AFC4-6F175D3DCCD1}">
              <a14:hiddenFill xmlns:a14="http://schemas.microsoft.com/office/drawing/2010/main">
                <a:solidFill>
                  <a:srgbClr val="FFFFFF"/>
                </a:solidFill>
              </a14:hiddenFill>
            </a:ext>
          </a:extLst>
        </p:spPr>
      </p:pic>
      <p:pic>
        <p:nvPicPr>
          <p:cNvPr id="11285" name="Picture 21" descr="web-silvita070908wd_d_o(4)">
            <a:hlinkClick r:id="rId9"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121650" y="5486400"/>
            <a:ext cx="946150" cy="1208088"/>
          </a:xfrm>
          <a:prstGeom prst="rect">
            <a:avLst/>
          </a:prstGeom>
          <a:noFill/>
          <a:extLst>
            <a:ext uri="{909E8E84-426E-40DD-AFC4-6F175D3DCCD1}">
              <a14:hiddenFill xmlns:a14="http://schemas.microsoft.com/office/drawing/2010/main">
                <a:solidFill>
                  <a:srgbClr val="FFFFFF"/>
                </a:solidFill>
              </a14:hiddenFill>
            </a:ext>
          </a:extLst>
        </p:spPr>
      </p:pic>
      <p:sp>
        <p:nvSpPr>
          <p:cNvPr id="11286" name="Rectangle 22"/>
          <p:cNvSpPr>
            <a:spLocks noChangeArrowheads="1"/>
          </p:cNvSpPr>
          <p:nvPr/>
        </p:nvSpPr>
        <p:spPr bwMode="auto">
          <a:xfrm>
            <a:off x="7740650" y="6477000"/>
            <a:ext cx="1403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Hãy bấm vào tôi</a:t>
            </a:r>
          </a:p>
        </p:txBody>
      </p:sp>
      <p:pic>
        <p:nvPicPr>
          <p:cNvPr id="11287" name="M2U00922.wav">
            <a:hlinkClick r:id="" action="ppaction://media"/>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4419600" y="8458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128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 1.6763E-6 L 0.31667 -0.29688 " pathEditMode="relative" rAng="0" ptsTypes="AA">
                                      <p:cBhvr>
                                        <p:cTn id="10" dur="2000" fill="hold"/>
                                        <p:tgtEl>
                                          <p:spTgt spid="11270"/>
                                        </p:tgtEl>
                                        <p:attrNameLst>
                                          <p:attrName>ppt_x</p:attrName>
                                          <p:attrName>ppt_y</p:attrName>
                                        </p:attrNameLst>
                                      </p:cBhvr>
                                      <p:rCtr x="15833" y="-1484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875 -0.00833 L 0.35417 -0.25249 " pathEditMode="relative" rAng="0" ptsTypes="AA">
                                      <p:cBhvr>
                                        <p:cTn id="14" dur="2000" fill="hold"/>
                                        <p:tgtEl>
                                          <p:spTgt spid="11274"/>
                                        </p:tgtEl>
                                        <p:attrNameLst>
                                          <p:attrName>ppt_x</p:attrName>
                                          <p:attrName>ppt_y</p:attrName>
                                        </p:attrNameLst>
                                      </p:cBhvr>
                                      <p:rCtr x="13333" y="-1220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nodeType="clickEffect">
                                  <p:stCondLst>
                                    <p:cond delay="0"/>
                                  </p:stCondLst>
                                  <p:childTnLst>
                                    <p:animMotion origin="layout" path="M -3.33333E-6 -1.7341E-7 L 0.02084 -0.45225 " pathEditMode="relative" rAng="0" ptsTypes="AA">
                                      <p:cBhvr>
                                        <p:cTn id="18" dur="2000" fill="hold"/>
                                        <p:tgtEl>
                                          <p:spTgt spid="11275"/>
                                        </p:tgtEl>
                                        <p:attrNameLst>
                                          <p:attrName>ppt_x</p:attrName>
                                          <p:attrName>ppt_y</p:attrName>
                                        </p:attrNameLst>
                                      </p:cBhvr>
                                      <p:rCtr x="1042" y="-22613"/>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Prev" delay="0">
                      <p:tgtEl>
                        <p:sldTgt/>
                      </p:tgtEl>
                    </p:cond>
                    <p:cond evt="onStopAudio" delay="0">
                      <p:tgtEl>
                        <p:sldTgt/>
                      </p:tgtEl>
                    </p:cond>
                  </p:endCondLst>
                </p:cTn>
                <p:tgtEl>
                  <p:spTgt spid="1128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00"/>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en-US"/>
          </a:p>
        </p:txBody>
      </p:sp>
      <p:sp>
        <p:nvSpPr>
          <p:cNvPr id="13315" name="Rectangle 3"/>
          <p:cNvSpPr>
            <a:spLocks noGrp="1" noChangeArrowheads="1"/>
          </p:cNvSpPr>
          <p:nvPr>
            <p:ph type="body" idx="1"/>
          </p:nvPr>
        </p:nvSpPr>
        <p:spPr/>
        <p:txBody>
          <a:bodyPr/>
          <a:lstStyle/>
          <a:p>
            <a:endParaRPr lang="en-US" altLang="en-US"/>
          </a:p>
        </p:txBody>
      </p:sp>
      <p:sp>
        <p:nvSpPr>
          <p:cNvPr id="13316" name="Rectangle 4"/>
          <p:cNvSpPr>
            <a:spLocks noChangeArrowheads="1"/>
          </p:cNvSpPr>
          <p:nvPr/>
        </p:nvSpPr>
        <p:spPr bwMode="auto">
          <a:xfrm>
            <a:off x="2514600" y="1447800"/>
            <a:ext cx="6248400" cy="2209800"/>
          </a:xfrm>
          <a:prstGeom prst="rect">
            <a:avLst/>
          </a:prstGeom>
          <a:gradFill rotWithShape="1">
            <a:gsLst>
              <a:gs pos="0">
                <a:schemeClr val="bg1"/>
              </a:gs>
              <a:gs pos="100000">
                <a:srgbClr val="66FF66"/>
              </a:gs>
            </a:gsLst>
            <a:path path="shape">
              <a:fillToRect l="50000" t="50000" r="50000" b="50000"/>
            </a:path>
          </a:gra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AutoShape 7"/>
          <p:cNvSpPr>
            <a:spLocks noChangeArrowheads="1"/>
          </p:cNvSpPr>
          <p:nvPr/>
        </p:nvSpPr>
        <p:spPr bwMode="auto">
          <a:xfrm>
            <a:off x="0" y="0"/>
            <a:ext cx="2667000" cy="1828800"/>
          </a:xfrm>
          <a:prstGeom prst="wedgeEllipseCallout">
            <a:avLst>
              <a:gd name="adj1" fmla="val 61727"/>
              <a:gd name="adj2" fmla="val 44968"/>
            </a:avLst>
          </a:prstGeom>
          <a:gradFill rotWithShape="1">
            <a:gsLst>
              <a:gs pos="0">
                <a:schemeClr val="bg1"/>
              </a:gs>
              <a:gs pos="100000">
                <a:srgbClr val="00FFFF"/>
              </a:gs>
            </a:gsLst>
            <a:path path="rect">
              <a:fillToRect l="50000" t="50000" r="50000" b="50000"/>
            </a:path>
          </a:gra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a:t>Bé hãy tạo nhóm</a:t>
            </a:r>
          </a:p>
          <a:p>
            <a:pPr algn="ctr"/>
            <a:r>
              <a:rPr lang="en-US" altLang="en-US" sz="2000"/>
              <a:t>máy bay có số </a:t>
            </a:r>
          </a:p>
          <a:p>
            <a:pPr algn="ctr"/>
            <a:r>
              <a:rPr lang="en-US" altLang="en-US" sz="2000"/>
              <a:t>lượng 4</a:t>
            </a:r>
          </a:p>
        </p:txBody>
      </p:sp>
      <p:pic>
        <p:nvPicPr>
          <p:cNvPr id="13320" name="Picture 8" descr="23226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648200"/>
            <a:ext cx="13144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DEL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29200" y="4114800"/>
            <a:ext cx="1447800" cy="868363"/>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lsco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953000"/>
            <a:ext cx="9779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xe m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4419600"/>
            <a:ext cx="1447800" cy="1350963"/>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13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86200"/>
            <a:ext cx="17526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chopper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828800"/>
            <a:ext cx="13716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chopper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1524000"/>
            <a:ext cx="13716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chopper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28600"/>
            <a:ext cx="13716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chopper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28600"/>
            <a:ext cx="13716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u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495800"/>
            <a:ext cx="16192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web-silvita070908wd_d_o(4)">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121650" y="5486400"/>
            <a:ext cx="946150" cy="1208088"/>
          </a:xfrm>
          <a:prstGeom prst="rect">
            <a:avLst/>
          </a:prstGeom>
          <a:noFill/>
          <a:extLst>
            <a:ext uri="{909E8E84-426E-40DD-AFC4-6F175D3DCCD1}">
              <a14:hiddenFill xmlns:a14="http://schemas.microsoft.com/office/drawing/2010/main">
                <a:solidFill>
                  <a:srgbClr val="FFFFFF"/>
                </a:solidFill>
              </a14:hiddenFill>
            </a:ext>
          </a:extLst>
        </p:spPr>
      </p:pic>
      <p:sp>
        <p:nvSpPr>
          <p:cNvPr id="13335" name="Rectangle 23"/>
          <p:cNvSpPr>
            <a:spLocks noChangeArrowheads="1"/>
          </p:cNvSpPr>
          <p:nvPr/>
        </p:nvSpPr>
        <p:spPr bwMode="auto">
          <a:xfrm>
            <a:off x="7740650" y="6477000"/>
            <a:ext cx="1403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Hãy bấm vào tôi</a:t>
            </a:r>
          </a:p>
        </p:txBody>
      </p:sp>
      <p:pic>
        <p:nvPicPr>
          <p:cNvPr id="13336" name="M2U00923.wav">
            <a:hlinkClick r:id="" action="ppaction://media"/>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4419600" y="8458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333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3.33333E-6 -1.38728E-6 L 0.01667 0.35191 " pathEditMode="relative" rAng="0" ptsTypes="AA">
                                      <p:cBhvr>
                                        <p:cTn id="10" dur="2000" fill="hold"/>
                                        <p:tgtEl>
                                          <p:spTgt spid="13332"/>
                                        </p:tgtEl>
                                        <p:attrNameLst>
                                          <p:attrName>ppt_x</p:attrName>
                                          <p:attrName>ppt_y</p:attrName>
                                        </p:attrNameLst>
                                      </p:cBhvr>
                                      <p:rCtr x="833" y="1759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3.33333E-6 -1.38728E-6 L 3.33333E-6 0.28532 " pathEditMode="relative" rAng="0" ptsTypes="AA">
                                      <p:cBhvr>
                                        <p:cTn id="14" dur="2000" fill="hold"/>
                                        <p:tgtEl>
                                          <p:spTgt spid="13331"/>
                                        </p:tgtEl>
                                        <p:attrNameLst>
                                          <p:attrName>ppt_x</p:attrName>
                                          <p:attrName>ppt_y</p:attrName>
                                        </p:attrNameLst>
                                      </p:cBhvr>
                                      <p:rCtr x="0" y="14266"/>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Prev" delay="0">
                      <p:tgtEl>
                        <p:sldTgt/>
                      </p:tgtEl>
                    </p:cond>
                    <p:cond evt="onStopAudio" delay="0">
                      <p:tgtEl>
                        <p:sldTgt/>
                      </p:tgtEl>
                    </p:cond>
                  </p:endCondLst>
                </p:cTn>
                <p:tgtEl>
                  <p:spTgt spid="1333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8" name="Group 6"/>
          <p:cNvGrpSpPr>
            <a:grpSpLocks/>
          </p:cNvGrpSpPr>
          <p:nvPr/>
        </p:nvGrpSpPr>
        <p:grpSpPr bwMode="auto">
          <a:xfrm>
            <a:off x="0" y="-14288"/>
            <a:ext cx="8915400" cy="6872288"/>
            <a:chOff x="0" y="-9"/>
            <a:chExt cx="5616" cy="4329"/>
          </a:xfrm>
        </p:grpSpPr>
        <p:pic>
          <p:nvPicPr>
            <p:cNvPr id="38916" name="Picture 4" descr="stock-vector-frame-design-featuring-an-urban-zone-vector-61884811"/>
            <p:cNvPicPr>
              <a:picLocks noChangeAspect="1" noChangeArrowheads="1"/>
            </p:cNvPicPr>
            <p:nvPr/>
          </p:nvPicPr>
          <p:blipFill>
            <a:blip r:embed="rId3">
              <a:extLst>
                <a:ext uri="{28A0092B-C50C-407E-A947-70E740481C1C}">
                  <a14:useLocalDpi xmlns:a14="http://schemas.microsoft.com/office/drawing/2010/main" val="0"/>
                </a:ext>
              </a:extLst>
            </a:blip>
            <a:srcRect b="6010"/>
            <a:stretch>
              <a:fillRect/>
            </a:stretch>
          </p:blipFill>
          <p:spPr bwMode="auto">
            <a:xfrm>
              <a:off x="0" y="-9"/>
              <a:ext cx="5616" cy="4329"/>
            </a:xfrm>
            <a:prstGeom prst="rect">
              <a:avLst/>
            </a:prstGeom>
            <a:noFill/>
            <a:extLst>
              <a:ext uri="{909E8E84-426E-40DD-AFC4-6F175D3DCCD1}">
                <a14:hiddenFill xmlns:a14="http://schemas.microsoft.com/office/drawing/2010/main">
                  <a:solidFill>
                    <a:srgbClr val="FFFFFF"/>
                  </a:solidFill>
                </a14:hiddenFill>
              </a:ext>
            </a:extLst>
          </p:spPr>
        </p:pic>
        <p:sp>
          <p:nvSpPr>
            <p:cNvPr id="38917" name="Freeform 5"/>
            <p:cNvSpPr>
              <a:spLocks/>
            </p:cNvSpPr>
            <p:nvPr/>
          </p:nvSpPr>
          <p:spPr bwMode="auto">
            <a:xfrm>
              <a:off x="912" y="2032"/>
              <a:ext cx="3344" cy="1168"/>
            </a:xfrm>
            <a:custGeom>
              <a:avLst/>
              <a:gdLst>
                <a:gd name="T0" fmla="*/ 1200 w 3344"/>
                <a:gd name="T1" fmla="*/ 224 h 1168"/>
                <a:gd name="T2" fmla="*/ 432 w 3344"/>
                <a:gd name="T3" fmla="*/ 32 h 1168"/>
                <a:gd name="T4" fmla="*/ 48 w 3344"/>
                <a:gd name="T5" fmla="*/ 416 h 1168"/>
                <a:gd name="T6" fmla="*/ 144 w 3344"/>
                <a:gd name="T7" fmla="*/ 800 h 1168"/>
                <a:gd name="T8" fmla="*/ 576 w 3344"/>
                <a:gd name="T9" fmla="*/ 1136 h 1168"/>
                <a:gd name="T10" fmla="*/ 1488 w 3344"/>
                <a:gd name="T11" fmla="*/ 992 h 1168"/>
                <a:gd name="T12" fmla="*/ 2400 w 3344"/>
                <a:gd name="T13" fmla="*/ 944 h 1168"/>
                <a:gd name="T14" fmla="*/ 2928 w 3344"/>
                <a:gd name="T15" fmla="*/ 848 h 1168"/>
                <a:gd name="T16" fmla="*/ 3264 w 3344"/>
                <a:gd name="T17" fmla="*/ 752 h 1168"/>
                <a:gd name="T18" fmla="*/ 3264 w 3344"/>
                <a:gd name="T19" fmla="*/ 512 h 1168"/>
                <a:gd name="T20" fmla="*/ 2784 w 3344"/>
                <a:gd name="T21" fmla="*/ 224 h 1168"/>
                <a:gd name="T22" fmla="*/ 1296 w 3344"/>
                <a:gd name="T23" fmla="*/ 224 h 1168"/>
                <a:gd name="T24" fmla="*/ 1152 w 3344"/>
                <a:gd name="T25" fmla="*/ 1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4" h="1168">
                  <a:moveTo>
                    <a:pt x="1200" y="224"/>
                  </a:moveTo>
                  <a:cubicBezTo>
                    <a:pt x="912" y="112"/>
                    <a:pt x="624" y="0"/>
                    <a:pt x="432" y="32"/>
                  </a:cubicBezTo>
                  <a:cubicBezTo>
                    <a:pt x="240" y="64"/>
                    <a:pt x="96" y="288"/>
                    <a:pt x="48" y="416"/>
                  </a:cubicBezTo>
                  <a:cubicBezTo>
                    <a:pt x="0" y="544"/>
                    <a:pt x="56" y="680"/>
                    <a:pt x="144" y="800"/>
                  </a:cubicBezTo>
                  <a:cubicBezTo>
                    <a:pt x="232" y="920"/>
                    <a:pt x="352" y="1104"/>
                    <a:pt x="576" y="1136"/>
                  </a:cubicBezTo>
                  <a:cubicBezTo>
                    <a:pt x="800" y="1168"/>
                    <a:pt x="1184" y="1024"/>
                    <a:pt x="1488" y="992"/>
                  </a:cubicBezTo>
                  <a:cubicBezTo>
                    <a:pt x="1792" y="960"/>
                    <a:pt x="2160" y="968"/>
                    <a:pt x="2400" y="944"/>
                  </a:cubicBezTo>
                  <a:cubicBezTo>
                    <a:pt x="2640" y="920"/>
                    <a:pt x="2784" y="880"/>
                    <a:pt x="2928" y="848"/>
                  </a:cubicBezTo>
                  <a:cubicBezTo>
                    <a:pt x="3072" y="816"/>
                    <a:pt x="3208" y="808"/>
                    <a:pt x="3264" y="752"/>
                  </a:cubicBezTo>
                  <a:cubicBezTo>
                    <a:pt x="3320" y="696"/>
                    <a:pt x="3344" y="600"/>
                    <a:pt x="3264" y="512"/>
                  </a:cubicBezTo>
                  <a:cubicBezTo>
                    <a:pt x="3184" y="424"/>
                    <a:pt x="3112" y="272"/>
                    <a:pt x="2784" y="224"/>
                  </a:cubicBezTo>
                  <a:cubicBezTo>
                    <a:pt x="2456" y="176"/>
                    <a:pt x="1568" y="232"/>
                    <a:pt x="1296" y="224"/>
                  </a:cubicBezTo>
                  <a:cubicBezTo>
                    <a:pt x="1024" y="216"/>
                    <a:pt x="1088" y="196"/>
                    <a:pt x="1152" y="176"/>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14" name="Rectangle 2"/>
          <p:cNvSpPr>
            <a:spLocks noGrp="1" noChangeArrowheads="1"/>
          </p:cNvSpPr>
          <p:nvPr>
            <p:ph type="title"/>
          </p:nvPr>
        </p:nvSpPr>
        <p:spPr/>
        <p:txBody>
          <a:bodyPr/>
          <a:lstStyle/>
          <a:p>
            <a:endParaRPr lang="en-US" altLang="en-US"/>
          </a:p>
        </p:txBody>
      </p:sp>
      <p:sp>
        <p:nvSpPr>
          <p:cNvPr id="38915" name="Rectangle 3"/>
          <p:cNvSpPr>
            <a:spLocks noGrp="1" noChangeArrowheads="1"/>
          </p:cNvSpPr>
          <p:nvPr>
            <p:ph type="body" idx="1"/>
          </p:nvPr>
        </p:nvSpPr>
        <p:spPr>
          <a:xfrm>
            <a:off x="1676400" y="2286000"/>
            <a:ext cx="4800600" cy="4525963"/>
          </a:xfrm>
        </p:spPr>
        <p:txBody>
          <a:bodyPr/>
          <a:lstStyle/>
          <a:p>
            <a:pPr algn="ctr">
              <a:buFontTx/>
              <a:buNone/>
            </a:pPr>
            <a:r>
              <a:rPr lang="en-US" altLang="en-US" sz="4000" b="1">
                <a:solidFill>
                  <a:srgbClr val="FF3300"/>
                </a:solidFill>
              </a:rPr>
              <a:t>Hoạt động 2: </a:t>
            </a:r>
          </a:p>
          <a:p>
            <a:pPr algn="ctr">
              <a:buFontTx/>
              <a:buNone/>
            </a:pPr>
            <a:r>
              <a:rPr lang="en-US" altLang="en-US">
                <a:solidFill>
                  <a:srgbClr val="6600FF"/>
                </a:solidFill>
              </a:rPr>
              <a:t>Nhận biết số lượng 5, tạo nhóm trong phạm vi 5, đếm đến 5</a:t>
            </a:r>
          </a:p>
        </p:txBody>
      </p:sp>
      <p:pic>
        <p:nvPicPr>
          <p:cNvPr id="38920" name="Picture 8" descr="scoote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334000"/>
            <a:ext cx="9969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38921" name="Picture 9" descr="gif_129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181600"/>
            <a:ext cx="7239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38922" name="Picture 10" descr="tax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819400" y="5867400"/>
            <a:ext cx="16002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38923" name="Picture 11" descr="chopper4">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143000"/>
            <a:ext cx="24384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38924" name="M2U00924.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4419600" y="8229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892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p:cTn id="11"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891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8915">
                                            <p:txEl>
                                              <p:pRg st="0" end="0"/>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38915">
                                            <p:txEl>
                                              <p:pRg st="1" end="1"/>
                                            </p:txEl>
                                          </p:spTgt>
                                        </p:tgtEl>
                                        <p:attrNameLst>
                                          <p:attrName>style.visibility</p:attrName>
                                        </p:attrNameLst>
                                      </p:cBhvr>
                                      <p:to>
                                        <p:strVal val="visible"/>
                                      </p:to>
                                    </p:set>
                                    <p:anim calcmode="lin" valueType="num">
                                      <p:cBhvr>
                                        <p:cTn id="16"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891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Prev" delay="0">
                      <p:tgtEl>
                        <p:sldTgt/>
                      </p:tgtEl>
                    </p:cond>
                    <p:cond evt="onStopAudio" delay="0">
                      <p:tgtEl>
                        <p:sldTgt/>
                      </p:tgtEl>
                    </p:cond>
                  </p:endCondLst>
                </p:cTn>
                <p:tgtEl>
                  <p:spTgt spid="3892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FF99"/>
            </a:gs>
          </a:gsLst>
          <a:path path="shape">
            <a:fillToRect l="50000" t="50000" r="50000" b="50000"/>
          </a:path>
        </a:gradFill>
        <a:effectLst/>
      </p:bgPr>
    </p:bg>
    <p:spTree>
      <p:nvGrpSpPr>
        <p:cNvPr id="1" name=""/>
        <p:cNvGrpSpPr/>
        <p:nvPr/>
      </p:nvGrpSpPr>
      <p:grpSpPr>
        <a:xfrm>
          <a:off x="0" y="0"/>
          <a:ext cx="0" cy="0"/>
          <a:chOff x="0" y="0"/>
          <a:chExt cx="0" cy="0"/>
        </a:xfrm>
      </p:grpSpPr>
      <p:pic>
        <p:nvPicPr>
          <p:cNvPr id="15362" name="Picture 2" descr="Untitled-5"/>
          <p:cNvPicPr>
            <a:picLocks noGrp="1" noChangeAspect="1" noChangeArrowheads="1"/>
          </p:cNvPicPr>
          <p:nvPr>
            <p:ph sz="quarter" idx="1"/>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1905000"/>
            <a:ext cx="1347788"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6" name="Picture 6" descr="Untitled-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886200"/>
            <a:ext cx="1295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Rectangle 15"/>
          <p:cNvSpPr>
            <a:spLocks noChangeArrowheads="1"/>
          </p:cNvSpPr>
          <p:nvPr/>
        </p:nvSpPr>
        <p:spPr bwMode="auto">
          <a:xfrm>
            <a:off x="1295400" y="304800"/>
            <a:ext cx="6781800" cy="9144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FF"/>
                </a:solidFill>
              </a:rPr>
              <a:t>Những chiếc máy bay đang bay trên bầu trời. </a:t>
            </a:r>
          </a:p>
          <a:p>
            <a:pPr algn="ctr"/>
            <a:r>
              <a:rPr lang="en-US" altLang="en-US" sz="2800">
                <a:solidFill>
                  <a:srgbClr val="0000FF"/>
                </a:solidFill>
              </a:rPr>
              <a:t>Bé hãy xếp tất cả máy bay thành hàng ngang nhé</a:t>
            </a:r>
          </a:p>
        </p:txBody>
      </p:sp>
      <p:pic>
        <p:nvPicPr>
          <p:cNvPr id="15378" name="Picture 18" descr="Untitled-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905000"/>
            <a:ext cx="13477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9" descr="Untitled-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1828800"/>
            <a:ext cx="13477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Untitled-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1828800"/>
            <a:ext cx="13477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1" descr="Untitled-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1828800"/>
            <a:ext cx="13477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Untitled-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3886200"/>
            <a:ext cx="1295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Untitled-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3733800"/>
            <a:ext cx="1295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5" descr="Untitled-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733800"/>
            <a:ext cx="1295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6" descr="Untitled-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3733800"/>
            <a:ext cx="1295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8" name="Rectangle 68"/>
          <p:cNvSpPr>
            <a:spLocks noChangeArrowheads="1"/>
          </p:cNvSpPr>
          <p:nvPr/>
        </p:nvSpPr>
        <p:spPr bwMode="auto">
          <a:xfrm>
            <a:off x="914400" y="381000"/>
            <a:ext cx="7543800" cy="9144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FF"/>
                </a:solidFill>
              </a:rPr>
              <a:t>Có 4 chiếc ô tô đang đi trên đường</a:t>
            </a:r>
          </a:p>
          <a:p>
            <a:pPr algn="ctr"/>
            <a:r>
              <a:rPr lang="en-US" altLang="en-US" sz="2800">
                <a:solidFill>
                  <a:srgbClr val="0000FF"/>
                </a:solidFill>
              </a:rPr>
              <a:t>Bé hãy xếp 4 chiếc ô tô dưới những chiếc máy bay.</a:t>
            </a:r>
          </a:p>
        </p:txBody>
      </p:sp>
      <p:sp>
        <p:nvSpPr>
          <p:cNvPr id="15429" name="Rectangle 69"/>
          <p:cNvSpPr>
            <a:spLocks noChangeArrowheads="1"/>
          </p:cNvSpPr>
          <p:nvPr/>
        </p:nvSpPr>
        <p:spPr bwMode="auto">
          <a:xfrm>
            <a:off x="1143000" y="3276600"/>
            <a:ext cx="7543800" cy="9144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800">
              <a:solidFill>
                <a:srgbClr val="0000FF"/>
              </a:solidFill>
            </a:endParaRPr>
          </a:p>
        </p:txBody>
      </p:sp>
      <p:sp>
        <p:nvSpPr>
          <p:cNvPr id="15431" name="Rectangle 71"/>
          <p:cNvSpPr>
            <a:spLocks noChangeArrowheads="1"/>
          </p:cNvSpPr>
          <p:nvPr/>
        </p:nvSpPr>
        <p:spPr bwMode="auto">
          <a:xfrm>
            <a:off x="914400" y="381000"/>
            <a:ext cx="7543800" cy="9144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FF"/>
                </a:solidFill>
              </a:rPr>
              <a:t>Muốn số ô tô bằng số máy bay phải làm thế nào?</a:t>
            </a:r>
          </a:p>
        </p:txBody>
      </p:sp>
      <p:sp>
        <p:nvSpPr>
          <p:cNvPr id="15432" name="Rectangle 72"/>
          <p:cNvSpPr>
            <a:spLocks noChangeArrowheads="1"/>
          </p:cNvSpPr>
          <p:nvPr/>
        </p:nvSpPr>
        <p:spPr bwMode="auto">
          <a:xfrm>
            <a:off x="1905000" y="228600"/>
            <a:ext cx="533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FF"/>
                </a:solidFill>
              </a:rPr>
              <a:t>1 chiếc máy bay hạ cánh</a:t>
            </a:r>
          </a:p>
        </p:txBody>
      </p:sp>
      <p:sp>
        <p:nvSpPr>
          <p:cNvPr id="15433" name="Rectangle 73"/>
          <p:cNvSpPr>
            <a:spLocks noChangeArrowheads="1"/>
          </p:cNvSpPr>
          <p:nvPr/>
        </p:nvSpPr>
        <p:spPr bwMode="auto">
          <a:xfrm>
            <a:off x="1981200" y="304800"/>
            <a:ext cx="510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0000FF"/>
                </a:solidFill>
              </a:rPr>
              <a:t>2 chiếc máy bay hạ cánh</a:t>
            </a:r>
          </a:p>
        </p:txBody>
      </p:sp>
      <p:grpSp>
        <p:nvGrpSpPr>
          <p:cNvPr id="15435" name="Group 75"/>
          <p:cNvGrpSpPr>
            <a:grpSpLocks/>
          </p:cNvGrpSpPr>
          <p:nvPr/>
        </p:nvGrpSpPr>
        <p:grpSpPr bwMode="auto">
          <a:xfrm>
            <a:off x="8077200" y="1676400"/>
            <a:ext cx="838200" cy="1547813"/>
            <a:chOff x="624" y="1968"/>
            <a:chExt cx="672" cy="1503"/>
          </a:xfrm>
        </p:grpSpPr>
        <p:grpSp>
          <p:nvGrpSpPr>
            <p:cNvPr id="15436" name="Group 76"/>
            <p:cNvGrpSpPr>
              <a:grpSpLocks/>
            </p:cNvGrpSpPr>
            <p:nvPr/>
          </p:nvGrpSpPr>
          <p:grpSpPr bwMode="auto">
            <a:xfrm>
              <a:off x="624" y="2062"/>
              <a:ext cx="672" cy="1409"/>
              <a:chOff x="295" y="618"/>
              <a:chExt cx="1179" cy="2041"/>
            </a:xfrm>
          </p:grpSpPr>
          <p:sp>
            <p:nvSpPr>
              <p:cNvPr id="15437" name="Rectangle 77"/>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8" name="Line 78"/>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39" name="Text Box 79"/>
            <p:cNvSpPr txBox="1">
              <a:spLocks noChangeArrowheads="1"/>
            </p:cNvSpPr>
            <p:nvPr/>
          </p:nvSpPr>
          <p:spPr bwMode="auto">
            <a:xfrm>
              <a:off x="779" y="1968"/>
              <a:ext cx="362"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5</a:t>
              </a:r>
            </a:p>
          </p:txBody>
        </p:sp>
        <p:sp>
          <p:nvSpPr>
            <p:cNvPr id="15440" name="Oval 80"/>
            <p:cNvSpPr>
              <a:spLocks noChangeArrowheads="1"/>
            </p:cNvSpPr>
            <p:nvPr/>
          </p:nvSpPr>
          <p:spPr bwMode="auto">
            <a:xfrm>
              <a:off x="672" y="2832"/>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1" name="Oval 81"/>
            <p:cNvSpPr>
              <a:spLocks noChangeArrowheads="1"/>
            </p:cNvSpPr>
            <p:nvPr/>
          </p:nvSpPr>
          <p:spPr bwMode="auto">
            <a:xfrm>
              <a:off x="672" y="3168"/>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2" name="Oval 82"/>
            <p:cNvSpPr>
              <a:spLocks noChangeArrowheads="1"/>
            </p:cNvSpPr>
            <p:nvPr/>
          </p:nvSpPr>
          <p:spPr bwMode="auto">
            <a:xfrm>
              <a:off x="1056" y="2832"/>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3" name="Oval 83"/>
            <p:cNvSpPr>
              <a:spLocks noChangeArrowheads="1"/>
            </p:cNvSpPr>
            <p:nvPr/>
          </p:nvSpPr>
          <p:spPr bwMode="auto">
            <a:xfrm>
              <a:off x="1056" y="3168"/>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4" name="Oval 84"/>
            <p:cNvSpPr>
              <a:spLocks noChangeArrowheads="1"/>
            </p:cNvSpPr>
            <p:nvPr/>
          </p:nvSpPr>
          <p:spPr bwMode="auto">
            <a:xfrm>
              <a:off x="864" y="2976"/>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45" name="Group 85"/>
          <p:cNvGrpSpPr>
            <a:grpSpLocks/>
          </p:cNvGrpSpPr>
          <p:nvPr/>
        </p:nvGrpSpPr>
        <p:grpSpPr bwMode="auto">
          <a:xfrm>
            <a:off x="8077200" y="3505200"/>
            <a:ext cx="838200" cy="1547813"/>
            <a:chOff x="624" y="1968"/>
            <a:chExt cx="672" cy="1503"/>
          </a:xfrm>
        </p:grpSpPr>
        <p:grpSp>
          <p:nvGrpSpPr>
            <p:cNvPr id="15446" name="Group 86"/>
            <p:cNvGrpSpPr>
              <a:grpSpLocks/>
            </p:cNvGrpSpPr>
            <p:nvPr/>
          </p:nvGrpSpPr>
          <p:grpSpPr bwMode="auto">
            <a:xfrm>
              <a:off x="624" y="2062"/>
              <a:ext cx="672" cy="1409"/>
              <a:chOff x="295" y="618"/>
              <a:chExt cx="1179" cy="2041"/>
            </a:xfrm>
          </p:grpSpPr>
          <p:sp>
            <p:nvSpPr>
              <p:cNvPr id="15447" name="Rectangle 87"/>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8" name="Line 88"/>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49" name="Text Box 89"/>
            <p:cNvSpPr txBox="1">
              <a:spLocks noChangeArrowheads="1"/>
            </p:cNvSpPr>
            <p:nvPr/>
          </p:nvSpPr>
          <p:spPr bwMode="auto">
            <a:xfrm>
              <a:off x="779" y="1968"/>
              <a:ext cx="362"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5</a:t>
              </a:r>
            </a:p>
          </p:txBody>
        </p:sp>
        <p:sp>
          <p:nvSpPr>
            <p:cNvPr id="15450" name="Oval 90"/>
            <p:cNvSpPr>
              <a:spLocks noChangeArrowheads="1"/>
            </p:cNvSpPr>
            <p:nvPr/>
          </p:nvSpPr>
          <p:spPr bwMode="auto">
            <a:xfrm>
              <a:off x="672" y="2832"/>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1" name="Oval 91"/>
            <p:cNvSpPr>
              <a:spLocks noChangeArrowheads="1"/>
            </p:cNvSpPr>
            <p:nvPr/>
          </p:nvSpPr>
          <p:spPr bwMode="auto">
            <a:xfrm>
              <a:off x="672" y="3168"/>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2" name="Oval 92"/>
            <p:cNvSpPr>
              <a:spLocks noChangeArrowheads="1"/>
            </p:cNvSpPr>
            <p:nvPr/>
          </p:nvSpPr>
          <p:spPr bwMode="auto">
            <a:xfrm>
              <a:off x="1056" y="2832"/>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3" name="Oval 93"/>
            <p:cNvSpPr>
              <a:spLocks noChangeArrowheads="1"/>
            </p:cNvSpPr>
            <p:nvPr/>
          </p:nvSpPr>
          <p:spPr bwMode="auto">
            <a:xfrm>
              <a:off x="1056" y="3168"/>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4" name="Oval 94"/>
            <p:cNvSpPr>
              <a:spLocks noChangeArrowheads="1"/>
            </p:cNvSpPr>
            <p:nvPr/>
          </p:nvSpPr>
          <p:spPr bwMode="auto">
            <a:xfrm>
              <a:off x="864" y="2976"/>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55" name="Group 95"/>
          <p:cNvGrpSpPr>
            <a:grpSpLocks/>
          </p:cNvGrpSpPr>
          <p:nvPr/>
        </p:nvGrpSpPr>
        <p:grpSpPr bwMode="auto">
          <a:xfrm>
            <a:off x="8077200" y="3505200"/>
            <a:ext cx="838200" cy="1524000"/>
            <a:chOff x="1702" y="1680"/>
            <a:chExt cx="672" cy="1503"/>
          </a:xfrm>
        </p:grpSpPr>
        <p:grpSp>
          <p:nvGrpSpPr>
            <p:cNvPr id="15456" name="Group 96"/>
            <p:cNvGrpSpPr>
              <a:grpSpLocks/>
            </p:cNvGrpSpPr>
            <p:nvPr/>
          </p:nvGrpSpPr>
          <p:grpSpPr bwMode="auto">
            <a:xfrm>
              <a:off x="1702" y="1774"/>
              <a:ext cx="672" cy="1409"/>
              <a:chOff x="295" y="618"/>
              <a:chExt cx="1179" cy="2041"/>
            </a:xfrm>
          </p:grpSpPr>
          <p:sp>
            <p:nvSpPr>
              <p:cNvPr id="15457" name="Rectangle 97"/>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8" name="Line 98"/>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59" name="Text Box 99"/>
            <p:cNvSpPr txBox="1">
              <a:spLocks noChangeArrowheads="1"/>
            </p:cNvSpPr>
            <p:nvPr/>
          </p:nvSpPr>
          <p:spPr bwMode="auto">
            <a:xfrm>
              <a:off x="1857" y="1680"/>
              <a:ext cx="362" cy="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4</a:t>
              </a:r>
            </a:p>
          </p:txBody>
        </p:sp>
        <p:sp>
          <p:nvSpPr>
            <p:cNvPr id="15460" name="Oval 100"/>
            <p:cNvSpPr>
              <a:spLocks noChangeArrowheads="1"/>
            </p:cNvSpPr>
            <p:nvPr/>
          </p:nvSpPr>
          <p:spPr bwMode="auto">
            <a:xfrm>
              <a:off x="1791" y="2593"/>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1" name="Oval 101"/>
            <p:cNvSpPr>
              <a:spLocks noChangeArrowheads="1"/>
            </p:cNvSpPr>
            <p:nvPr/>
          </p:nvSpPr>
          <p:spPr bwMode="auto">
            <a:xfrm>
              <a:off x="1791" y="2861"/>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2" name="Oval 102"/>
            <p:cNvSpPr>
              <a:spLocks noChangeArrowheads="1"/>
            </p:cNvSpPr>
            <p:nvPr/>
          </p:nvSpPr>
          <p:spPr bwMode="auto">
            <a:xfrm>
              <a:off x="2104" y="2593"/>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 name="Oval 103"/>
            <p:cNvSpPr>
              <a:spLocks noChangeArrowheads="1"/>
            </p:cNvSpPr>
            <p:nvPr/>
          </p:nvSpPr>
          <p:spPr bwMode="auto">
            <a:xfrm>
              <a:off x="2104" y="2861"/>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64" name="Group 104"/>
          <p:cNvGrpSpPr>
            <a:grpSpLocks/>
          </p:cNvGrpSpPr>
          <p:nvPr/>
        </p:nvGrpSpPr>
        <p:grpSpPr bwMode="auto">
          <a:xfrm>
            <a:off x="8077200" y="1676400"/>
            <a:ext cx="838200" cy="1524000"/>
            <a:chOff x="1702" y="1680"/>
            <a:chExt cx="672" cy="1503"/>
          </a:xfrm>
        </p:grpSpPr>
        <p:grpSp>
          <p:nvGrpSpPr>
            <p:cNvPr id="15465" name="Group 105"/>
            <p:cNvGrpSpPr>
              <a:grpSpLocks/>
            </p:cNvGrpSpPr>
            <p:nvPr/>
          </p:nvGrpSpPr>
          <p:grpSpPr bwMode="auto">
            <a:xfrm>
              <a:off x="1702" y="1774"/>
              <a:ext cx="672" cy="1409"/>
              <a:chOff x="295" y="618"/>
              <a:chExt cx="1179" cy="2041"/>
            </a:xfrm>
          </p:grpSpPr>
          <p:sp>
            <p:nvSpPr>
              <p:cNvPr id="15466" name="Rectangle 106"/>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7" name="Line 107"/>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68" name="Text Box 108"/>
            <p:cNvSpPr txBox="1">
              <a:spLocks noChangeArrowheads="1"/>
            </p:cNvSpPr>
            <p:nvPr/>
          </p:nvSpPr>
          <p:spPr bwMode="auto">
            <a:xfrm>
              <a:off x="1857" y="1680"/>
              <a:ext cx="362" cy="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4</a:t>
              </a:r>
            </a:p>
          </p:txBody>
        </p:sp>
        <p:sp>
          <p:nvSpPr>
            <p:cNvPr id="15469" name="Oval 109"/>
            <p:cNvSpPr>
              <a:spLocks noChangeArrowheads="1"/>
            </p:cNvSpPr>
            <p:nvPr/>
          </p:nvSpPr>
          <p:spPr bwMode="auto">
            <a:xfrm>
              <a:off x="1791" y="2593"/>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0" name="Oval 110"/>
            <p:cNvSpPr>
              <a:spLocks noChangeArrowheads="1"/>
            </p:cNvSpPr>
            <p:nvPr/>
          </p:nvSpPr>
          <p:spPr bwMode="auto">
            <a:xfrm>
              <a:off x="1791" y="2861"/>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1" name="Oval 111"/>
            <p:cNvSpPr>
              <a:spLocks noChangeArrowheads="1"/>
            </p:cNvSpPr>
            <p:nvPr/>
          </p:nvSpPr>
          <p:spPr bwMode="auto">
            <a:xfrm>
              <a:off x="2104" y="2593"/>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2" name="Oval 112"/>
            <p:cNvSpPr>
              <a:spLocks noChangeArrowheads="1"/>
            </p:cNvSpPr>
            <p:nvPr/>
          </p:nvSpPr>
          <p:spPr bwMode="auto">
            <a:xfrm>
              <a:off x="2104" y="2861"/>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73" name="Group 113"/>
          <p:cNvGrpSpPr>
            <a:grpSpLocks/>
          </p:cNvGrpSpPr>
          <p:nvPr/>
        </p:nvGrpSpPr>
        <p:grpSpPr bwMode="auto">
          <a:xfrm>
            <a:off x="8077200" y="1752600"/>
            <a:ext cx="838200" cy="1374775"/>
            <a:chOff x="2352" y="2902"/>
            <a:chExt cx="672" cy="1418"/>
          </a:xfrm>
        </p:grpSpPr>
        <p:sp>
          <p:nvSpPr>
            <p:cNvPr id="15474" name="Rectangle 114"/>
            <p:cNvSpPr>
              <a:spLocks noChangeArrowheads="1"/>
            </p:cNvSpPr>
            <p:nvPr/>
          </p:nvSpPr>
          <p:spPr bwMode="auto">
            <a:xfrm>
              <a:off x="2352" y="3432"/>
              <a:ext cx="672" cy="888"/>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5" name="Oval 115"/>
            <p:cNvSpPr>
              <a:spLocks noChangeArrowheads="1"/>
            </p:cNvSpPr>
            <p:nvPr/>
          </p:nvSpPr>
          <p:spPr bwMode="auto">
            <a:xfrm>
              <a:off x="2589" y="3644"/>
              <a:ext cx="158" cy="21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6" name="Oval 116"/>
            <p:cNvSpPr>
              <a:spLocks noChangeArrowheads="1"/>
            </p:cNvSpPr>
            <p:nvPr/>
          </p:nvSpPr>
          <p:spPr bwMode="auto">
            <a:xfrm>
              <a:off x="2589" y="3940"/>
              <a:ext cx="158" cy="21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7" name="Rectangle 117"/>
            <p:cNvSpPr>
              <a:spLocks noChangeArrowheads="1"/>
            </p:cNvSpPr>
            <p:nvPr/>
          </p:nvSpPr>
          <p:spPr bwMode="auto">
            <a:xfrm>
              <a:off x="2352" y="2902"/>
              <a:ext cx="672" cy="53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a:solidFill>
                    <a:srgbClr val="FF3300"/>
                  </a:solidFill>
                </a:rPr>
                <a:t>2</a:t>
              </a:r>
            </a:p>
          </p:txBody>
        </p:sp>
      </p:grpSp>
      <p:pic>
        <p:nvPicPr>
          <p:cNvPr id="15478" name="M2U00925.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419600" y="777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5478"/>
                                        </p:tgtEl>
                                      </p:cBhvr>
                                    </p:cmd>
                                  </p:childTnLst>
                                </p:cTn>
                              </p:par>
                              <p:par>
                                <p:cTn id="7" presetID="4" presetClass="entr" presetSubtype="16" fill="hold" nodeType="withEffect">
                                  <p:stCondLst>
                                    <p:cond delay="0"/>
                                  </p:stCondLst>
                                  <p:childTnLst>
                                    <p:set>
                                      <p:cBhvr>
                                        <p:cTn id="8" dur="1" fill="hold">
                                          <p:stCondLst>
                                            <p:cond delay="0"/>
                                          </p:stCondLst>
                                        </p:cTn>
                                        <p:tgtEl>
                                          <p:spTgt spid="15375">
                                            <p:txEl>
                                              <p:pRg st="0" end="0"/>
                                            </p:txEl>
                                          </p:spTgt>
                                        </p:tgtEl>
                                        <p:attrNameLst>
                                          <p:attrName>style.visibility</p:attrName>
                                        </p:attrNameLst>
                                      </p:cBhvr>
                                      <p:to>
                                        <p:strVal val="visible"/>
                                      </p:to>
                                    </p:set>
                                    <p:animEffect transition="in" filter="box(in)">
                                      <p:cBhvr>
                                        <p:cTn id="9" dur="500"/>
                                        <p:tgtEl>
                                          <p:spTgt spid="15375">
                                            <p:txEl>
                                              <p:pRg st="0" end="0"/>
                                            </p:txEl>
                                          </p:spTgt>
                                        </p:tgtEl>
                                      </p:cBhvr>
                                    </p:animEffect>
                                  </p:childTnLst>
                                </p:cTn>
                              </p:par>
                              <p:par>
                                <p:cTn id="10" presetID="4" presetClass="entr" presetSubtype="16" fill="hold" nodeType="withEffect">
                                  <p:stCondLst>
                                    <p:cond delay="0"/>
                                  </p:stCondLst>
                                  <p:childTnLst>
                                    <p:set>
                                      <p:cBhvr>
                                        <p:cTn id="11" dur="1" fill="hold">
                                          <p:stCondLst>
                                            <p:cond delay="0"/>
                                          </p:stCondLst>
                                        </p:cTn>
                                        <p:tgtEl>
                                          <p:spTgt spid="15375">
                                            <p:txEl>
                                              <p:pRg st="1" end="1"/>
                                            </p:txEl>
                                          </p:spTgt>
                                        </p:tgtEl>
                                        <p:attrNameLst>
                                          <p:attrName>style.visibility</p:attrName>
                                        </p:attrNameLst>
                                      </p:cBhvr>
                                      <p:to>
                                        <p:strVal val="visible"/>
                                      </p:to>
                                    </p:set>
                                    <p:animEffect transition="in" filter="box(in)">
                                      <p:cBhvr>
                                        <p:cTn id="12" dur="500"/>
                                        <p:tgtEl>
                                          <p:spTgt spid="153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diamond(out)">
                                      <p:cBhvr>
                                        <p:cTn id="17" dur="500"/>
                                        <p:tgtEl>
                                          <p:spTgt spid="15362"/>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15378"/>
                                        </p:tgtEl>
                                        <p:attrNameLst>
                                          <p:attrName>style.visibility</p:attrName>
                                        </p:attrNameLst>
                                      </p:cBhvr>
                                      <p:to>
                                        <p:strVal val="visible"/>
                                      </p:to>
                                    </p:set>
                                    <p:animEffect transition="in" filter="wedge">
                                      <p:cBhvr>
                                        <p:cTn id="21" dur="500"/>
                                        <p:tgtEl>
                                          <p:spTgt spid="15378"/>
                                        </p:tgtEl>
                                      </p:cBhvr>
                                    </p:animEffect>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2" fill="hold" nodeType="afterGroup">
                            <p:stCondLst>
                              <p:cond delay="1000"/>
                            </p:stCondLst>
                            <p:childTnLst>
                              <p:par>
                                <p:cTn id="23" presetID="20" presetClass="entr" presetSubtype="0" fill="hold" nodeType="afterEffect">
                                  <p:stCondLst>
                                    <p:cond delay="0"/>
                                  </p:stCondLst>
                                  <p:childTnLst>
                                    <p:set>
                                      <p:cBhvr>
                                        <p:cTn id="24" dur="1" fill="hold">
                                          <p:stCondLst>
                                            <p:cond delay="0"/>
                                          </p:stCondLst>
                                        </p:cTn>
                                        <p:tgtEl>
                                          <p:spTgt spid="15379"/>
                                        </p:tgtEl>
                                        <p:attrNameLst>
                                          <p:attrName>style.visibility</p:attrName>
                                        </p:attrNameLst>
                                      </p:cBhvr>
                                      <p:to>
                                        <p:strVal val="visible"/>
                                      </p:to>
                                    </p:set>
                                    <p:animEffect transition="in" filter="wedge">
                                      <p:cBhvr>
                                        <p:cTn id="25" dur="500"/>
                                        <p:tgtEl>
                                          <p:spTgt spid="15379"/>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6" fill="hold" nodeType="afterGroup">
                            <p:stCondLst>
                              <p:cond delay="1500"/>
                            </p:stCondLst>
                            <p:childTnLst>
                              <p:par>
                                <p:cTn id="27" presetID="20" presetClass="entr" presetSubtype="0" fill="hold" nodeType="afterEffect">
                                  <p:stCondLst>
                                    <p:cond delay="0"/>
                                  </p:stCondLst>
                                  <p:childTnLst>
                                    <p:set>
                                      <p:cBhvr>
                                        <p:cTn id="28" dur="1" fill="hold">
                                          <p:stCondLst>
                                            <p:cond delay="0"/>
                                          </p:stCondLst>
                                        </p:cTn>
                                        <p:tgtEl>
                                          <p:spTgt spid="15380"/>
                                        </p:tgtEl>
                                        <p:attrNameLst>
                                          <p:attrName>style.visibility</p:attrName>
                                        </p:attrNameLst>
                                      </p:cBhvr>
                                      <p:to>
                                        <p:strVal val="visible"/>
                                      </p:to>
                                    </p:set>
                                    <p:animEffect transition="in" filter="wedge">
                                      <p:cBhvr>
                                        <p:cTn id="29" dur="500"/>
                                        <p:tgtEl>
                                          <p:spTgt spid="15380"/>
                                        </p:tgtEl>
                                      </p:cBhvr>
                                    </p:animEffect>
                                  </p:childTnLst>
                                  <p:subTnLs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childTnLst>
                          </p:cTn>
                        </p:par>
                        <p:par>
                          <p:cTn id="30" fill="hold" nodeType="afterGroup">
                            <p:stCondLst>
                              <p:cond delay="2000"/>
                            </p:stCondLst>
                            <p:childTnLst>
                              <p:par>
                                <p:cTn id="31" presetID="20" presetClass="entr" presetSubtype="0" fill="hold" nodeType="afterEffect">
                                  <p:stCondLst>
                                    <p:cond delay="0"/>
                                  </p:stCondLst>
                                  <p:childTnLst>
                                    <p:set>
                                      <p:cBhvr>
                                        <p:cTn id="32" dur="1" fill="hold">
                                          <p:stCondLst>
                                            <p:cond delay="0"/>
                                          </p:stCondLst>
                                        </p:cTn>
                                        <p:tgtEl>
                                          <p:spTgt spid="15381"/>
                                        </p:tgtEl>
                                        <p:attrNameLst>
                                          <p:attrName>style.visibility</p:attrName>
                                        </p:attrNameLst>
                                      </p:cBhvr>
                                      <p:to>
                                        <p:strVal val="visible"/>
                                      </p:to>
                                    </p:set>
                                    <p:animEffect transition="in" filter="wedge">
                                      <p:cBhvr>
                                        <p:cTn id="33" dur="500"/>
                                        <p:tgtEl>
                                          <p:spTgt spid="15381"/>
                                        </p:tgtEl>
                                      </p:cBhvr>
                                    </p:animEffect>
                                  </p:childTnLst>
                                  <p:subTnLst>
                                    <p:audio>
                                      <p:cMediaNode>
                                        <p:cTn display="0" masterRel="sameClick">
                                          <p:stCondLst>
                                            <p:cond evt="begin" delay="0">
                                              <p:tn val="31"/>
                                            </p:cond>
                                          </p:stCondLst>
                                          <p:endCondLst>
                                            <p:cond evt="onStopAudio" delay="0">
                                              <p:tgtEl>
                                                <p:sldTgt/>
                                              </p:tgtEl>
                                            </p:cond>
                                          </p:endCondLst>
                                        </p:cTn>
                                        <p:tgtEl>
                                          <p:sndTgt r:embed="rId3"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nodeType="clickEffect">
                                  <p:stCondLst>
                                    <p:cond delay="0"/>
                                  </p:stCondLst>
                                  <p:childTnLst>
                                    <p:animEffect transition="out" filter="box(in)">
                                      <p:cBhvr>
                                        <p:cTn id="37" dur="500"/>
                                        <p:tgtEl>
                                          <p:spTgt spid="15375">
                                            <p:txEl>
                                              <p:pRg st="0" end="0"/>
                                            </p:txEl>
                                          </p:spTgt>
                                        </p:tgtEl>
                                      </p:cBhvr>
                                    </p:animEffect>
                                    <p:set>
                                      <p:cBhvr>
                                        <p:cTn id="38" dur="1" fill="hold">
                                          <p:stCondLst>
                                            <p:cond delay="499"/>
                                          </p:stCondLst>
                                        </p:cTn>
                                        <p:tgtEl>
                                          <p:spTgt spid="15375">
                                            <p:txEl>
                                              <p:pRg st="0" end="0"/>
                                            </p:txEl>
                                          </p:spTgt>
                                        </p:tgtEl>
                                        <p:attrNameLst>
                                          <p:attrName>style.visibility</p:attrName>
                                        </p:attrNameLst>
                                      </p:cBhvr>
                                      <p:to>
                                        <p:strVal val="hidden"/>
                                      </p:to>
                                    </p:set>
                                  </p:childTnLst>
                                </p:cTn>
                              </p:par>
                              <p:par>
                                <p:cTn id="39" presetID="4" presetClass="exit" presetSubtype="16" fill="hold" nodeType="withEffect">
                                  <p:stCondLst>
                                    <p:cond delay="0"/>
                                  </p:stCondLst>
                                  <p:childTnLst>
                                    <p:animEffect transition="out" filter="box(in)">
                                      <p:cBhvr>
                                        <p:cTn id="40" dur="500"/>
                                        <p:tgtEl>
                                          <p:spTgt spid="15375">
                                            <p:txEl>
                                              <p:pRg st="1" end="1"/>
                                            </p:txEl>
                                          </p:spTgt>
                                        </p:tgtEl>
                                      </p:cBhvr>
                                    </p:animEffect>
                                    <p:set>
                                      <p:cBhvr>
                                        <p:cTn id="41" dur="1" fill="hold">
                                          <p:stCondLst>
                                            <p:cond delay="499"/>
                                          </p:stCondLst>
                                        </p:cTn>
                                        <p:tgtEl>
                                          <p:spTgt spid="15375">
                                            <p:txEl>
                                              <p:pRg st="1" end="1"/>
                                            </p:txEl>
                                          </p:spTgt>
                                        </p:tgtEl>
                                        <p:attrNameLst>
                                          <p:attrName>style.visibility</p:attrName>
                                        </p:attrNameLst>
                                      </p:cBhvr>
                                      <p:to>
                                        <p:strVal val="hidden"/>
                                      </p:to>
                                    </p:set>
                                  </p:childTnLst>
                                </p:cTn>
                              </p:par>
                              <p:par>
                                <p:cTn id="42" presetID="4" presetClass="entr" presetSubtype="16" fill="hold" nodeType="withEffect">
                                  <p:stCondLst>
                                    <p:cond delay="0"/>
                                  </p:stCondLst>
                                  <p:childTnLst>
                                    <p:set>
                                      <p:cBhvr>
                                        <p:cTn id="43" dur="1" fill="hold">
                                          <p:stCondLst>
                                            <p:cond delay="0"/>
                                          </p:stCondLst>
                                        </p:cTn>
                                        <p:tgtEl>
                                          <p:spTgt spid="15428">
                                            <p:txEl>
                                              <p:pRg st="0" end="0"/>
                                            </p:txEl>
                                          </p:spTgt>
                                        </p:tgtEl>
                                        <p:attrNameLst>
                                          <p:attrName>style.visibility</p:attrName>
                                        </p:attrNameLst>
                                      </p:cBhvr>
                                      <p:to>
                                        <p:strVal val="visible"/>
                                      </p:to>
                                    </p:set>
                                    <p:animEffect transition="in" filter="box(in)">
                                      <p:cBhvr>
                                        <p:cTn id="44" dur="500"/>
                                        <p:tgtEl>
                                          <p:spTgt spid="15428">
                                            <p:txEl>
                                              <p:pRg st="0" end="0"/>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15428">
                                            <p:txEl>
                                              <p:pRg st="1" end="1"/>
                                            </p:txEl>
                                          </p:spTgt>
                                        </p:tgtEl>
                                        <p:attrNameLst>
                                          <p:attrName>style.visibility</p:attrName>
                                        </p:attrNameLst>
                                      </p:cBhvr>
                                      <p:to>
                                        <p:strVal val="visible"/>
                                      </p:to>
                                    </p:set>
                                    <p:animEffect transition="in" filter="box(in)">
                                      <p:cBhvr>
                                        <p:cTn id="47" dur="500"/>
                                        <p:tgtEl>
                                          <p:spTgt spid="15428">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15366"/>
                                        </p:tgtEl>
                                        <p:attrNameLst>
                                          <p:attrName>style.visibility</p:attrName>
                                        </p:attrNameLst>
                                      </p:cBhvr>
                                      <p:to>
                                        <p:strVal val="visible"/>
                                      </p:to>
                                    </p:set>
                                    <p:anim calcmode="lin" valueType="num">
                                      <p:cBhvr>
                                        <p:cTn id="52" dur="500" fill="hold"/>
                                        <p:tgtEl>
                                          <p:spTgt spid="15366"/>
                                        </p:tgtEl>
                                        <p:attrNameLst>
                                          <p:attrName>ppt_w</p:attrName>
                                        </p:attrNameLst>
                                      </p:cBhvr>
                                      <p:tavLst>
                                        <p:tav tm="0">
                                          <p:val>
                                            <p:fltVal val="0"/>
                                          </p:val>
                                        </p:tav>
                                        <p:tav tm="100000">
                                          <p:val>
                                            <p:strVal val="#ppt_w"/>
                                          </p:val>
                                        </p:tav>
                                      </p:tavLst>
                                    </p:anim>
                                    <p:anim calcmode="lin" valueType="num">
                                      <p:cBhvr>
                                        <p:cTn id="53" dur="500" fill="hold"/>
                                        <p:tgtEl>
                                          <p:spTgt spid="15366"/>
                                        </p:tgtEl>
                                        <p:attrNameLst>
                                          <p:attrName>ppt_h</p:attrName>
                                        </p:attrNameLst>
                                      </p:cBhvr>
                                      <p:tavLst>
                                        <p:tav tm="0">
                                          <p:val>
                                            <p:fltVal val="0"/>
                                          </p:val>
                                        </p:tav>
                                        <p:tav tm="100000">
                                          <p:val>
                                            <p:strVal val="#ppt_h"/>
                                          </p:val>
                                        </p:tav>
                                      </p:tavLst>
                                    </p:anim>
                                    <p:animEffect transition="in" filter="fade">
                                      <p:cBhvr>
                                        <p:cTn id="54" dur="500"/>
                                        <p:tgtEl>
                                          <p:spTgt spid="15366"/>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wav"/>
                                        </p:tgtEl>
                                      </p:cMediaNode>
                                    </p:audio>
                                  </p:subTnLst>
                                </p:cTn>
                              </p:par>
                            </p:childTnLst>
                          </p:cTn>
                        </p:par>
                        <p:par>
                          <p:cTn id="55" fill="hold" nodeType="afterGroup">
                            <p:stCondLst>
                              <p:cond delay="500"/>
                            </p:stCondLst>
                            <p:childTnLst>
                              <p:par>
                                <p:cTn id="56" presetID="53" presetClass="entr" presetSubtype="0" fill="hold" nodeType="afterEffect">
                                  <p:stCondLst>
                                    <p:cond delay="0"/>
                                  </p:stCondLst>
                                  <p:childTnLst>
                                    <p:set>
                                      <p:cBhvr>
                                        <p:cTn id="57" dur="1" fill="hold">
                                          <p:stCondLst>
                                            <p:cond delay="0"/>
                                          </p:stCondLst>
                                        </p:cTn>
                                        <p:tgtEl>
                                          <p:spTgt spid="15383"/>
                                        </p:tgtEl>
                                        <p:attrNameLst>
                                          <p:attrName>style.visibility</p:attrName>
                                        </p:attrNameLst>
                                      </p:cBhvr>
                                      <p:to>
                                        <p:strVal val="visible"/>
                                      </p:to>
                                    </p:set>
                                    <p:anim calcmode="lin" valueType="num">
                                      <p:cBhvr>
                                        <p:cTn id="58" dur="500" fill="hold"/>
                                        <p:tgtEl>
                                          <p:spTgt spid="15383"/>
                                        </p:tgtEl>
                                        <p:attrNameLst>
                                          <p:attrName>ppt_w</p:attrName>
                                        </p:attrNameLst>
                                      </p:cBhvr>
                                      <p:tavLst>
                                        <p:tav tm="0">
                                          <p:val>
                                            <p:fltVal val="0"/>
                                          </p:val>
                                        </p:tav>
                                        <p:tav tm="100000">
                                          <p:val>
                                            <p:strVal val="#ppt_w"/>
                                          </p:val>
                                        </p:tav>
                                      </p:tavLst>
                                    </p:anim>
                                    <p:anim calcmode="lin" valueType="num">
                                      <p:cBhvr>
                                        <p:cTn id="59" dur="500" fill="hold"/>
                                        <p:tgtEl>
                                          <p:spTgt spid="15383"/>
                                        </p:tgtEl>
                                        <p:attrNameLst>
                                          <p:attrName>ppt_h</p:attrName>
                                        </p:attrNameLst>
                                      </p:cBhvr>
                                      <p:tavLst>
                                        <p:tav tm="0">
                                          <p:val>
                                            <p:fltVal val="0"/>
                                          </p:val>
                                        </p:tav>
                                        <p:tav tm="100000">
                                          <p:val>
                                            <p:strVal val="#ppt_h"/>
                                          </p:val>
                                        </p:tav>
                                      </p:tavLst>
                                    </p:anim>
                                    <p:animEffect transition="in" filter="fade">
                                      <p:cBhvr>
                                        <p:cTn id="60" dur="500"/>
                                        <p:tgtEl>
                                          <p:spTgt spid="15383"/>
                                        </p:tgtEl>
                                      </p:cBhvr>
                                    </p:animEffect>
                                  </p:childTnLst>
                                  <p:subTnLst>
                                    <p:audio>
                                      <p:cMediaNode>
                                        <p:cTn display="0" masterRel="sameClick">
                                          <p:stCondLst>
                                            <p:cond evt="begin" delay="0">
                                              <p:tn val="56"/>
                                            </p:cond>
                                          </p:stCondLst>
                                          <p:endCondLst>
                                            <p:cond evt="onStopAudio" delay="0">
                                              <p:tgtEl>
                                                <p:sldTgt/>
                                              </p:tgtEl>
                                            </p:cond>
                                          </p:endCondLst>
                                        </p:cTn>
                                        <p:tgtEl>
                                          <p:sndTgt r:embed="rId4" name="chimes.wav"/>
                                        </p:tgtEl>
                                      </p:cMediaNode>
                                    </p:audio>
                                  </p:subTnLst>
                                </p:cTn>
                              </p:par>
                            </p:childTnLst>
                          </p:cTn>
                        </p:par>
                        <p:par>
                          <p:cTn id="61" fill="hold" nodeType="afterGroup">
                            <p:stCondLst>
                              <p:cond delay="1000"/>
                            </p:stCondLst>
                            <p:childTnLst>
                              <p:par>
                                <p:cTn id="62" presetID="53" presetClass="entr" presetSubtype="0" fill="hold" nodeType="afterEffect">
                                  <p:stCondLst>
                                    <p:cond delay="0"/>
                                  </p:stCondLst>
                                  <p:childTnLst>
                                    <p:set>
                                      <p:cBhvr>
                                        <p:cTn id="63" dur="1" fill="hold">
                                          <p:stCondLst>
                                            <p:cond delay="0"/>
                                          </p:stCondLst>
                                        </p:cTn>
                                        <p:tgtEl>
                                          <p:spTgt spid="15384"/>
                                        </p:tgtEl>
                                        <p:attrNameLst>
                                          <p:attrName>style.visibility</p:attrName>
                                        </p:attrNameLst>
                                      </p:cBhvr>
                                      <p:to>
                                        <p:strVal val="visible"/>
                                      </p:to>
                                    </p:set>
                                    <p:anim calcmode="lin" valueType="num">
                                      <p:cBhvr>
                                        <p:cTn id="64" dur="500" fill="hold"/>
                                        <p:tgtEl>
                                          <p:spTgt spid="15384"/>
                                        </p:tgtEl>
                                        <p:attrNameLst>
                                          <p:attrName>ppt_w</p:attrName>
                                        </p:attrNameLst>
                                      </p:cBhvr>
                                      <p:tavLst>
                                        <p:tav tm="0">
                                          <p:val>
                                            <p:fltVal val="0"/>
                                          </p:val>
                                        </p:tav>
                                        <p:tav tm="100000">
                                          <p:val>
                                            <p:strVal val="#ppt_w"/>
                                          </p:val>
                                        </p:tav>
                                      </p:tavLst>
                                    </p:anim>
                                    <p:anim calcmode="lin" valueType="num">
                                      <p:cBhvr>
                                        <p:cTn id="65" dur="500" fill="hold"/>
                                        <p:tgtEl>
                                          <p:spTgt spid="15384"/>
                                        </p:tgtEl>
                                        <p:attrNameLst>
                                          <p:attrName>ppt_h</p:attrName>
                                        </p:attrNameLst>
                                      </p:cBhvr>
                                      <p:tavLst>
                                        <p:tav tm="0">
                                          <p:val>
                                            <p:fltVal val="0"/>
                                          </p:val>
                                        </p:tav>
                                        <p:tav tm="100000">
                                          <p:val>
                                            <p:strVal val="#ppt_h"/>
                                          </p:val>
                                        </p:tav>
                                      </p:tavLst>
                                    </p:anim>
                                    <p:animEffect transition="in" filter="fade">
                                      <p:cBhvr>
                                        <p:cTn id="66" dur="500"/>
                                        <p:tgtEl>
                                          <p:spTgt spid="15384"/>
                                        </p:tgtEl>
                                      </p:cBhvr>
                                    </p:animEffect>
                                  </p:childTnLst>
                                  <p:subTnLst>
                                    <p:audio>
                                      <p:cMediaNode>
                                        <p:cTn display="0" masterRel="sameClick">
                                          <p:stCondLst>
                                            <p:cond evt="begin" delay="0">
                                              <p:tn val="62"/>
                                            </p:cond>
                                          </p:stCondLst>
                                          <p:endCondLst>
                                            <p:cond evt="onStopAudio" delay="0">
                                              <p:tgtEl>
                                                <p:sldTgt/>
                                              </p:tgtEl>
                                            </p:cond>
                                          </p:endCondLst>
                                        </p:cTn>
                                        <p:tgtEl>
                                          <p:sndTgt r:embed="rId4" name="chimes.wav"/>
                                        </p:tgtEl>
                                      </p:cMediaNode>
                                    </p:audio>
                                  </p:subTnLst>
                                </p:cTn>
                              </p:par>
                            </p:childTnLst>
                          </p:cTn>
                        </p:par>
                        <p:par>
                          <p:cTn id="67" fill="hold" nodeType="afterGroup">
                            <p:stCondLst>
                              <p:cond delay="1500"/>
                            </p:stCondLst>
                            <p:childTnLst>
                              <p:par>
                                <p:cTn id="68" presetID="53" presetClass="entr" presetSubtype="0" fill="hold" nodeType="afterEffect">
                                  <p:stCondLst>
                                    <p:cond delay="0"/>
                                  </p:stCondLst>
                                  <p:childTnLst>
                                    <p:set>
                                      <p:cBhvr>
                                        <p:cTn id="69" dur="1" fill="hold">
                                          <p:stCondLst>
                                            <p:cond delay="0"/>
                                          </p:stCondLst>
                                        </p:cTn>
                                        <p:tgtEl>
                                          <p:spTgt spid="15385"/>
                                        </p:tgtEl>
                                        <p:attrNameLst>
                                          <p:attrName>style.visibility</p:attrName>
                                        </p:attrNameLst>
                                      </p:cBhvr>
                                      <p:to>
                                        <p:strVal val="visible"/>
                                      </p:to>
                                    </p:set>
                                    <p:anim calcmode="lin" valueType="num">
                                      <p:cBhvr>
                                        <p:cTn id="70" dur="500" fill="hold"/>
                                        <p:tgtEl>
                                          <p:spTgt spid="15385"/>
                                        </p:tgtEl>
                                        <p:attrNameLst>
                                          <p:attrName>ppt_w</p:attrName>
                                        </p:attrNameLst>
                                      </p:cBhvr>
                                      <p:tavLst>
                                        <p:tav tm="0">
                                          <p:val>
                                            <p:fltVal val="0"/>
                                          </p:val>
                                        </p:tav>
                                        <p:tav tm="100000">
                                          <p:val>
                                            <p:strVal val="#ppt_w"/>
                                          </p:val>
                                        </p:tav>
                                      </p:tavLst>
                                    </p:anim>
                                    <p:anim calcmode="lin" valueType="num">
                                      <p:cBhvr>
                                        <p:cTn id="71" dur="500" fill="hold"/>
                                        <p:tgtEl>
                                          <p:spTgt spid="15385"/>
                                        </p:tgtEl>
                                        <p:attrNameLst>
                                          <p:attrName>ppt_h</p:attrName>
                                        </p:attrNameLst>
                                      </p:cBhvr>
                                      <p:tavLst>
                                        <p:tav tm="0">
                                          <p:val>
                                            <p:fltVal val="0"/>
                                          </p:val>
                                        </p:tav>
                                        <p:tav tm="100000">
                                          <p:val>
                                            <p:strVal val="#ppt_h"/>
                                          </p:val>
                                        </p:tav>
                                      </p:tavLst>
                                    </p:anim>
                                    <p:animEffect transition="in" filter="fade">
                                      <p:cBhvr>
                                        <p:cTn id="72" dur="500"/>
                                        <p:tgtEl>
                                          <p:spTgt spid="15385"/>
                                        </p:tgtEl>
                                      </p:cBhvr>
                                    </p:animEffec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15455"/>
                                        </p:tgtEl>
                                        <p:attrNameLst>
                                          <p:attrName>style.visibility</p:attrName>
                                        </p:attrNameLst>
                                      </p:cBhvr>
                                      <p:to>
                                        <p:strVal val="visible"/>
                                      </p:to>
                                    </p:set>
                                    <p:anim calcmode="lin" valueType="num">
                                      <p:cBhvr>
                                        <p:cTn id="77" dur="500" fill="hold"/>
                                        <p:tgtEl>
                                          <p:spTgt spid="15455"/>
                                        </p:tgtEl>
                                        <p:attrNameLst>
                                          <p:attrName>ppt_w</p:attrName>
                                        </p:attrNameLst>
                                      </p:cBhvr>
                                      <p:tavLst>
                                        <p:tav tm="0">
                                          <p:val>
                                            <p:fltVal val="0"/>
                                          </p:val>
                                        </p:tav>
                                        <p:tav tm="100000">
                                          <p:val>
                                            <p:strVal val="#ppt_w"/>
                                          </p:val>
                                        </p:tav>
                                      </p:tavLst>
                                    </p:anim>
                                    <p:anim calcmode="lin" valueType="num">
                                      <p:cBhvr>
                                        <p:cTn id="78" dur="500" fill="hold"/>
                                        <p:tgtEl>
                                          <p:spTgt spid="15455"/>
                                        </p:tgtEl>
                                        <p:attrNameLst>
                                          <p:attrName>ppt_h</p:attrName>
                                        </p:attrNameLst>
                                      </p:cBhvr>
                                      <p:tavLst>
                                        <p:tav tm="0">
                                          <p:val>
                                            <p:fltVal val="0"/>
                                          </p:val>
                                        </p:tav>
                                        <p:tav tm="100000">
                                          <p:val>
                                            <p:strVal val="#ppt_h"/>
                                          </p:val>
                                        </p:tav>
                                      </p:tavLst>
                                    </p:anim>
                                    <p:animEffect transition="in" filter="fade">
                                      <p:cBhvr>
                                        <p:cTn id="79" dur="500"/>
                                        <p:tgtEl>
                                          <p:spTgt spid="154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xit" presetSubtype="16" fill="hold" nodeType="clickEffect">
                                  <p:stCondLst>
                                    <p:cond delay="0"/>
                                  </p:stCondLst>
                                  <p:childTnLst>
                                    <p:animEffect transition="out" filter="box(in)">
                                      <p:cBhvr>
                                        <p:cTn id="83" dur="500"/>
                                        <p:tgtEl>
                                          <p:spTgt spid="15428">
                                            <p:txEl>
                                              <p:pRg st="0" end="0"/>
                                            </p:txEl>
                                          </p:spTgt>
                                        </p:tgtEl>
                                      </p:cBhvr>
                                    </p:animEffect>
                                    <p:set>
                                      <p:cBhvr>
                                        <p:cTn id="84" dur="1" fill="hold">
                                          <p:stCondLst>
                                            <p:cond delay="499"/>
                                          </p:stCondLst>
                                        </p:cTn>
                                        <p:tgtEl>
                                          <p:spTgt spid="15428">
                                            <p:txEl>
                                              <p:pRg st="0" end="0"/>
                                            </p:txEl>
                                          </p:spTgt>
                                        </p:tgtEl>
                                        <p:attrNameLst>
                                          <p:attrName>style.visibility</p:attrName>
                                        </p:attrNameLst>
                                      </p:cBhvr>
                                      <p:to>
                                        <p:strVal val="hidden"/>
                                      </p:to>
                                    </p:set>
                                  </p:childTnLst>
                                </p:cTn>
                              </p:par>
                              <p:par>
                                <p:cTn id="85" presetID="4" presetClass="exit" presetSubtype="16" fill="hold" nodeType="withEffect">
                                  <p:stCondLst>
                                    <p:cond delay="0"/>
                                  </p:stCondLst>
                                  <p:childTnLst>
                                    <p:animEffect transition="out" filter="box(in)">
                                      <p:cBhvr>
                                        <p:cTn id="86" dur="500"/>
                                        <p:tgtEl>
                                          <p:spTgt spid="15428">
                                            <p:txEl>
                                              <p:pRg st="1" end="1"/>
                                            </p:txEl>
                                          </p:spTgt>
                                        </p:tgtEl>
                                      </p:cBhvr>
                                    </p:animEffect>
                                    <p:set>
                                      <p:cBhvr>
                                        <p:cTn id="87" dur="1" fill="hold">
                                          <p:stCondLst>
                                            <p:cond delay="499"/>
                                          </p:stCondLst>
                                        </p:cTn>
                                        <p:tgtEl>
                                          <p:spTgt spid="15428">
                                            <p:txEl>
                                              <p:pRg st="1" end="1"/>
                                            </p:txEl>
                                          </p:spTgt>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8" presetClass="entr" presetSubtype="16" fill="hold" nodeType="clickEffect">
                                  <p:stCondLst>
                                    <p:cond delay="0"/>
                                  </p:stCondLst>
                                  <p:childTnLst>
                                    <p:set>
                                      <p:cBhvr>
                                        <p:cTn id="91" dur="1" fill="hold">
                                          <p:stCondLst>
                                            <p:cond delay="0"/>
                                          </p:stCondLst>
                                        </p:cTn>
                                        <p:tgtEl>
                                          <p:spTgt spid="15431">
                                            <p:txEl>
                                              <p:pRg st="0" end="0"/>
                                            </p:txEl>
                                          </p:spTgt>
                                        </p:tgtEl>
                                        <p:attrNameLst>
                                          <p:attrName>style.visibility</p:attrName>
                                        </p:attrNameLst>
                                      </p:cBhvr>
                                      <p:to>
                                        <p:strVal val="visible"/>
                                      </p:to>
                                    </p:set>
                                    <p:animEffect transition="in" filter="diamond(in)">
                                      <p:cBhvr>
                                        <p:cTn id="92" dur="2000"/>
                                        <p:tgtEl>
                                          <p:spTgt spid="15431">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0" presetClass="entr" presetSubtype="0" fill="hold" nodeType="clickEffect">
                                  <p:stCondLst>
                                    <p:cond delay="0"/>
                                  </p:stCondLst>
                                  <p:childTnLst>
                                    <p:set>
                                      <p:cBhvr>
                                        <p:cTn id="96" dur="1" fill="hold">
                                          <p:stCondLst>
                                            <p:cond delay="0"/>
                                          </p:stCondLst>
                                        </p:cTn>
                                        <p:tgtEl>
                                          <p:spTgt spid="15386"/>
                                        </p:tgtEl>
                                        <p:attrNameLst>
                                          <p:attrName>style.visibility</p:attrName>
                                        </p:attrNameLst>
                                      </p:cBhvr>
                                      <p:to>
                                        <p:strVal val="visible"/>
                                      </p:to>
                                    </p:set>
                                    <p:animEffect transition="in" filter="wedge">
                                      <p:cBhvr>
                                        <p:cTn id="97" dur="1000"/>
                                        <p:tgtEl>
                                          <p:spTgt spid="15386"/>
                                        </p:tgtEl>
                                      </p:cBhvr>
                                    </p:animEffect>
                                  </p:childTnLst>
                                  <p:subTnLst>
                                    <p:audio>
                                      <p:cMediaNode>
                                        <p:cTn display="0" masterRel="sameClick">
                                          <p:stCondLst>
                                            <p:cond evt="begin" delay="0">
                                              <p:tn val="95"/>
                                            </p:cond>
                                          </p:stCondLst>
                                          <p:endCondLst>
                                            <p:cond evt="onStopAudio" delay="0">
                                              <p:tgtEl>
                                                <p:sldTgt/>
                                              </p:tgtEl>
                                            </p:cond>
                                          </p:endCondLst>
                                        </p:cTn>
                                        <p:tgtEl>
                                          <p:sndTgt r:embed="rId4" name="chimes.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xit" presetSubtype="0" fill="hold" nodeType="clickEffect">
                                  <p:stCondLst>
                                    <p:cond delay="0"/>
                                  </p:stCondLst>
                                  <p:childTnLst>
                                    <p:anim calcmode="lin" valueType="num">
                                      <p:cBhvr>
                                        <p:cTn id="101" dur="500"/>
                                        <p:tgtEl>
                                          <p:spTgt spid="15455"/>
                                        </p:tgtEl>
                                        <p:attrNameLst>
                                          <p:attrName>ppt_w</p:attrName>
                                        </p:attrNameLst>
                                      </p:cBhvr>
                                      <p:tavLst>
                                        <p:tav tm="0">
                                          <p:val>
                                            <p:strVal val="ppt_w"/>
                                          </p:val>
                                        </p:tav>
                                        <p:tav tm="100000">
                                          <p:val>
                                            <p:fltVal val="0"/>
                                          </p:val>
                                        </p:tav>
                                      </p:tavLst>
                                    </p:anim>
                                    <p:anim calcmode="lin" valueType="num">
                                      <p:cBhvr>
                                        <p:cTn id="102" dur="500"/>
                                        <p:tgtEl>
                                          <p:spTgt spid="15455"/>
                                        </p:tgtEl>
                                        <p:attrNameLst>
                                          <p:attrName>ppt_h</p:attrName>
                                        </p:attrNameLst>
                                      </p:cBhvr>
                                      <p:tavLst>
                                        <p:tav tm="0">
                                          <p:val>
                                            <p:strVal val="ppt_h"/>
                                          </p:val>
                                        </p:tav>
                                        <p:tav tm="100000">
                                          <p:val>
                                            <p:fltVal val="0"/>
                                          </p:val>
                                        </p:tav>
                                      </p:tavLst>
                                    </p:anim>
                                    <p:animEffect transition="out" filter="fade">
                                      <p:cBhvr>
                                        <p:cTn id="103" dur="500"/>
                                        <p:tgtEl>
                                          <p:spTgt spid="15455"/>
                                        </p:tgtEl>
                                      </p:cBhvr>
                                    </p:animEffect>
                                    <p:set>
                                      <p:cBhvr>
                                        <p:cTn id="104" dur="1" fill="hold">
                                          <p:stCondLst>
                                            <p:cond delay="499"/>
                                          </p:stCondLst>
                                        </p:cTn>
                                        <p:tgtEl>
                                          <p:spTgt spid="15455"/>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nodeType="clickEffect">
                                  <p:stCondLst>
                                    <p:cond delay="0"/>
                                  </p:stCondLst>
                                  <p:childTnLst>
                                    <p:set>
                                      <p:cBhvr>
                                        <p:cTn id="108" dur="1" fill="hold">
                                          <p:stCondLst>
                                            <p:cond delay="0"/>
                                          </p:stCondLst>
                                        </p:cTn>
                                        <p:tgtEl>
                                          <p:spTgt spid="15445"/>
                                        </p:tgtEl>
                                        <p:attrNameLst>
                                          <p:attrName>style.visibility</p:attrName>
                                        </p:attrNameLst>
                                      </p:cBhvr>
                                      <p:to>
                                        <p:strVal val="visible"/>
                                      </p:to>
                                    </p:set>
                                    <p:anim calcmode="lin" valueType="num">
                                      <p:cBhvr>
                                        <p:cTn id="109" dur="500" fill="hold"/>
                                        <p:tgtEl>
                                          <p:spTgt spid="15445"/>
                                        </p:tgtEl>
                                        <p:attrNameLst>
                                          <p:attrName>ppt_w</p:attrName>
                                        </p:attrNameLst>
                                      </p:cBhvr>
                                      <p:tavLst>
                                        <p:tav tm="0">
                                          <p:val>
                                            <p:fltVal val="0"/>
                                          </p:val>
                                        </p:tav>
                                        <p:tav tm="100000">
                                          <p:val>
                                            <p:strVal val="#ppt_w"/>
                                          </p:val>
                                        </p:tav>
                                      </p:tavLst>
                                    </p:anim>
                                    <p:anim calcmode="lin" valueType="num">
                                      <p:cBhvr>
                                        <p:cTn id="110" dur="500" fill="hold"/>
                                        <p:tgtEl>
                                          <p:spTgt spid="15445"/>
                                        </p:tgtEl>
                                        <p:attrNameLst>
                                          <p:attrName>ppt_h</p:attrName>
                                        </p:attrNameLst>
                                      </p:cBhvr>
                                      <p:tavLst>
                                        <p:tav tm="0">
                                          <p:val>
                                            <p:fltVal val="0"/>
                                          </p:val>
                                        </p:tav>
                                        <p:tav tm="100000">
                                          <p:val>
                                            <p:strVal val="#ppt_h"/>
                                          </p:val>
                                        </p:tav>
                                      </p:tavLst>
                                    </p:anim>
                                    <p:animEffect transition="in" filter="fade">
                                      <p:cBhvr>
                                        <p:cTn id="111" dur="500"/>
                                        <p:tgtEl>
                                          <p:spTgt spid="1544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8" presetClass="entr" presetSubtype="16" fill="hold" nodeType="clickEffect">
                                  <p:stCondLst>
                                    <p:cond delay="0"/>
                                  </p:stCondLst>
                                  <p:childTnLst>
                                    <p:set>
                                      <p:cBhvr>
                                        <p:cTn id="115" dur="1" fill="hold">
                                          <p:stCondLst>
                                            <p:cond delay="0"/>
                                          </p:stCondLst>
                                        </p:cTn>
                                        <p:tgtEl>
                                          <p:spTgt spid="15435"/>
                                        </p:tgtEl>
                                        <p:attrNameLst>
                                          <p:attrName>style.visibility</p:attrName>
                                        </p:attrNameLst>
                                      </p:cBhvr>
                                      <p:to>
                                        <p:strVal val="visible"/>
                                      </p:to>
                                    </p:set>
                                    <p:animEffect transition="in" filter="diamond(in)">
                                      <p:cBhvr>
                                        <p:cTn id="116" dur="2000"/>
                                        <p:tgtEl>
                                          <p:spTgt spid="15435"/>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xit" presetSubtype="16" fill="hold" nodeType="clickEffect">
                                  <p:stCondLst>
                                    <p:cond delay="0"/>
                                  </p:stCondLst>
                                  <p:childTnLst>
                                    <p:animEffect transition="out" filter="box(in)">
                                      <p:cBhvr>
                                        <p:cTn id="120" dur="500"/>
                                        <p:tgtEl>
                                          <p:spTgt spid="15431">
                                            <p:txEl>
                                              <p:pRg st="0" end="0"/>
                                            </p:txEl>
                                          </p:spTgt>
                                        </p:tgtEl>
                                      </p:cBhvr>
                                    </p:animEffect>
                                    <p:set>
                                      <p:cBhvr>
                                        <p:cTn id="121" dur="1" fill="hold">
                                          <p:stCondLst>
                                            <p:cond delay="499"/>
                                          </p:stCondLst>
                                        </p:cTn>
                                        <p:tgtEl>
                                          <p:spTgt spid="15431">
                                            <p:txEl>
                                              <p:pRg st="0" end="0"/>
                                            </p:txEl>
                                          </p:spTgt>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nodeType="clickEffect">
                                  <p:stCondLst>
                                    <p:cond delay="0"/>
                                  </p:stCondLst>
                                  <p:childTnLst>
                                    <p:set>
                                      <p:cBhvr>
                                        <p:cTn id="125" dur="1" fill="hold">
                                          <p:stCondLst>
                                            <p:cond delay="0"/>
                                          </p:stCondLst>
                                        </p:cTn>
                                        <p:tgtEl>
                                          <p:spTgt spid="15432">
                                            <p:txEl>
                                              <p:pRg st="0" end="0"/>
                                            </p:txEl>
                                          </p:spTgt>
                                        </p:tgtEl>
                                        <p:attrNameLst>
                                          <p:attrName>style.visibility</p:attrName>
                                        </p:attrNameLst>
                                      </p:cBhvr>
                                      <p:to>
                                        <p:strVal val="visible"/>
                                      </p:to>
                                    </p:set>
                                    <p:anim calcmode="lin" valueType="num">
                                      <p:cBhvr>
                                        <p:cTn id="126" dur="500" fill="hold"/>
                                        <p:tgtEl>
                                          <p:spTgt spid="15432">
                                            <p:txEl>
                                              <p:pRg st="0" end="0"/>
                                            </p:txEl>
                                          </p:spTgt>
                                        </p:tgtEl>
                                        <p:attrNameLst>
                                          <p:attrName>ppt_w</p:attrName>
                                        </p:attrNameLst>
                                      </p:cBhvr>
                                      <p:tavLst>
                                        <p:tav tm="0">
                                          <p:val>
                                            <p:fltVal val="0"/>
                                          </p:val>
                                        </p:tav>
                                        <p:tav tm="100000">
                                          <p:val>
                                            <p:strVal val="#ppt_w"/>
                                          </p:val>
                                        </p:tav>
                                      </p:tavLst>
                                    </p:anim>
                                    <p:anim calcmode="lin" valueType="num">
                                      <p:cBhvr>
                                        <p:cTn id="127" dur="500" fill="hold"/>
                                        <p:tgtEl>
                                          <p:spTgt spid="15432">
                                            <p:txEl>
                                              <p:pRg st="0" end="0"/>
                                            </p:txEl>
                                          </p:spTgt>
                                        </p:tgtEl>
                                        <p:attrNameLst>
                                          <p:attrName>ppt_h</p:attrName>
                                        </p:attrNameLst>
                                      </p:cBhvr>
                                      <p:tavLst>
                                        <p:tav tm="0">
                                          <p:val>
                                            <p:fltVal val="0"/>
                                          </p:val>
                                        </p:tav>
                                        <p:tav tm="100000">
                                          <p:val>
                                            <p:strVal val="#ppt_h"/>
                                          </p:val>
                                        </p:tav>
                                      </p:tavLst>
                                    </p:anim>
                                    <p:animEffect transition="in" filter="fade">
                                      <p:cBhvr>
                                        <p:cTn id="128" dur="500"/>
                                        <p:tgtEl>
                                          <p:spTgt spid="15432">
                                            <p:txEl>
                                              <p:pRg st="0" end="0"/>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xit" presetSubtype="4" fill="hold" nodeType="clickEffect">
                                  <p:stCondLst>
                                    <p:cond delay="0"/>
                                  </p:stCondLst>
                                  <p:childTnLst>
                                    <p:anim calcmode="lin" valueType="num">
                                      <p:cBhvr additive="base">
                                        <p:cTn id="132" dur="500"/>
                                        <p:tgtEl>
                                          <p:spTgt spid="15381"/>
                                        </p:tgtEl>
                                        <p:attrNameLst>
                                          <p:attrName>ppt_x</p:attrName>
                                        </p:attrNameLst>
                                      </p:cBhvr>
                                      <p:tavLst>
                                        <p:tav tm="0">
                                          <p:val>
                                            <p:strVal val="ppt_x"/>
                                          </p:val>
                                        </p:tav>
                                        <p:tav tm="100000">
                                          <p:val>
                                            <p:strVal val="ppt_x"/>
                                          </p:val>
                                        </p:tav>
                                      </p:tavLst>
                                    </p:anim>
                                    <p:anim calcmode="lin" valueType="num">
                                      <p:cBhvr additive="base">
                                        <p:cTn id="133" dur="500"/>
                                        <p:tgtEl>
                                          <p:spTgt spid="15381"/>
                                        </p:tgtEl>
                                        <p:attrNameLst>
                                          <p:attrName>ppt_y</p:attrName>
                                        </p:attrNameLst>
                                      </p:cBhvr>
                                      <p:tavLst>
                                        <p:tav tm="0">
                                          <p:val>
                                            <p:strVal val="ppt_y"/>
                                          </p:val>
                                        </p:tav>
                                        <p:tav tm="100000">
                                          <p:val>
                                            <p:strVal val="1+ppt_h/2"/>
                                          </p:val>
                                        </p:tav>
                                      </p:tavLst>
                                    </p:anim>
                                    <p:set>
                                      <p:cBhvr>
                                        <p:cTn id="134" dur="1" fill="hold">
                                          <p:stCondLst>
                                            <p:cond delay="499"/>
                                          </p:stCondLst>
                                        </p:cTn>
                                        <p:tgtEl>
                                          <p:spTgt spid="15381"/>
                                        </p:tgtEl>
                                        <p:attrNameLst>
                                          <p:attrName>style.visibility</p:attrName>
                                        </p:attrNameLst>
                                      </p:cBhvr>
                                      <p:to>
                                        <p:strVal val="hidden"/>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xit" presetSubtype="0" fill="hold" nodeType="clickEffect">
                                  <p:stCondLst>
                                    <p:cond delay="0"/>
                                  </p:stCondLst>
                                  <p:childTnLst>
                                    <p:anim calcmode="lin" valueType="num">
                                      <p:cBhvr>
                                        <p:cTn id="138" dur="500"/>
                                        <p:tgtEl>
                                          <p:spTgt spid="15435"/>
                                        </p:tgtEl>
                                        <p:attrNameLst>
                                          <p:attrName>ppt_w</p:attrName>
                                        </p:attrNameLst>
                                      </p:cBhvr>
                                      <p:tavLst>
                                        <p:tav tm="0">
                                          <p:val>
                                            <p:strVal val="ppt_w"/>
                                          </p:val>
                                        </p:tav>
                                        <p:tav tm="100000">
                                          <p:val>
                                            <p:fltVal val="0"/>
                                          </p:val>
                                        </p:tav>
                                      </p:tavLst>
                                    </p:anim>
                                    <p:anim calcmode="lin" valueType="num">
                                      <p:cBhvr>
                                        <p:cTn id="139" dur="500"/>
                                        <p:tgtEl>
                                          <p:spTgt spid="15435"/>
                                        </p:tgtEl>
                                        <p:attrNameLst>
                                          <p:attrName>ppt_h</p:attrName>
                                        </p:attrNameLst>
                                      </p:cBhvr>
                                      <p:tavLst>
                                        <p:tav tm="0">
                                          <p:val>
                                            <p:strVal val="ppt_h"/>
                                          </p:val>
                                        </p:tav>
                                        <p:tav tm="100000">
                                          <p:val>
                                            <p:fltVal val="0"/>
                                          </p:val>
                                        </p:tav>
                                      </p:tavLst>
                                    </p:anim>
                                    <p:animEffect transition="out" filter="fade">
                                      <p:cBhvr>
                                        <p:cTn id="140" dur="500"/>
                                        <p:tgtEl>
                                          <p:spTgt spid="15435"/>
                                        </p:tgtEl>
                                      </p:cBhvr>
                                    </p:animEffect>
                                    <p:set>
                                      <p:cBhvr>
                                        <p:cTn id="141" dur="1" fill="hold">
                                          <p:stCondLst>
                                            <p:cond delay="499"/>
                                          </p:stCondLst>
                                        </p:cTn>
                                        <p:tgtEl>
                                          <p:spTgt spid="15435"/>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53" presetClass="entr" presetSubtype="0" fill="hold" nodeType="clickEffect">
                                  <p:stCondLst>
                                    <p:cond delay="0"/>
                                  </p:stCondLst>
                                  <p:childTnLst>
                                    <p:set>
                                      <p:cBhvr>
                                        <p:cTn id="145" dur="1" fill="hold">
                                          <p:stCondLst>
                                            <p:cond delay="0"/>
                                          </p:stCondLst>
                                        </p:cTn>
                                        <p:tgtEl>
                                          <p:spTgt spid="15464"/>
                                        </p:tgtEl>
                                        <p:attrNameLst>
                                          <p:attrName>style.visibility</p:attrName>
                                        </p:attrNameLst>
                                      </p:cBhvr>
                                      <p:to>
                                        <p:strVal val="visible"/>
                                      </p:to>
                                    </p:set>
                                    <p:anim calcmode="lin" valueType="num">
                                      <p:cBhvr>
                                        <p:cTn id="146" dur="500" fill="hold"/>
                                        <p:tgtEl>
                                          <p:spTgt spid="15464"/>
                                        </p:tgtEl>
                                        <p:attrNameLst>
                                          <p:attrName>ppt_w</p:attrName>
                                        </p:attrNameLst>
                                      </p:cBhvr>
                                      <p:tavLst>
                                        <p:tav tm="0">
                                          <p:val>
                                            <p:fltVal val="0"/>
                                          </p:val>
                                        </p:tav>
                                        <p:tav tm="100000">
                                          <p:val>
                                            <p:strVal val="#ppt_w"/>
                                          </p:val>
                                        </p:tav>
                                      </p:tavLst>
                                    </p:anim>
                                    <p:anim calcmode="lin" valueType="num">
                                      <p:cBhvr>
                                        <p:cTn id="147" dur="500" fill="hold"/>
                                        <p:tgtEl>
                                          <p:spTgt spid="15464"/>
                                        </p:tgtEl>
                                        <p:attrNameLst>
                                          <p:attrName>ppt_h</p:attrName>
                                        </p:attrNameLst>
                                      </p:cBhvr>
                                      <p:tavLst>
                                        <p:tav tm="0">
                                          <p:val>
                                            <p:fltVal val="0"/>
                                          </p:val>
                                        </p:tav>
                                        <p:tav tm="100000">
                                          <p:val>
                                            <p:strVal val="#ppt_h"/>
                                          </p:val>
                                        </p:tav>
                                      </p:tavLst>
                                    </p:anim>
                                    <p:animEffect transition="in" filter="fade">
                                      <p:cBhvr>
                                        <p:cTn id="148" dur="500"/>
                                        <p:tgtEl>
                                          <p:spTgt spid="15464"/>
                                        </p:tgtEl>
                                      </p:cBhvr>
                                    </p:animEffect>
                                  </p:childTnLst>
                                </p:cTn>
                              </p:par>
                              <p:par>
                                <p:cTn id="149" presetID="8" presetClass="exit" presetSubtype="16" fill="hold" nodeType="withEffect">
                                  <p:stCondLst>
                                    <p:cond delay="0"/>
                                  </p:stCondLst>
                                  <p:childTnLst>
                                    <p:animEffect transition="out" filter="diamond(in)">
                                      <p:cBhvr>
                                        <p:cTn id="150" dur="500"/>
                                        <p:tgtEl>
                                          <p:spTgt spid="15432">
                                            <p:txEl>
                                              <p:pRg st="0" end="0"/>
                                            </p:txEl>
                                          </p:spTgt>
                                        </p:tgtEl>
                                      </p:cBhvr>
                                    </p:animEffect>
                                    <p:set>
                                      <p:cBhvr>
                                        <p:cTn id="151" dur="1" fill="hold">
                                          <p:stCondLst>
                                            <p:cond delay="499"/>
                                          </p:stCondLst>
                                        </p:cTn>
                                        <p:tgtEl>
                                          <p:spTgt spid="15432">
                                            <p:txEl>
                                              <p:pRg st="0" end="0"/>
                                            </p:txEl>
                                          </p:spTgt>
                                        </p:tgtEl>
                                        <p:attrNameLst>
                                          <p:attrName>style.visibility</p:attrName>
                                        </p:attrNameLst>
                                      </p:cBhvr>
                                      <p:to>
                                        <p:strVal val="hidden"/>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ntr" presetSubtype="0" fill="hold" nodeType="clickEffect">
                                  <p:stCondLst>
                                    <p:cond delay="0"/>
                                  </p:stCondLst>
                                  <p:childTnLst>
                                    <p:set>
                                      <p:cBhvr>
                                        <p:cTn id="155" dur="1" fill="hold">
                                          <p:stCondLst>
                                            <p:cond delay="0"/>
                                          </p:stCondLst>
                                        </p:cTn>
                                        <p:tgtEl>
                                          <p:spTgt spid="15433">
                                            <p:txEl>
                                              <p:pRg st="0" end="0"/>
                                            </p:txEl>
                                          </p:spTgt>
                                        </p:tgtEl>
                                        <p:attrNameLst>
                                          <p:attrName>style.visibility</p:attrName>
                                        </p:attrNameLst>
                                      </p:cBhvr>
                                      <p:to>
                                        <p:strVal val="visible"/>
                                      </p:to>
                                    </p:set>
                                    <p:anim calcmode="lin" valueType="num">
                                      <p:cBhvr>
                                        <p:cTn id="156" dur="500" fill="hold"/>
                                        <p:tgtEl>
                                          <p:spTgt spid="15433">
                                            <p:txEl>
                                              <p:pRg st="0" end="0"/>
                                            </p:txEl>
                                          </p:spTgt>
                                        </p:tgtEl>
                                        <p:attrNameLst>
                                          <p:attrName>ppt_w</p:attrName>
                                        </p:attrNameLst>
                                      </p:cBhvr>
                                      <p:tavLst>
                                        <p:tav tm="0">
                                          <p:val>
                                            <p:fltVal val="0"/>
                                          </p:val>
                                        </p:tav>
                                        <p:tav tm="100000">
                                          <p:val>
                                            <p:strVal val="#ppt_w"/>
                                          </p:val>
                                        </p:tav>
                                      </p:tavLst>
                                    </p:anim>
                                    <p:anim calcmode="lin" valueType="num">
                                      <p:cBhvr>
                                        <p:cTn id="157" dur="500" fill="hold"/>
                                        <p:tgtEl>
                                          <p:spTgt spid="15433">
                                            <p:txEl>
                                              <p:pRg st="0" end="0"/>
                                            </p:txEl>
                                          </p:spTgt>
                                        </p:tgtEl>
                                        <p:attrNameLst>
                                          <p:attrName>ppt_h</p:attrName>
                                        </p:attrNameLst>
                                      </p:cBhvr>
                                      <p:tavLst>
                                        <p:tav tm="0">
                                          <p:val>
                                            <p:fltVal val="0"/>
                                          </p:val>
                                        </p:tav>
                                        <p:tav tm="100000">
                                          <p:val>
                                            <p:strVal val="#ppt_h"/>
                                          </p:val>
                                        </p:tav>
                                      </p:tavLst>
                                    </p:anim>
                                    <p:animEffect transition="in" filter="fade">
                                      <p:cBhvr>
                                        <p:cTn id="158" dur="500"/>
                                        <p:tgtEl>
                                          <p:spTgt spid="15433">
                                            <p:txEl>
                                              <p:pRg st="0" end="0"/>
                                            </p:txEl>
                                          </p:spTgt>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xit" presetSubtype="4" fill="hold" nodeType="clickEffect">
                                  <p:stCondLst>
                                    <p:cond delay="0"/>
                                  </p:stCondLst>
                                  <p:childTnLst>
                                    <p:anim calcmode="lin" valueType="num">
                                      <p:cBhvr additive="base">
                                        <p:cTn id="162" dur="500"/>
                                        <p:tgtEl>
                                          <p:spTgt spid="15380"/>
                                        </p:tgtEl>
                                        <p:attrNameLst>
                                          <p:attrName>ppt_x</p:attrName>
                                        </p:attrNameLst>
                                      </p:cBhvr>
                                      <p:tavLst>
                                        <p:tav tm="0">
                                          <p:val>
                                            <p:strVal val="ppt_x"/>
                                          </p:val>
                                        </p:tav>
                                        <p:tav tm="100000">
                                          <p:val>
                                            <p:strVal val="ppt_x"/>
                                          </p:val>
                                        </p:tav>
                                      </p:tavLst>
                                    </p:anim>
                                    <p:anim calcmode="lin" valueType="num">
                                      <p:cBhvr additive="base">
                                        <p:cTn id="163" dur="500"/>
                                        <p:tgtEl>
                                          <p:spTgt spid="15380"/>
                                        </p:tgtEl>
                                        <p:attrNameLst>
                                          <p:attrName>ppt_y</p:attrName>
                                        </p:attrNameLst>
                                      </p:cBhvr>
                                      <p:tavLst>
                                        <p:tav tm="0">
                                          <p:val>
                                            <p:strVal val="ppt_y"/>
                                          </p:val>
                                        </p:tav>
                                        <p:tav tm="100000">
                                          <p:val>
                                            <p:strVal val="1+ppt_h/2"/>
                                          </p:val>
                                        </p:tav>
                                      </p:tavLst>
                                    </p:anim>
                                    <p:set>
                                      <p:cBhvr>
                                        <p:cTn id="164" dur="1" fill="hold">
                                          <p:stCondLst>
                                            <p:cond delay="499"/>
                                          </p:stCondLst>
                                        </p:cTn>
                                        <p:tgtEl>
                                          <p:spTgt spid="15380"/>
                                        </p:tgtEl>
                                        <p:attrNameLst>
                                          <p:attrName>style.visibility</p:attrName>
                                        </p:attrNameLst>
                                      </p:cBhvr>
                                      <p:to>
                                        <p:strVal val="hidden"/>
                                      </p:to>
                                    </p:set>
                                  </p:childTnLst>
                                </p:cTn>
                              </p:par>
                              <p:par>
                                <p:cTn id="165" presetID="2" presetClass="exit" presetSubtype="4" fill="hold" nodeType="withEffect">
                                  <p:stCondLst>
                                    <p:cond delay="0"/>
                                  </p:stCondLst>
                                  <p:childTnLst>
                                    <p:anim calcmode="lin" valueType="num">
                                      <p:cBhvr additive="base">
                                        <p:cTn id="166" dur="500"/>
                                        <p:tgtEl>
                                          <p:spTgt spid="15379"/>
                                        </p:tgtEl>
                                        <p:attrNameLst>
                                          <p:attrName>ppt_x</p:attrName>
                                        </p:attrNameLst>
                                      </p:cBhvr>
                                      <p:tavLst>
                                        <p:tav tm="0">
                                          <p:val>
                                            <p:strVal val="ppt_x"/>
                                          </p:val>
                                        </p:tav>
                                        <p:tav tm="100000">
                                          <p:val>
                                            <p:strVal val="ppt_x"/>
                                          </p:val>
                                        </p:tav>
                                      </p:tavLst>
                                    </p:anim>
                                    <p:anim calcmode="lin" valueType="num">
                                      <p:cBhvr additive="base">
                                        <p:cTn id="167" dur="500"/>
                                        <p:tgtEl>
                                          <p:spTgt spid="15379"/>
                                        </p:tgtEl>
                                        <p:attrNameLst>
                                          <p:attrName>ppt_y</p:attrName>
                                        </p:attrNameLst>
                                      </p:cBhvr>
                                      <p:tavLst>
                                        <p:tav tm="0">
                                          <p:val>
                                            <p:strVal val="ppt_y"/>
                                          </p:val>
                                        </p:tav>
                                        <p:tav tm="100000">
                                          <p:val>
                                            <p:strVal val="1+ppt_h/2"/>
                                          </p:val>
                                        </p:tav>
                                      </p:tavLst>
                                    </p:anim>
                                    <p:set>
                                      <p:cBhvr>
                                        <p:cTn id="168" dur="1" fill="hold">
                                          <p:stCondLst>
                                            <p:cond delay="499"/>
                                          </p:stCondLst>
                                        </p:cTn>
                                        <p:tgtEl>
                                          <p:spTgt spid="15379"/>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 presetClass="exit" presetSubtype="10" fill="hold" nodeType="clickEffect">
                                  <p:stCondLst>
                                    <p:cond delay="0"/>
                                  </p:stCondLst>
                                  <p:childTnLst>
                                    <p:animEffect transition="out" filter="checkerboard(across)">
                                      <p:cBhvr>
                                        <p:cTn id="172" dur="500"/>
                                        <p:tgtEl>
                                          <p:spTgt spid="15464"/>
                                        </p:tgtEl>
                                      </p:cBhvr>
                                    </p:animEffect>
                                    <p:set>
                                      <p:cBhvr>
                                        <p:cTn id="173" dur="1" fill="hold">
                                          <p:stCondLst>
                                            <p:cond delay="499"/>
                                          </p:stCondLst>
                                        </p:cTn>
                                        <p:tgtEl>
                                          <p:spTgt spid="15464"/>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3" presetClass="entr" presetSubtype="0" fill="hold" nodeType="clickEffect">
                                  <p:stCondLst>
                                    <p:cond delay="0"/>
                                  </p:stCondLst>
                                  <p:childTnLst>
                                    <p:set>
                                      <p:cBhvr>
                                        <p:cTn id="177" dur="1" fill="hold">
                                          <p:stCondLst>
                                            <p:cond delay="0"/>
                                          </p:stCondLst>
                                        </p:cTn>
                                        <p:tgtEl>
                                          <p:spTgt spid="15473"/>
                                        </p:tgtEl>
                                        <p:attrNameLst>
                                          <p:attrName>style.visibility</p:attrName>
                                        </p:attrNameLst>
                                      </p:cBhvr>
                                      <p:to>
                                        <p:strVal val="visible"/>
                                      </p:to>
                                    </p:set>
                                    <p:anim calcmode="lin" valueType="num">
                                      <p:cBhvr>
                                        <p:cTn id="178" dur="500" fill="hold"/>
                                        <p:tgtEl>
                                          <p:spTgt spid="15473"/>
                                        </p:tgtEl>
                                        <p:attrNameLst>
                                          <p:attrName>ppt_w</p:attrName>
                                        </p:attrNameLst>
                                      </p:cBhvr>
                                      <p:tavLst>
                                        <p:tav tm="0">
                                          <p:val>
                                            <p:fltVal val="0"/>
                                          </p:val>
                                        </p:tav>
                                        <p:tav tm="100000">
                                          <p:val>
                                            <p:strVal val="#ppt_w"/>
                                          </p:val>
                                        </p:tav>
                                      </p:tavLst>
                                    </p:anim>
                                    <p:anim calcmode="lin" valueType="num">
                                      <p:cBhvr>
                                        <p:cTn id="179" dur="500" fill="hold"/>
                                        <p:tgtEl>
                                          <p:spTgt spid="15473"/>
                                        </p:tgtEl>
                                        <p:attrNameLst>
                                          <p:attrName>ppt_h</p:attrName>
                                        </p:attrNameLst>
                                      </p:cBhvr>
                                      <p:tavLst>
                                        <p:tav tm="0">
                                          <p:val>
                                            <p:fltVal val="0"/>
                                          </p:val>
                                        </p:tav>
                                        <p:tav tm="100000">
                                          <p:val>
                                            <p:strVal val="#ppt_h"/>
                                          </p:val>
                                        </p:tav>
                                      </p:tavLst>
                                    </p:anim>
                                    <p:animEffect transition="in" filter="fade">
                                      <p:cBhvr>
                                        <p:cTn id="180" dur="500"/>
                                        <p:tgtEl>
                                          <p:spTgt spid="15473"/>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8" presetClass="exit" presetSubtype="16" fill="hold" nodeType="clickEffect">
                                  <p:stCondLst>
                                    <p:cond delay="0"/>
                                  </p:stCondLst>
                                  <p:childTnLst>
                                    <p:animEffect transition="out" filter="diamond(in)">
                                      <p:cBhvr>
                                        <p:cTn id="184" dur="2000"/>
                                        <p:tgtEl>
                                          <p:spTgt spid="15433">
                                            <p:txEl>
                                              <p:pRg st="0" end="0"/>
                                            </p:txEl>
                                          </p:spTgt>
                                        </p:tgtEl>
                                      </p:cBhvr>
                                    </p:animEffect>
                                    <p:set>
                                      <p:cBhvr>
                                        <p:cTn id="185" dur="1" fill="hold">
                                          <p:stCondLst>
                                            <p:cond delay="1999"/>
                                          </p:stCondLst>
                                        </p:cTn>
                                        <p:tgtEl>
                                          <p:spTgt spid="15433">
                                            <p:txEl>
                                              <p:pRg st="0" end="0"/>
                                            </p:txEl>
                                          </p:spTgt>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8" presetClass="exit" presetSubtype="16" fill="hold" nodeType="clickEffect">
                                  <p:stCondLst>
                                    <p:cond delay="0"/>
                                  </p:stCondLst>
                                  <p:childTnLst>
                                    <p:animEffect transition="out" filter="diamond(in)">
                                      <p:cBhvr>
                                        <p:cTn id="189" dur="2000"/>
                                        <p:tgtEl>
                                          <p:spTgt spid="15473"/>
                                        </p:tgtEl>
                                      </p:cBhvr>
                                    </p:animEffect>
                                    <p:set>
                                      <p:cBhvr>
                                        <p:cTn id="190" dur="1" fill="hold">
                                          <p:stCondLst>
                                            <p:cond delay="1999"/>
                                          </p:stCondLst>
                                        </p:cTn>
                                        <p:tgtEl>
                                          <p:spTgt spid="15473"/>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xit" presetSubtype="4" fill="hold" nodeType="clickEffect">
                                  <p:stCondLst>
                                    <p:cond delay="0"/>
                                  </p:stCondLst>
                                  <p:childTnLst>
                                    <p:anim calcmode="lin" valueType="num">
                                      <p:cBhvr additive="base">
                                        <p:cTn id="194" dur="500"/>
                                        <p:tgtEl>
                                          <p:spTgt spid="15378"/>
                                        </p:tgtEl>
                                        <p:attrNameLst>
                                          <p:attrName>ppt_x</p:attrName>
                                        </p:attrNameLst>
                                      </p:cBhvr>
                                      <p:tavLst>
                                        <p:tav tm="0">
                                          <p:val>
                                            <p:strVal val="ppt_x"/>
                                          </p:val>
                                        </p:tav>
                                        <p:tav tm="100000">
                                          <p:val>
                                            <p:strVal val="ppt_x"/>
                                          </p:val>
                                        </p:tav>
                                      </p:tavLst>
                                    </p:anim>
                                    <p:anim calcmode="lin" valueType="num">
                                      <p:cBhvr additive="base">
                                        <p:cTn id="195" dur="500"/>
                                        <p:tgtEl>
                                          <p:spTgt spid="15378"/>
                                        </p:tgtEl>
                                        <p:attrNameLst>
                                          <p:attrName>ppt_y</p:attrName>
                                        </p:attrNameLst>
                                      </p:cBhvr>
                                      <p:tavLst>
                                        <p:tav tm="0">
                                          <p:val>
                                            <p:strVal val="ppt_y"/>
                                          </p:val>
                                        </p:tav>
                                        <p:tav tm="100000">
                                          <p:val>
                                            <p:strVal val="1+ppt_h/2"/>
                                          </p:val>
                                        </p:tav>
                                      </p:tavLst>
                                    </p:anim>
                                    <p:set>
                                      <p:cBhvr>
                                        <p:cTn id="196" dur="1" fill="hold">
                                          <p:stCondLst>
                                            <p:cond delay="499"/>
                                          </p:stCondLst>
                                        </p:cTn>
                                        <p:tgtEl>
                                          <p:spTgt spid="15378"/>
                                        </p:tgtEl>
                                        <p:attrNameLst>
                                          <p:attrName>style.visibility</p:attrName>
                                        </p:attrNameLst>
                                      </p:cBhvr>
                                      <p:to>
                                        <p:strVal val="hidden"/>
                                      </p:to>
                                    </p:set>
                                  </p:childTnLst>
                                </p:cTn>
                              </p:par>
                              <p:par>
                                <p:cTn id="197" presetID="2" presetClass="exit" presetSubtype="4" fill="hold" nodeType="withEffect">
                                  <p:stCondLst>
                                    <p:cond delay="0"/>
                                  </p:stCondLst>
                                  <p:childTnLst>
                                    <p:anim calcmode="lin" valueType="num">
                                      <p:cBhvr additive="base">
                                        <p:cTn id="198" dur="500"/>
                                        <p:tgtEl>
                                          <p:spTgt spid="15362"/>
                                        </p:tgtEl>
                                        <p:attrNameLst>
                                          <p:attrName>ppt_x</p:attrName>
                                        </p:attrNameLst>
                                      </p:cBhvr>
                                      <p:tavLst>
                                        <p:tav tm="0">
                                          <p:val>
                                            <p:strVal val="ppt_x"/>
                                          </p:val>
                                        </p:tav>
                                        <p:tav tm="100000">
                                          <p:val>
                                            <p:strVal val="ppt_x"/>
                                          </p:val>
                                        </p:tav>
                                      </p:tavLst>
                                    </p:anim>
                                    <p:anim calcmode="lin" valueType="num">
                                      <p:cBhvr additive="base">
                                        <p:cTn id="199" dur="500"/>
                                        <p:tgtEl>
                                          <p:spTgt spid="15362"/>
                                        </p:tgtEl>
                                        <p:attrNameLst>
                                          <p:attrName>ppt_y</p:attrName>
                                        </p:attrNameLst>
                                      </p:cBhvr>
                                      <p:tavLst>
                                        <p:tav tm="0">
                                          <p:val>
                                            <p:strVal val="ppt_y"/>
                                          </p:val>
                                        </p:tav>
                                        <p:tav tm="100000">
                                          <p:val>
                                            <p:strVal val="1+ppt_h/2"/>
                                          </p:val>
                                        </p:tav>
                                      </p:tavLst>
                                    </p:anim>
                                    <p:set>
                                      <p:cBhvr>
                                        <p:cTn id="200" dur="1" fill="hold">
                                          <p:stCondLst>
                                            <p:cond delay="499"/>
                                          </p:stCondLst>
                                        </p:cTn>
                                        <p:tgtEl>
                                          <p:spTgt spid="15362"/>
                                        </p:tgtEl>
                                        <p:attrNameLst>
                                          <p:attrName>style.visibility</p:attrName>
                                        </p:attrNameLst>
                                      </p:cBhvr>
                                      <p:to>
                                        <p:strVal val="hidden"/>
                                      </p:to>
                                    </p:set>
                                  </p:childTnLst>
                                </p:cTn>
                              </p:par>
                            </p:childTnLst>
                          </p:cTn>
                        </p:par>
                        <p:par>
                          <p:cTn id="201" fill="hold" nodeType="afterGroup">
                            <p:stCondLst>
                              <p:cond delay="500"/>
                            </p:stCondLst>
                            <p:childTnLst>
                              <p:par>
                                <p:cTn id="202" presetID="2" presetClass="exit" presetSubtype="12" fill="hold" nodeType="afterEffect">
                                  <p:stCondLst>
                                    <p:cond delay="0"/>
                                  </p:stCondLst>
                                  <p:childTnLst>
                                    <p:anim calcmode="lin" valueType="num">
                                      <p:cBhvr additive="base">
                                        <p:cTn id="203" dur="1000"/>
                                        <p:tgtEl>
                                          <p:spTgt spid="15386"/>
                                        </p:tgtEl>
                                        <p:attrNameLst>
                                          <p:attrName>ppt_x</p:attrName>
                                        </p:attrNameLst>
                                      </p:cBhvr>
                                      <p:tavLst>
                                        <p:tav tm="0">
                                          <p:val>
                                            <p:strVal val="ppt_x"/>
                                          </p:val>
                                        </p:tav>
                                        <p:tav tm="100000">
                                          <p:val>
                                            <p:strVal val="0-ppt_w/2"/>
                                          </p:val>
                                        </p:tav>
                                      </p:tavLst>
                                    </p:anim>
                                    <p:anim calcmode="lin" valueType="num">
                                      <p:cBhvr additive="base">
                                        <p:cTn id="204" dur="1000"/>
                                        <p:tgtEl>
                                          <p:spTgt spid="15386"/>
                                        </p:tgtEl>
                                        <p:attrNameLst>
                                          <p:attrName>ppt_y</p:attrName>
                                        </p:attrNameLst>
                                      </p:cBhvr>
                                      <p:tavLst>
                                        <p:tav tm="0">
                                          <p:val>
                                            <p:strVal val="ppt_y"/>
                                          </p:val>
                                        </p:tav>
                                        <p:tav tm="100000">
                                          <p:val>
                                            <p:strVal val="1+ppt_h/2"/>
                                          </p:val>
                                        </p:tav>
                                      </p:tavLst>
                                    </p:anim>
                                    <p:set>
                                      <p:cBhvr>
                                        <p:cTn id="205" dur="1" fill="hold">
                                          <p:stCondLst>
                                            <p:cond delay="999"/>
                                          </p:stCondLst>
                                        </p:cTn>
                                        <p:tgtEl>
                                          <p:spTgt spid="15386"/>
                                        </p:tgtEl>
                                        <p:attrNameLst>
                                          <p:attrName>style.visibility</p:attrName>
                                        </p:attrNameLst>
                                      </p:cBhvr>
                                      <p:to>
                                        <p:strVal val="hidden"/>
                                      </p:to>
                                    </p:set>
                                  </p:childTnLst>
                                </p:cTn>
                              </p:par>
                            </p:childTnLst>
                          </p:cTn>
                        </p:par>
                        <p:par>
                          <p:cTn id="206" fill="hold" nodeType="afterGroup">
                            <p:stCondLst>
                              <p:cond delay="1500"/>
                            </p:stCondLst>
                            <p:childTnLst>
                              <p:par>
                                <p:cTn id="207" presetID="2" presetClass="exit" presetSubtype="12" fill="hold" nodeType="afterEffect">
                                  <p:stCondLst>
                                    <p:cond delay="0"/>
                                  </p:stCondLst>
                                  <p:childTnLst>
                                    <p:anim calcmode="lin" valueType="num">
                                      <p:cBhvr additive="base">
                                        <p:cTn id="208" dur="500"/>
                                        <p:tgtEl>
                                          <p:spTgt spid="15385"/>
                                        </p:tgtEl>
                                        <p:attrNameLst>
                                          <p:attrName>ppt_x</p:attrName>
                                        </p:attrNameLst>
                                      </p:cBhvr>
                                      <p:tavLst>
                                        <p:tav tm="0">
                                          <p:val>
                                            <p:strVal val="ppt_x"/>
                                          </p:val>
                                        </p:tav>
                                        <p:tav tm="100000">
                                          <p:val>
                                            <p:strVal val="0-ppt_w/2"/>
                                          </p:val>
                                        </p:tav>
                                      </p:tavLst>
                                    </p:anim>
                                    <p:anim calcmode="lin" valueType="num">
                                      <p:cBhvr additive="base">
                                        <p:cTn id="209" dur="500"/>
                                        <p:tgtEl>
                                          <p:spTgt spid="15385"/>
                                        </p:tgtEl>
                                        <p:attrNameLst>
                                          <p:attrName>ppt_y</p:attrName>
                                        </p:attrNameLst>
                                      </p:cBhvr>
                                      <p:tavLst>
                                        <p:tav tm="0">
                                          <p:val>
                                            <p:strVal val="ppt_y"/>
                                          </p:val>
                                        </p:tav>
                                        <p:tav tm="100000">
                                          <p:val>
                                            <p:strVal val="1+ppt_h/2"/>
                                          </p:val>
                                        </p:tav>
                                      </p:tavLst>
                                    </p:anim>
                                    <p:set>
                                      <p:cBhvr>
                                        <p:cTn id="210" dur="1" fill="hold">
                                          <p:stCondLst>
                                            <p:cond delay="499"/>
                                          </p:stCondLst>
                                        </p:cTn>
                                        <p:tgtEl>
                                          <p:spTgt spid="15385"/>
                                        </p:tgtEl>
                                        <p:attrNameLst>
                                          <p:attrName>style.visibility</p:attrName>
                                        </p:attrNameLst>
                                      </p:cBhvr>
                                      <p:to>
                                        <p:strVal val="hidden"/>
                                      </p:to>
                                    </p:set>
                                  </p:childTnLst>
                                </p:cTn>
                              </p:par>
                            </p:childTnLst>
                          </p:cTn>
                        </p:par>
                        <p:par>
                          <p:cTn id="211" fill="hold" nodeType="afterGroup">
                            <p:stCondLst>
                              <p:cond delay="2000"/>
                            </p:stCondLst>
                            <p:childTnLst>
                              <p:par>
                                <p:cTn id="212" presetID="2" presetClass="exit" presetSubtype="12" fill="hold" nodeType="afterEffect">
                                  <p:stCondLst>
                                    <p:cond delay="0"/>
                                  </p:stCondLst>
                                  <p:childTnLst>
                                    <p:anim calcmode="lin" valueType="num">
                                      <p:cBhvr additive="base">
                                        <p:cTn id="213" dur="500"/>
                                        <p:tgtEl>
                                          <p:spTgt spid="15384"/>
                                        </p:tgtEl>
                                        <p:attrNameLst>
                                          <p:attrName>ppt_x</p:attrName>
                                        </p:attrNameLst>
                                      </p:cBhvr>
                                      <p:tavLst>
                                        <p:tav tm="0">
                                          <p:val>
                                            <p:strVal val="ppt_x"/>
                                          </p:val>
                                        </p:tav>
                                        <p:tav tm="100000">
                                          <p:val>
                                            <p:strVal val="0-ppt_w/2"/>
                                          </p:val>
                                        </p:tav>
                                      </p:tavLst>
                                    </p:anim>
                                    <p:anim calcmode="lin" valueType="num">
                                      <p:cBhvr additive="base">
                                        <p:cTn id="214" dur="500"/>
                                        <p:tgtEl>
                                          <p:spTgt spid="15384"/>
                                        </p:tgtEl>
                                        <p:attrNameLst>
                                          <p:attrName>ppt_y</p:attrName>
                                        </p:attrNameLst>
                                      </p:cBhvr>
                                      <p:tavLst>
                                        <p:tav tm="0">
                                          <p:val>
                                            <p:strVal val="ppt_y"/>
                                          </p:val>
                                        </p:tav>
                                        <p:tav tm="100000">
                                          <p:val>
                                            <p:strVal val="1+ppt_h/2"/>
                                          </p:val>
                                        </p:tav>
                                      </p:tavLst>
                                    </p:anim>
                                    <p:set>
                                      <p:cBhvr>
                                        <p:cTn id="215" dur="1" fill="hold">
                                          <p:stCondLst>
                                            <p:cond delay="499"/>
                                          </p:stCondLst>
                                        </p:cTn>
                                        <p:tgtEl>
                                          <p:spTgt spid="15384"/>
                                        </p:tgtEl>
                                        <p:attrNameLst>
                                          <p:attrName>style.visibility</p:attrName>
                                        </p:attrNameLst>
                                      </p:cBhvr>
                                      <p:to>
                                        <p:strVal val="hidden"/>
                                      </p:to>
                                    </p:set>
                                  </p:childTnLst>
                                </p:cTn>
                              </p:par>
                            </p:childTnLst>
                          </p:cTn>
                        </p:par>
                        <p:par>
                          <p:cTn id="216" fill="hold" nodeType="afterGroup">
                            <p:stCondLst>
                              <p:cond delay="2500"/>
                            </p:stCondLst>
                            <p:childTnLst>
                              <p:par>
                                <p:cTn id="217" presetID="2" presetClass="exit" presetSubtype="12" fill="hold" nodeType="afterEffect">
                                  <p:stCondLst>
                                    <p:cond delay="0"/>
                                  </p:stCondLst>
                                  <p:childTnLst>
                                    <p:anim calcmode="lin" valueType="num">
                                      <p:cBhvr additive="base">
                                        <p:cTn id="218" dur="500"/>
                                        <p:tgtEl>
                                          <p:spTgt spid="15383"/>
                                        </p:tgtEl>
                                        <p:attrNameLst>
                                          <p:attrName>ppt_x</p:attrName>
                                        </p:attrNameLst>
                                      </p:cBhvr>
                                      <p:tavLst>
                                        <p:tav tm="0">
                                          <p:val>
                                            <p:strVal val="ppt_x"/>
                                          </p:val>
                                        </p:tav>
                                        <p:tav tm="100000">
                                          <p:val>
                                            <p:strVal val="0-ppt_w/2"/>
                                          </p:val>
                                        </p:tav>
                                      </p:tavLst>
                                    </p:anim>
                                    <p:anim calcmode="lin" valueType="num">
                                      <p:cBhvr additive="base">
                                        <p:cTn id="219" dur="500"/>
                                        <p:tgtEl>
                                          <p:spTgt spid="15383"/>
                                        </p:tgtEl>
                                        <p:attrNameLst>
                                          <p:attrName>ppt_y</p:attrName>
                                        </p:attrNameLst>
                                      </p:cBhvr>
                                      <p:tavLst>
                                        <p:tav tm="0">
                                          <p:val>
                                            <p:strVal val="ppt_y"/>
                                          </p:val>
                                        </p:tav>
                                        <p:tav tm="100000">
                                          <p:val>
                                            <p:strVal val="1+ppt_h/2"/>
                                          </p:val>
                                        </p:tav>
                                      </p:tavLst>
                                    </p:anim>
                                    <p:set>
                                      <p:cBhvr>
                                        <p:cTn id="220" dur="1" fill="hold">
                                          <p:stCondLst>
                                            <p:cond delay="499"/>
                                          </p:stCondLst>
                                        </p:cTn>
                                        <p:tgtEl>
                                          <p:spTgt spid="15383"/>
                                        </p:tgtEl>
                                        <p:attrNameLst>
                                          <p:attrName>style.visibility</p:attrName>
                                        </p:attrNameLst>
                                      </p:cBhvr>
                                      <p:to>
                                        <p:strVal val="hidden"/>
                                      </p:to>
                                    </p:set>
                                  </p:childTnLst>
                                </p:cTn>
                              </p:par>
                            </p:childTnLst>
                          </p:cTn>
                        </p:par>
                        <p:par>
                          <p:cTn id="221" fill="hold" nodeType="afterGroup">
                            <p:stCondLst>
                              <p:cond delay="3000"/>
                            </p:stCondLst>
                            <p:childTnLst>
                              <p:par>
                                <p:cTn id="222" presetID="2" presetClass="exit" presetSubtype="12" fill="hold" nodeType="afterEffect">
                                  <p:stCondLst>
                                    <p:cond delay="0"/>
                                  </p:stCondLst>
                                  <p:childTnLst>
                                    <p:anim calcmode="lin" valueType="num">
                                      <p:cBhvr additive="base">
                                        <p:cTn id="223" dur="500"/>
                                        <p:tgtEl>
                                          <p:spTgt spid="15366"/>
                                        </p:tgtEl>
                                        <p:attrNameLst>
                                          <p:attrName>ppt_x</p:attrName>
                                        </p:attrNameLst>
                                      </p:cBhvr>
                                      <p:tavLst>
                                        <p:tav tm="0">
                                          <p:val>
                                            <p:strVal val="ppt_x"/>
                                          </p:val>
                                        </p:tav>
                                        <p:tav tm="100000">
                                          <p:val>
                                            <p:strVal val="0-ppt_w/2"/>
                                          </p:val>
                                        </p:tav>
                                      </p:tavLst>
                                    </p:anim>
                                    <p:anim calcmode="lin" valueType="num">
                                      <p:cBhvr additive="base">
                                        <p:cTn id="224" dur="500"/>
                                        <p:tgtEl>
                                          <p:spTgt spid="15366"/>
                                        </p:tgtEl>
                                        <p:attrNameLst>
                                          <p:attrName>ppt_y</p:attrName>
                                        </p:attrNameLst>
                                      </p:cBhvr>
                                      <p:tavLst>
                                        <p:tav tm="0">
                                          <p:val>
                                            <p:strVal val="ppt_y"/>
                                          </p:val>
                                        </p:tav>
                                        <p:tav tm="100000">
                                          <p:val>
                                            <p:strVal val="1+ppt_h/2"/>
                                          </p:val>
                                        </p:tav>
                                      </p:tavLst>
                                    </p:anim>
                                    <p:set>
                                      <p:cBhvr>
                                        <p:cTn id="225" dur="1" fill="hold">
                                          <p:stCondLst>
                                            <p:cond delay="499"/>
                                          </p:stCondLst>
                                        </p:cTn>
                                        <p:tgtEl>
                                          <p:spTgt spid="15366"/>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8" presetClass="exit" presetSubtype="16" fill="hold" nodeType="clickEffect">
                                  <p:stCondLst>
                                    <p:cond delay="0"/>
                                  </p:stCondLst>
                                  <p:childTnLst>
                                    <p:animEffect transition="out" filter="diamond(in)">
                                      <p:cBhvr>
                                        <p:cTn id="229" dur="2000"/>
                                        <p:tgtEl>
                                          <p:spTgt spid="15445"/>
                                        </p:tgtEl>
                                      </p:cBhvr>
                                    </p:animEffect>
                                    <p:set>
                                      <p:cBhvr>
                                        <p:cTn id="230" dur="1" fill="hold">
                                          <p:stCondLst>
                                            <p:cond delay="1999"/>
                                          </p:stCondLst>
                                        </p:cTn>
                                        <p:tgtEl>
                                          <p:spTgt spid="154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31" fill="hold" display="0">
                  <p:stCondLst>
                    <p:cond delay="indefinite"/>
                  </p:stCondLst>
                  <p:endCondLst>
                    <p:cond evt="onPrev" delay="0">
                      <p:tgtEl>
                        <p:sldTgt/>
                      </p:tgtEl>
                    </p:cond>
                    <p:cond evt="onStopAudio" delay="0">
                      <p:tgtEl>
                        <p:sldTgt/>
                      </p:tgtEl>
                    </p:cond>
                  </p:endCondLst>
                </p:cTn>
                <p:tgtEl>
                  <p:spTgt spid="1547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75" name="Group 11"/>
          <p:cNvGrpSpPr>
            <a:grpSpLocks/>
          </p:cNvGrpSpPr>
          <p:nvPr/>
        </p:nvGrpSpPr>
        <p:grpSpPr bwMode="auto">
          <a:xfrm>
            <a:off x="0" y="0"/>
            <a:ext cx="9144000" cy="6858000"/>
            <a:chOff x="0" y="0"/>
            <a:chExt cx="5760" cy="4320"/>
          </a:xfrm>
        </p:grpSpPr>
        <p:pic>
          <p:nvPicPr>
            <p:cNvPr id="36869" name="Picture 5" descr="stock-vector-baby-frame-or-greeting-card-57608203"/>
            <p:cNvPicPr>
              <a:picLocks noChangeAspect="1" noChangeArrowheads="1"/>
            </p:cNvPicPr>
            <p:nvPr/>
          </p:nvPicPr>
          <p:blipFill>
            <a:blip r:embed="rId3">
              <a:extLst>
                <a:ext uri="{28A0092B-C50C-407E-A947-70E740481C1C}">
                  <a14:useLocalDpi xmlns:a14="http://schemas.microsoft.com/office/drawing/2010/main" val="0"/>
                </a:ext>
              </a:extLst>
            </a:blip>
            <a:srcRect b="5321"/>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36870" name="Rectangle 6"/>
            <p:cNvSpPr>
              <a:spLocks noChangeArrowheads="1"/>
            </p:cNvSpPr>
            <p:nvPr/>
          </p:nvSpPr>
          <p:spPr bwMode="auto">
            <a:xfrm>
              <a:off x="1440" y="960"/>
              <a:ext cx="3120" cy="22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1" name="Rectangle 7"/>
          <p:cNvSpPr>
            <a:spLocks noGrp="1" noChangeArrowheads="1"/>
          </p:cNvSpPr>
          <p:nvPr>
            <p:ph type="title"/>
          </p:nvPr>
        </p:nvSpPr>
        <p:spPr>
          <a:xfrm>
            <a:off x="2590800" y="2514600"/>
            <a:ext cx="4419600" cy="1143000"/>
          </a:xfrm>
        </p:spPr>
        <p:txBody>
          <a:bodyPr/>
          <a:lstStyle/>
          <a:p>
            <a:r>
              <a:rPr lang="en-US" altLang="en-US" sz="4000">
                <a:solidFill>
                  <a:srgbClr val="0000FF"/>
                </a:solidFill>
              </a:rPr>
              <a:t>Hát và vận động:</a:t>
            </a:r>
            <a:br>
              <a:rPr lang="en-US" altLang="en-US" sz="4000">
                <a:solidFill>
                  <a:srgbClr val="0000FF"/>
                </a:solidFill>
              </a:rPr>
            </a:br>
            <a:r>
              <a:rPr lang="en-US" altLang="en-US" sz="4000">
                <a:solidFill>
                  <a:srgbClr val="0000FF"/>
                </a:solidFill>
              </a:rPr>
              <a:t>Bạn ơi có biết</a:t>
            </a:r>
          </a:p>
        </p:txBody>
      </p:sp>
      <p:pic>
        <p:nvPicPr>
          <p:cNvPr id="36876" name="banoi c obiet.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7696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6876"/>
                                        </p:tgtEl>
                                      </p:cBhvr>
                                    </p:cmd>
                                  </p:childTnLst>
                                </p:cTn>
                              </p:par>
                              <p:par>
                                <p:cTn id="7" presetID="53" presetClass="entr" presetSubtype="0" fill="hold" grpId="0" nodeType="withEffect">
                                  <p:stCondLst>
                                    <p:cond delay="0"/>
                                  </p:stCondLst>
                                  <p:childTnLst>
                                    <p:set>
                                      <p:cBhvr>
                                        <p:cTn id="8" dur="1" fill="hold">
                                          <p:stCondLst>
                                            <p:cond delay="0"/>
                                          </p:stCondLst>
                                        </p:cTn>
                                        <p:tgtEl>
                                          <p:spTgt spid="36871"/>
                                        </p:tgtEl>
                                        <p:attrNameLst>
                                          <p:attrName>style.visibility</p:attrName>
                                        </p:attrNameLst>
                                      </p:cBhvr>
                                      <p:to>
                                        <p:strVal val="visible"/>
                                      </p:to>
                                    </p:set>
                                    <p:anim calcmode="lin" valueType="num">
                                      <p:cBhvr>
                                        <p:cTn id="9" dur="500" fill="hold"/>
                                        <p:tgtEl>
                                          <p:spTgt spid="36871"/>
                                        </p:tgtEl>
                                        <p:attrNameLst>
                                          <p:attrName>ppt_w</p:attrName>
                                        </p:attrNameLst>
                                      </p:cBhvr>
                                      <p:tavLst>
                                        <p:tav tm="0">
                                          <p:val>
                                            <p:fltVal val="0"/>
                                          </p:val>
                                        </p:tav>
                                        <p:tav tm="100000">
                                          <p:val>
                                            <p:strVal val="#ppt_w"/>
                                          </p:val>
                                        </p:tav>
                                      </p:tavLst>
                                    </p:anim>
                                    <p:anim calcmode="lin" valueType="num">
                                      <p:cBhvr>
                                        <p:cTn id="10" dur="500" fill="hold"/>
                                        <p:tgtEl>
                                          <p:spTgt spid="36871"/>
                                        </p:tgtEl>
                                        <p:attrNameLst>
                                          <p:attrName>ppt_h</p:attrName>
                                        </p:attrNameLst>
                                      </p:cBhvr>
                                      <p:tavLst>
                                        <p:tav tm="0">
                                          <p:val>
                                            <p:fltVal val="0"/>
                                          </p:val>
                                        </p:tav>
                                        <p:tav tm="100000">
                                          <p:val>
                                            <p:strVal val="#ppt_h"/>
                                          </p:val>
                                        </p:tav>
                                      </p:tavLst>
                                    </p:anim>
                                    <p:animEffect transition="in" filter="fade">
                                      <p:cBhvr>
                                        <p:cTn id="11"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Prev" delay="0">
                      <p:tgtEl>
                        <p:sldTgt/>
                      </p:tgtEl>
                    </p:cond>
                    <p:cond evt="onStopAudio" delay="0">
                      <p:tgtEl>
                        <p:sldTgt/>
                      </p:tgtEl>
                    </p:cond>
                  </p:endCondLst>
                </p:cTn>
                <p:tgtEl>
                  <p:spTgt spid="36876"/>
                </p:tgtEl>
              </p:cMediaNode>
            </p:audio>
          </p:childTnLst>
        </p:cTn>
      </p:par>
    </p:tnLst>
    <p:bldLst>
      <p:bldP spid="368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flipH="1">
            <a:off x="0" y="-25400"/>
            <a:ext cx="9144000" cy="6883400"/>
            <a:chOff x="0" y="-16"/>
            <a:chExt cx="5760" cy="4336"/>
          </a:xfrm>
        </p:grpSpPr>
        <p:pic>
          <p:nvPicPr>
            <p:cNvPr id="34819" name="Picture 3" descr="stock-vector-happy-time-72767896"/>
            <p:cNvPicPr>
              <a:picLocks noChangeAspect="1" noChangeArrowheads="1"/>
            </p:cNvPicPr>
            <p:nvPr/>
          </p:nvPicPr>
          <p:blipFill>
            <a:blip r:embed="rId3">
              <a:extLst>
                <a:ext uri="{28A0092B-C50C-407E-A947-70E740481C1C}">
                  <a14:useLocalDpi xmlns:a14="http://schemas.microsoft.com/office/drawing/2010/main" val="0"/>
                </a:ext>
              </a:extLst>
            </a:blip>
            <a:srcRect b="5904"/>
            <a:stretch>
              <a:fillRect/>
            </a:stretch>
          </p:blipFill>
          <p:spPr bwMode="auto">
            <a:xfrm>
              <a:off x="0" y="-16"/>
              <a:ext cx="5760" cy="4336"/>
            </a:xfrm>
            <a:prstGeom prst="rect">
              <a:avLst/>
            </a:prstGeom>
            <a:noFill/>
            <a:extLst>
              <a:ext uri="{909E8E84-426E-40DD-AFC4-6F175D3DCCD1}">
                <a14:hiddenFill xmlns:a14="http://schemas.microsoft.com/office/drawing/2010/main">
                  <a:solidFill>
                    <a:srgbClr val="FFFFFF"/>
                  </a:solidFill>
                </a14:hiddenFill>
              </a:ext>
            </a:extLst>
          </p:spPr>
        </p:pic>
        <p:sp>
          <p:nvSpPr>
            <p:cNvPr id="34820" name="Freeform 4"/>
            <p:cNvSpPr>
              <a:spLocks/>
            </p:cNvSpPr>
            <p:nvPr/>
          </p:nvSpPr>
          <p:spPr bwMode="auto">
            <a:xfrm>
              <a:off x="872" y="1496"/>
              <a:ext cx="4464" cy="1376"/>
            </a:xfrm>
            <a:custGeom>
              <a:avLst/>
              <a:gdLst>
                <a:gd name="T0" fmla="*/ 1336 w 4464"/>
                <a:gd name="T1" fmla="*/ 424 h 1376"/>
                <a:gd name="T2" fmla="*/ 1288 w 4464"/>
                <a:gd name="T3" fmla="*/ 520 h 1376"/>
                <a:gd name="T4" fmla="*/ 1096 w 4464"/>
                <a:gd name="T5" fmla="*/ 424 h 1376"/>
                <a:gd name="T6" fmla="*/ 808 w 4464"/>
                <a:gd name="T7" fmla="*/ 424 h 1376"/>
                <a:gd name="T8" fmla="*/ 760 w 4464"/>
                <a:gd name="T9" fmla="*/ 472 h 1376"/>
                <a:gd name="T10" fmla="*/ 184 w 4464"/>
                <a:gd name="T11" fmla="*/ 376 h 1376"/>
                <a:gd name="T12" fmla="*/ 88 w 4464"/>
                <a:gd name="T13" fmla="*/ 712 h 1376"/>
                <a:gd name="T14" fmla="*/ 712 w 4464"/>
                <a:gd name="T15" fmla="*/ 1336 h 1376"/>
                <a:gd name="T16" fmla="*/ 4024 w 4464"/>
                <a:gd name="T17" fmla="*/ 952 h 1376"/>
                <a:gd name="T18" fmla="*/ 3352 w 4464"/>
                <a:gd name="T19" fmla="*/ 88 h 1376"/>
                <a:gd name="T20" fmla="*/ 1336 w 4464"/>
                <a:gd name="T21" fmla="*/ 42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4" h="1376">
                  <a:moveTo>
                    <a:pt x="1336" y="424"/>
                  </a:moveTo>
                  <a:cubicBezTo>
                    <a:pt x="992" y="496"/>
                    <a:pt x="1328" y="520"/>
                    <a:pt x="1288" y="520"/>
                  </a:cubicBezTo>
                  <a:cubicBezTo>
                    <a:pt x="1248" y="520"/>
                    <a:pt x="1176" y="440"/>
                    <a:pt x="1096" y="424"/>
                  </a:cubicBezTo>
                  <a:cubicBezTo>
                    <a:pt x="1016" y="408"/>
                    <a:pt x="864" y="416"/>
                    <a:pt x="808" y="424"/>
                  </a:cubicBezTo>
                  <a:cubicBezTo>
                    <a:pt x="752" y="432"/>
                    <a:pt x="864" y="480"/>
                    <a:pt x="760" y="472"/>
                  </a:cubicBezTo>
                  <a:cubicBezTo>
                    <a:pt x="656" y="464"/>
                    <a:pt x="296" y="336"/>
                    <a:pt x="184" y="376"/>
                  </a:cubicBezTo>
                  <a:cubicBezTo>
                    <a:pt x="72" y="416"/>
                    <a:pt x="0" y="552"/>
                    <a:pt x="88" y="712"/>
                  </a:cubicBezTo>
                  <a:cubicBezTo>
                    <a:pt x="176" y="872"/>
                    <a:pt x="56" y="1296"/>
                    <a:pt x="712" y="1336"/>
                  </a:cubicBezTo>
                  <a:cubicBezTo>
                    <a:pt x="1368" y="1376"/>
                    <a:pt x="3584" y="1160"/>
                    <a:pt x="4024" y="952"/>
                  </a:cubicBezTo>
                  <a:cubicBezTo>
                    <a:pt x="4464" y="744"/>
                    <a:pt x="3800" y="176"/>
                    <a:pt x="3352" y="88"/>
                  </a:cubicBezTo>
                  <a:cubicBezTo>
                    <a:pt x="2904" y="0"/>
                    <a:pt x="1680" y="352"/>
                    <a:pt x="1336" y="424"/>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21" name="Rectangle 5"/>
          <p:cNvSpPr>
            <a:spLocks noGrp="1" noChangeArrowheads="1"/>
          </p:cNvSpPr>
          <p:nvPr>
            <p:ph type="title"/>
          </p:nvPr>
        </p:nvSpPr>
        <p:spPr/>
        <p:txBody>
          <a:bodyPr/>
          <a:lstStyle/>
          <a:p>
            <a:endParaRPr lang="en-US" altLang="en-US"/>
          </a:p>
        </p:txBody>
      </p:sp>
      <p:sp>
        <p:nvSpPr>
          <p:cNvPr id="34822" name="Rectangle 6"/>
          <p:cNvSpPr>
            <a:spLocks noGrp="1" noChangeArrowheads="1"/>
          </p:cNvSpPr>
          <p:nvPr>
            <p:ph type="body" idx="1"/>
          </p:nvPr>
        </p:nvSpPr>
        <p:spPr>
          <a:xfrm>
            <a:off x="2362200" y="3124200"/>
            <a:ext cx="5334000" cy="4525963"/>
          </a:xfrm>
        </p:spPr>
        <p:txBody>
          <a:bodyPr/>
          <a:lstStyle/>
          <a:p>
            <a:pPr algn="ctr">
              <a:buFontTx/>
              <a:buNone/>
            </a:pPr>
            <a:r>
              <a:rPr lang="en-US" altLang="en-US" sz="4000" b="1">
                <a:solidFill>
                  <a:srgbClr val="0000FF"/>
                </a:solidFill>
              </a:rPr>
              <a:t>Hoạt động 3:</a:t>
            </a:r>
          </a:p>
          <a:p>
            <a:pPr algn="ctr">
              <a:buFontTx/>
              <a:buNone/>
            </a:pPr>
            <a:endParaRPr lang="en-US" altLang="en-US" sz="4000" b="1">
              <a:solidFill>
                <a:srgbClr val="FF3300"/>
              </a:solidFill>
            </a:endParaRPr>
          </a:p>
          <a:p>
            <a:pPr algn="ctr">
              <a:buFontTx/>
              <a:buNone/>
            </a:pPr>
            <a:r>
              <a:rPr lang="en-US" altLang="en-US" sz="4000" b="1">
                <a:solidFill>
                  <a:srgbClr val="FF3300"/>
                </a:solidFill>
              </a:rPr>
              <a:t>Ôn luyện</a:t>
            </a:r>
          </a:p>
        </p:txBody>
      </p:sp>
      <p:pic>
        <p:nvPicPr>
          <p:cNvPr id="34823" name="Picture 7" descr="cokean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24200"/>
            <a:ext cx="950913"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cokean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743200"/>
            <a:ext cx="658813" cy="85725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cokean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33600"/>
            <a:ext cx="541338" cy="704850"/>
          </a:xfrm>
          <a:prstGeom prst="rect">
            <a:avLst/>
          </a:prstGeom>
          <a:noFill/>
          <a:extLst>
            <a:ext uri="{909E8E84-426E-40DD-AFC4-6F175D3DCCD1}">
              <a14:hiddenFill xmlns:a14="http://schemas.microsoft.com/office/drawing/2010/main">
                <a:solidFill>
                  <a:srgbClr val="FFFFFF"/>
                </a:solidFill>
              </a14:hiddenFill>
            </a:ext>
          </a:extLst>
        </p:spPr>
      </p:pic>
      <p:pic>
        <p:nvPicPr>
          <p:cNvPr id="34826" name="M2U00927.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8153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4826"/>
                                        </p:tgtEl>
                                      </p:cBhvr>
                                    </p:cmd>
                                  </p:childTnLst>
                                </p:cTn>
                              </p:par>
                              <p:par>
                                <p:cTn id="7" presetID="3" presetClass="entr" presetSubtype="10" fill="hold" nodeType="withEffect">
                                  <p:stCondLst>
                                    <p:cond delay="0"/>
                                  </p:stCondLst>
                                  <p:childTnLst>
                                    <p:set>
                                      <p:cBhvr>
                                        <p:cTn id="8" dur="1" fill="hold">
                                          <p:stCondLst>
                                            <p:cond delay="0"/>
                                          </p:stCondLst>
                                        </p:cTn>
                                        <p:tgtEl>
                                          <p:spTgt spid="34822">
                                            <p:txEl>
                                              <p:pRg st="0" end="0"/>
                                            </p:txEl>
                                          </p:spTgt>
                                        </p:tgtEl>
                                        <p:attrNameLst>
                                          <p:attrName>style.visibility</p:attrName>
                                        </p:attrNameLst>
                                      </p:cBhvr>
                                      <p:to>
                                        <p:strVal val="visible"/>
                                      </p:to>
                                    </p:set>
                                    <p:animEffect transition="in" filter="blinds(horizontal)">
                                      <p:cBhvr>
                                        <p:cTn id="9" dur="500"/>
                                        <p:tgtEl>
                                          <p:spTgt spid="34822">
                                            <p:txEl>
                                              <p:pRg st="0" end="0"/>
                                            </p:txEl>
                                          </p:spTgt>
                                        </p:tgtEl>
                                      </p:cBhvr>
                                    </p:animEffect>
                                  </p:childTnLst>
                                </p:cTn>
                              </p:par>
                              <p:par>
                                <p:cTn id="10" presetID="3" presetClass="entr" presetSubtype="10" fill="hold" nodeType="withEffect">
                                  <p:stCondLst>
                                    <p:cond delay="0"/>
                                  </p:stCondLst>
                                  <p:childTnLst>
                                    <p:set>
                                      <p:cBhvr>
                                        <p:cTn id="11" dur="1" fill="hold">
                                          <p:stCondLst>
                                            <p:cond delay="0"/>
                                          </p:stCondLst>
                                        </p:cTn>
                                        <p:tgtEl>
                                          <p:spTgt spid="34822">
                                            <p:txEl>
                                              <p:pRg st="2" end="2"/>
                                            </p:txEl>
                                          </p:spTgt>
                                        </p:tgtEl>
                                        <p:attrNameLst>
                                          <p:attrName>style.visibility</p:attrName>
                                        </p:attrNameLst>
                                      </p:cBhvr>
                                      <p:to>
                                        <p:strVal val="visible"/>
                                      </p:to>
                                    </p:set>
                                    <p:animEffect transition="in" filter="blinds(horizontal)">
                                      <p:cBhvr>
                                        <p:cTn id="12" dur="500"/>
                                        <p:tgtEl>
                                          <p:spTgt spid="348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Prev" delay="0">
                      <p:tgtEl>
                        <p:sldTgt/>
                      </p:tgtEl>
                    </p:cond>
                    <p:cond evt="onStopAudio" delay="0">
                      <p:tgtEl>
                        <p:sldTgt/>
                      </p:tgtEl>
                    </p:cond>
                  </p:endCondLst>
                </p:cTn>
                <p:tgtEl>
                  <p:spTgt spid="3482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9" name="Picture 55" descr="6823532-baby-boy-frame-design"/>
          <p:cNvPicPr>
            <a:picLocks noChangeAspect="1" noChangeArrowheads="1"/>
          </p:cNvPicPr>
          <p:nvPr/>
        </p:nvPicPr>
        <p:blipFill>
          <a:blip r:embed="rId3">
            <a:extLst>
              <a:ext uri="{28A0092B-C50C-407E-A947-70E740481C1C}">
                <a14:useLocalDpi xmlns:a14="http://schemas.microsoft.com/office/drawing/2010/main" val="0"/>
              </a:ext>
            </a:extLst>
          </a:blip>
          <a:srcRect r="81956" b="5333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457200" y="0"/>
            <a:ext cx="8229600" cy="1143000"/>
          </a:xfrm>
        </p:spPr>
        <p:txBody>
          <a:bodyPr/>
          <a:lstStyle/>
          <a:p>
            <a:r>
              <a:rPr lang="en-US" altLang="en-US" sz="3600" b="1">
                <a:solidFill>
                  <a:srgbClr val="0000FF"/>
                </a:solidFill>
              </a:rPr>
              <a:t>Bé chọn nhóm số lượng 5</a:t>
            </a:r>
            <a:br>
              <a:rPr lang="en-US" altLang="en-US" sz="3600" b="1">
                <a:solidFill>
                  <a:srgbClr val="0000FF"/>
                </a:solidFill>
              </a:rPr>
            </a:br>
            <a:r>
              <a:rPr lang="en-US" altLang="en-US" sz="1800" i="1">
                <a:solidFill>
                  <a:srgbClr val="0000FF"/>
                </a:solidFill>
              </a:rPr>
              <a:t>Trẻ kích chuột và chọn trên máy tính</a:t>
            </a:r>
          </a:p>
        </p:txBody>
      </p:sp>
      <p:grpSp>
        <p:nvGrpSpPr>
          <p:cNvPr id="16436" name="Group 52"/>
          <p:cNvGrpSpPr>
            <a:grpSpLocks/>
          </p:cNvGrpSpPr>
          <p:nvPr/>
        </p:nvGrpSpPr>
        <p:grpSpPr bwMode="auto">
          <a:xfrm>
            <a:off x="3733800" y="4724400"/>
            <a:ext cx="2393950" cy="2133600"/>
            <a:chOff x="2352" y="2976"/>
            <a:chExt cx="1508" cy="1344"/>
          </a:xfrm>
        </p:grpSpPr>
        <p:pic>
          <p:nvPicPr>
            <p:cNvPr id="16396" name="Picture 12" descr="23226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 y="3120"/>
              <a:ext cx="506" cy="528"/>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2322662">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 y="2976"/>
              <a:ext cx="552" cy="576"/>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2322662">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 y="3360"/>
              <a:ext cx="644" cy="672"/>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23226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2" y="3552"/>
              <a:ext cx="736" cy="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37" name="Group 53"/>
          <p:cNvGrpSpPr>
            <a:grpSpLocks/>
          </p:cNvGrpSpPr>
          <p:nvPr/>
        </p:nvGrpSpPr>
        <p:grpSpPr bwMode="auto">
          <a:xfrm>
            <a:off x="6618288" y="1447800"/>
            <a:ext cx="1766887" cy="1230313"/>
            <a:chOff x="4169" y="912"/>
            <a:chExt cx="1113" cy="775"/>
          </a:xfrm>
        </p:grpSpPr>
        <p:pic>
          <p:nvPicPr>
            <p:cNvPr id="16402" name="Picture 18" descr="147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64" y="1392"/>
              <a:ext cx="623" cy="295"/>
            </a:xfrm>
            <a:prstGeom prst="rect">
              <a:avLst/>
            </a:prstGeom>
            <a:noFill/>
            <a:extLst>
              <a:ext uri="{909E8E84-426E-40DD-AFC4-6F175D3DCCD1}">
                <a14:hiddenFill xmlns:a14="http://schemas.microsoft.com/office/drawing/2010/main">
                  <a:solidFill>
                    <a:srgbClr val="FFFFFF"/>
                  </a:solidFill>
                </a14:hiddenFill>
              </a:ext>
            </a:extLst>
          </p:spPr>
        </p:pic>
        <p:pic>
          <p:nvPicPr>
            <p:cNvPr id="16403" name="Picture 19" descr="147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69" y="1059"/>
              <a:ext cx="578" cy="273"/>
            </a:xfrm>
            <a:prstGeom prst="rect">
              <a:avLst/>
            </a:prstGeom>
            <a:noFill/>
            <a:extLst>
              <a:ext uri="{909E8E84-426E-40DD-AFC4-6F175D3DCCD1}">
                <a14:hiddenFill xmlns:a14="http://schemas.microsoft.com/office/drawing/2010/main">
                  <a:solidFill>
                    <a:srgbClr val="FFFFFF"/>
                  </a:solidFill>
                </a14:hiddenFill>
              </a:ext>
            </a:extLst>
          </p:spPr>
        </p:pic>
        <p:pic>
          <p:nvPicPr>
            <p:cNvPr id="16405" name="Picture 21" descr="147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04" y="912"/>
              <a:ext cx="578" cy="3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38" name="Group 54"/>
          <p:cNvGrpSpPr>
            <a:grpSpLocks/>
          </p:cNvGrpSpPr>
          <p:nvPr/>
        </p:nvGrpSpPr>
        <p:grpSpPr bwMode="auto">
          <a:xfrm>
            <a:off x="6477000" y="3429000"/>
            <a:ext cx="2371725" cy="1574800"/>
            <a:chOff x="4080" y="2160"/>
            <a:chExt cx="1494" cy="992"/>
          </a:xfrm>
        </p:grpSpPr>
        <p:pic>
          <p:nvPicPr>
            <p:cNvPr id="16408" name="Picture 24" descr="moter-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44" y="2160"/>
              <a:ext cx="534" cy="320"/>
            </a:xfrm>
            <a:prstGeom prst="rect">
              <a:avLst/>
            </a:prstGeom>
            <a:noFill/>
            <a:extLst>
              <a:ext uri="{909E8E84-426E-40DD-AFC4-6F175D3DCCD1}">
                <a14:hiddenFill xmlns:a14="http://schemas.microsoft.com/office/drawing/2010/main">
                  <a:solidFill>
                    <a:srgbClr val="FFFFFF"/>
                  </a:solidFill>
                </a14:hiddenFill>
              </a:ext>
            </a:extLst>
          </p:spPr>
        </p:pic>
        <p:pic>
          <p:nvPicPr>
            <p:cNvPr id="16409" name="Picture 25" descr="moter-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28" y="2208"/>
              <a:ext cx="490" cy="293"/>
            </a:xfrm>
            <a:prstGeom prst="rect">
              <a:avLst/>
            </a:prstGeom>
            <a:noFill/>
            <a:extLst>
              <a:ext uri="{909E8E84-426E-40DD-AFC4-6F175D3DCCD1}">
                <a14:hiddenFill xmlns:a14="http://schemas.microsoft.com/office/drawing/2010/main">
                  <a:solidFill>
                    <a:srgbClr val="FFFFFF"/>
                  </a:solidFill>
                </a14:hiddenFill>
              </a:ext>
            </a:extLst>
          </p:spPr>
        </p:pic>
        <p:pic>
          <p:nvPicPr>
            <p:cNvPr id="16423" name="Picture 39" descr="moter-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0" y="2496"/>
              <a:ext cx="534" cy="320"/>
            </a:xfrm>
            <a:prstGeom prst="rect">
              <a:avLst/>
            </a:prstGeom>
            <a:noFill/>
            <a:extLst>
              <a:ext uri="{909E8E84-426E-40DD-AFC4-6F175D3DCCD1}">
                <a14:hiddenFill xmlns:a14="http://schemas.microsoft.com/office/drawing/2010/main">
                  <a:solidFill>
                    <a:srgbClr val="FFFFFF"/>
                  </a:solidFill>
                </a14:hiddenFill>
              </a:ext>
            </a:extLst>
          </p:spPr>
        </p:pic>
        <p:pic>
          <p:nvPicPr>
            <p:cNvPr id="16424" name="Picture 40" descr="moter-0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40" y="2736"/>
              <a:ext cx="534" cy="320"/>
            </a:xfrm>
            <a:prstGeom prst="rect">
              <a:avLst/>
            </a:prstGeom>
            <a:noFill/>
            <a:extLst>
              <a:ext uri="{909E8E84-426E-40DD-AFC4-6F175D3DCCD1}">
                <a14:hiddenFill xmlns:a14="http://schemas.microsoft.com/office/drawing/2010/main">
                  <a:solidFill>
                    <a:srgbClr val="FFFFFF"/>
                  </a:solidFill>
                </a14:hiddenFill>
              </a:ext>
            </a:extLst>
          </p:spPr>
        </p:pic>
        <p:pic>
          <p:nvPicPr>
            <p:cNvPr id="16425" name="Picture 41" descr="moter-02">
              <a:hlinkClick r:id="rId8"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80" y="2832"/>
              <a:ext cx="534" cy="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35" name="Group 51"/>
          <p:cNvGrpSpPr>
            <a:grpSpLocks/>
          </p:cNvGrpSpPr>
          <p:nvPr/>
        </p:nvGrpSpPr>
        <p:grpSpPr bwMode="auto">
          <a:xfrm>
            <a:off x="381000" y="4114800"/>
            <a:ext cx="2047875" cy="2325688"/>
            <a:chOff x="240" y="2592"/>
            <a:chExt cx="1290" cy="1465"/>
          </a:xfrm>
        </p:grpSpPr>
        <p:pic>
          <p:nvPicPr>
            <p:cNvPr id="16412" name="Picture 28"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344" y="2824"/>
              <a:ext cx="457" cy="666"/>
            </a:xfrm>
            <a:prstGeom prst="rect">
              <a:avLst/>
            </a:prstGeom>
            <a:noFill/>
            <a:extLst>
              <a:ext uri="{909E8E84-426E-40DD-AFC4-6F175D3DCCD1}">
                <a14:hiddenFill xmlns:a14="http://schemas.microsoft.com/office/drawing/2010/main">
                  <a:solidFill>
                    <a:srgbClr val="FFFFFF"/>
                  </a:solidFill>
                </a14:hiddenFill>
              </a:ext>
            </a:extLst>
          </p:spPr>
        </p:pic>
        <p:pic>
          <p:nvPicPr>
            <p:cNvPr id="16413" name="Picture 29"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346" y="3446"/>
              <a:ext cx="456" cy="667"/>
            </a:xfrm>
            <a:prstGeom prst="rect">
              <a:avLst/>
            </a:prstGeom>
            <a:noFill/>
            <a:extLst>
              <a:ext uri="{909E8E84-426E-40DD-AFC4-6F175D3DCCD1}">
                <a14:hiddenFill xmlns:a14="http://schemas.microsoft.com/office/drawing/2010/main">
                  <a:solidFill>
                    <a:srgbClr val="FFFFFF"/>
                  </a:solidFill>
                </a14:hiddenFill>
              </a:ext>
            </a:extLst>
          </p:spPr>
        </p:pic>
        <p:pic>
          <p:nvPicPr>
            <p:cNvPr id="16414" name="Picture 30"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872" y="2968"/>
              <a:ext cx="457" cy="666"/>
            </a:xfrm>
            <a:prstGeom prst="rect">
              <a:avLst/>
            </a:prstGeom>
            <a:noFill/>
            <a:extLst>
              <a:ext uri="{909E8E84-426E-40DD-AFC4-6F175D3DCCD1}">
                <a14:hiddenFill xmlns:a14="http://schemas.microsoft.com/office/drawing/2010/main">
                  <a:solidFill>
                    <a:srgbClr val="FFFFFF"/>
                  </a:solidFill>
                </a14:hiddenFill>
              </a:ext>
            </a:extLst>
          </p:spPr>
        </p:pic>
        <p:pic>
          <p:nvPicPr>
            <p:cNvPr id="16427" name="Picture 43"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968" y="3496"/>
              <a:ext cx="457" cy="666"/>
            </a:xfrm>
            <a:prstGeom prst="rect">
              <a:avLst/>
            </a:prstGeom>
            <a:noFill/>
            <a:extLst>
              <a:ext uri="{909E8E84-426E-40DD-AFC4-6F175D3DCCD1}">
                <a14:hiddenFill xmlns:a14="http://schemas.microsoft.com/office/drawing/2010/main">
                  <a:solidFill>
                    <a:srgbClr val="FFFFFF"/>
                  </a:solidFill>
                </a14:hiddenFill>
              </a:ext>
            </a:extLst>
          </p:spPr>
        </p:pic>
        <p:pic>
          <p:nvPicPr>
            <p:cNvPr id="16428" name="Picture 44"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920" y="2488"/>
              <a:ext cx="457" cy="6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34" name="Group 50"/>
          <p:cNvGrpSpPr>
            <a:grpSpLocks/>
          </p:cNvGrpSpPr>
          <p:nvPr/>
        </p:nvGrpSpPr>
        <p:grpSpPr bwMode="auto">
          <a:xfrm>
            <a:off x="609600" y="1676400"/>
            <a:ext cx="2286000" cy="1724025"/>
            <a:chOff x="384" y="1056"/>
            <a:chExt cx="1440" cy="1086"/>
          </a:xfrm>
        </p:grpSpPr>
        <p:pic>
          <p:nvPicPr>
            <p:cNvPr id="16431" name="Picture 47" descr="13t1">
              <a:hlinkClick r:id="rId5"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20" y="1680"/>
              <a:ext cx="1104" cy="462"/>
            </a:xfrm>
            <a:prstGeom prst="rect">
              <a:avLst/>
            </a:prstGeom>
            <a:noFill/>
            <a:extLst>
              <a:ext uri="{909E8E84-426E-40DD-AFC4-6F175D3DCCD1}">
                <a14:hiddenFill xmlns:a14="http://schemas.microsoft.com/office/drawing/2010/main">
                  <a:solidFill>
                    <a:srgbClr val="FFFFFF"/>
                  </a:solidFill>
                </a14:hiddenFill>
              </a:ext>
            </a:extLst>
          </p:spPr>
        </p:pic>
        <p:pic>
          <p:nvPicPr>
            <p:cNvPr id="16432" name="Picture 48" descr="13t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84" y="1056"/>
              <a:ext cx="1056" cy="558"/>
            </a:xfrm>
            <a:prstGeom prst="rect">
              <a:avLst/>
            </a:prstGeom>
            <a:noFill/>
            <a:extLst>
              <a:ext uri="{909E8E84-426E-40DD-AFC4-6F175D3DCCD1}">
                <a14:hiddenFill xmlns:a14="http://schemas.microsoft.com/office/drawing/2010/main">
                  <a:solidFill>
                    <a:srgbClr val="FFFFFF"/>
                  </a:solidFill>
                </a14:hiddenFill>
              </a:ext>
            </a:extLst>
          </p:spPr>
        </p:pic>
      </p:grpSp>
      <p:pic>
        <p:nvPicPr>
          <p:cNvPr id="16433" name="Picture 49" descr="bus6">
            <a:hlinkClick r:id="rId5"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810000" y="25146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6440" name="Oval 56">
            <a:hlinkClick r:id="rId12" action="ppaction://hlinksldjump"/>
          </p:cNvPr>
          <p:cNvSpPr>
            <a:spLocks noChangeArrowheads="1"/>
          </p:cNvSpPr>
          <p:nvPr/>
        </p:nvSpPr>
        <p:spPr bwMode="auto">
          <a:xfrm>
            <a:off x="8001000" y="6248400"/>
            <a:ext cx="838200" cy="304800"/>
          </a:xfrm>
          <a:prstGeom prst="ellipse">
            <a:avLst/>
          </a:prstGeom>
          <a:gradFill rotWithShape="1">
            <a:gsLst>
              <a:gs pos="0">
                <a:schemeClr val="bg1"/>
              </a:gs>
              <a:gs pos="100000">
                <a:srgbClr val="FF0000"/>
              </a:gs>
            </a:gsLst>
            <a:path path="shape">
              <a:fillToRect l="50000" t="50000" r="50000" b="50000"/>
            </a:path>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Tiếp tục</a:t>
            </a:r>
          </a:p>
        </p:txBody>
      </p:sp>
      <p:pic>
        <p:nvPicPr>
          <p:cNvPr id="16441" name="Picture 57" descr="new0749"/>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0"/>
            <a:ext cx="1198563"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6442" name="M2U00929.wav">
            <a:hlinkClick r:id="" action="ppaction://media"/>
          </p:cNvPr>
          <p:cNvPicPr>
            <a:picLocks noRot="1" noChangeAspect="1" noChangeArrowheads="1"/>
          </p:cNvPicPr>
          <p:nvPr>
            <a:audioFile r:link="rId1"/>
          </p:nvPr>
        </p:nvPicPr>
        <p:blipFill>
          <a:blip r:embed="rId14">
            <a:extLst>
              <a:ext uri="{28A0092B-C50C-407E-A947-70E740481C1C}">
                <a14:useLocalDpi xmlns:a14="http://schemas.microsoft.com/office/drawing/2010/main" val="0"/>
              </a:ext>
            </a:extLst>
          </a:blip>
          <a:srcRect/>
          <a:stretch>
            <a:fillRect/>
          </a:stretch>
        </p:blipFill>
        <p:spPr bwMode="auto">
          <a:xfrm>
            <a:off x="4419600" y="8458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64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1644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5" name="Picture 25" descr="6823532-baby-boy-frame-design"/>
          <p:cNvPicPr>
            <a:picLocks noChangeAspect="1" noChangeArrowheads="1"/>
          </p:cNvPicPr>
          <p:nvPr/>
        </p:nvPicPr>
        <p:blipFill>
          <a:blip r:embed="rId3">
            <a:extLst>
              <a:ext uri="{28A0092B-C50C-407E-A947-70E740481C1C}">
                <a14:useLocalDpi xmlns:a14="http://schemas.microsoft.com/office/drawing/2010/main" val="0"/>
              </a:ext>
            </a:extLst>
          </a:blip>
          <a:srcRect r="81956" b="5333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xfrm>
            <a:off x="1219200" y="304800"/>
            <a:ext cx="8229600" cy="1143000"/>
          </a:xfrm>
        </p:spPr>
        <p:txBody>
          <a:bodyPr/>
          <a:lstStyle/>
          <a:p>
            <a:r>
              <a:rPr lang="en-US" altLang="en-US" sz="2800">
                <a:solidFill>
                  <a:srgbClr val="0000FF"/>
                </a:solidFill>
              </a:rPr>
              <a:t>Bé đếm xem có mấy xe ô tô ngắn hơn tàu hỏa?</a:t>
            </a:r>
          </a:p>
        </p:txBody>
      </p:sp>
      <p:sp>
        <p:nvSpPr>
          <p:cNvPr id="35843" name="Rectangle 3"/>
          <p:cNvSpPr>
            <a:spLocks noGrp="1" noChangeArrowheads="1"/>
          </p:cNvSpPr>
          <p:nvPr>
            <p:ph type="body" idx="1"/>
          </p:nvPr>
        </p:nvSpPr>
        <p:spPr/>
        <p:txBody>
          <a:bodyPr/>
          <a:lstStyle/>
          <a:p>
            <a:pPr>
              <a:buFontTx/>
              <a:buNone/>
            </a:pPr>
            <a:endParaRPr lang="en-US" altLang="en-US"/>
          </a:p>
        </p:txBody>
      </p:sp>
      <p:pic>
        <p:nvPicPr>
          <p:cNvPr id="35844" name="Picture 4" descr="400_F_9448633_uuAkc8Yia8EhU3iygVrqqfRHOjf6NIO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0000"/>
          <a:stretch>
            <a:fillRect/>
          </a:stretch>
        </p:blipFill>
        <p:spPr bwMode="auto">
          <a:xfrm>
            <a:off x="1828800" y="1828800"/>
            <a:ext cx="51054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400_F_9448633_uuAkc8Yia8EhU3iygVrqqfRHOjf6NIO8"/>
          <p:cNvPicPr>
            <a:picLocks noChangeAspect="1" noChangeArrowheads="1"/>
          </p:cNvPicPr>
          <p:nvPr/>
        </p:nvPicPr>
        <p:blipFill>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34999" t="53000" r="35001" b="28999"/>
          <a:stretch>
            <a:fillRect/>
          </a:stretch>
        </p:blipFill>
        <p:spPr bwMode="auto">
          <a:xfrm>
            <a:off x="1371600" y="3429000"/>
            <a:ext cx="1524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bu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19600"/>
            <a:ext cx="1447800" cy="7810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011fd"/>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581400"/>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car0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200400"/>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5851" name="Picture 11" descr="147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876800"/>
            <a:ext cx="12287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35852" name="Picture 12" descr="leejoo_luc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2098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5853" name="Picture 13" descr="232266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2600" y="4648200"/>
            <a:ext cx="13144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5854" name="Picture 14" descr="232266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2800" y="2590800"/>
            <a:ext cx="131445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35855" name="Group 15"/>
          <p:cNvGrpSpPr>
            <a:grpSpLocks/>
          </p:cNvGrpSpPr>
          <p:nvPr/>
        </p:nvGrpSpPr>
        <p:grpSpPr bwMode="auto">
          <a:xfrm>
            <a:off x="7696200" y="4038600"/>
            <a:ext cx="685800" cy="1319213"/>
            <a:chOff x="624" y="1968"/>
            <a:chExt cx="672" cy="1503"/>
          </a:xfrm>
        </p:grpSpPr>
        <p:grpSp>
          <p:nvGrpSpPr>
            <p:cNvPr id="35856" name="Group 16"/>
            <p:cNvGrpSpPr>
              <a:grpSpLocks/>
            </p:cNvGrpSpPr>
            <p:nvPr/>
          </p:nvGrpSpPr>
          <p:grpSpPr bwMode="auto">
            <a:xfrm>
              <a:off x="624" y="2062"/>
              <a:ext cx="672" cy="1409"/>
              <a:chOff x="295" y="618"/>
              <a:chExt cx="1179" cy="2041"/>
            </a:xfrm>
          </p:grpSpPr>
          <p:sp>
            <p:nvSpPr>
              <p:cNvPr id="35857" name="Rectangle 17"/>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Line 18"/>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59" name="Text Box 19"/>
            <p:cNvSpPr txBox="1">
              <a:spLocks noChangeArrowheads="1"/>
            </p:cNvSpPr>
            <p:nvPr/>
          </p:nvSpPr>
          <p:spPr bwMode="auto">
            <a:xfrm>
              <a:off x="780" y="1968"/>
              <a:ext cx="360" cy="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a:solidFill>
                    <a:srgbClr val="FF3300"/>
                  </a:solidFill>
                  <a:cs typeface="Arial" panose="020B0604020202020204" pitchFamily="34" charset="0"/>
                </a:rPr>
                <a:t>5</a:t>
              </a:r>
            </a:p>
          </p:txBody>
        </p:sp>
        <p:sp>
          <p:nvSpPr>
            <p:cNvPr id="35860" name="Oval 20"/>
            <p:cNvSpPr>
              <a:spLocks noChangeArrowheads="1"/>
            </p:cNvSpPr>
            <p:nvPr/>
          </p:nvSpPr>
          <p:spPr bwMode="auto">
            <a:xfrm>
              <a:off x="672" y="2832"/>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1" name="Oval 21"/>
            <p:cNvSpPr>
              <a:spLocks noChangeArrowheads="1"/>
            </p:cNvSpPr>
            <p:nvPr/>
          </p:nvSpPr>
          <p:spPr bwMode="auto">
            <a:xfrm>
              <a:off x="672" y="3168"/>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2" name="Oval 22"/>
            <p:cNvSpPr>
              <a:spLocks noChangeArrowheads="1"/>
            </p:cNvSpPr>
            <p:nvPr/>
          </p:nvSpPr>
          <p:spPr bwMode="auto">
            <a:xfrm>
              <a:off x="1056" y="2832"/>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3" name="Oval 23"/>
            <p:cNvSpPr>
              <a:spLocks noChangeArrowheads="1"/>
            </p:cNvSpPr>
            <p:nvPr/>
          </p:nvSpPr>
          <p:spPr bwMode="auto">
            <a:xfrm>
              <a:off x="1056" y="3168"/>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4" name="Oval 24"/>
            <p:cNvSpPr>
              <a:spLocks noChangeArrowheads="1"/>
            </p:cNvSpPr>
            <p:nvPr/>
          </p:nvSpPr>
          <p:spPr bwMode="auto">
            <a:xfrm>
              <a:off x="864" y="2976"/>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5867" name="Picture 27" descr="new0749"/>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152400"/>
            <a:ext cx="1198563"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5868" name="M2U00930.wav">
            <a:hlinkClick r:id="" action="ppaction://media"/>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4419600" y="7924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288" fill="hold"/>
                                        <p:tgtEl>
                                          <p:spTgt spid="35868"/>
                                        </p:tgtEl>
                                      </p:cBhvr>
                                    </p:cmd>
                                  </p:childTnLst>
                                </p:cTn>
                              </p:par>
                              <p:par>
                                <p:cTn id="7" presetID="53" presetClass="entr" presetSubtype="0" fill="hold" grpId="0" nodeType="withEffect">
                                  <p:stCondLst>
                                    <p:cond delay="0"/>
                                  </p:stCondLst>
                                  <p:childTnLst>
                                    <p:set>
                                      <p:cBhvr>
                                        <p:cTn id="8" dur="1" fill="hold">
                                          <p:stCondLst>
                                            <p:cond delay="0"/>
                                          </p:stCondLst>
                                        </p:cTn>
                                        <p:tgtEl>
                                          <p:spTgt spid="35842"/>
                                        </p:tgtEl>
                                        <p:attrNameLst>
                                          <p:attrName>style.visibility</p:attrName>
                                        </p:attrNameLst>
                                      </p:cBhvr>
                                      <p:to>
                                        <p:strVal val="visible"/>
                                      </p:to>
                                    </p:set>
                                    <p:anim calcmode="lin" valueType="num">
                                      <p:cBhvr>
                                        <p:cTn id="9" dur="500" fill="hold"/>
                                        <p:tgtEl>
                                          <p:spTgt spid="35842"/>
                                        </p:tgtEl>
                                        <p:attrNameLst>
                                          <p:attrName>ppt_w</p:attrName>
                                        </p:attrNameLst>
                                      </p:cBhvr>
                                      <p:tavLst>
                                        <p:tav tm="0">
                                          <p:val>
                                            <p:fltVal val="0"/>
                                          </p:val>
                                        </p:tav>
                                        <p:tav tm="100000">
                                          <p:val>
                                            <p:strVal val="#ppt_w"/>
                                          </p:val>
                                        </p:tav>
                                      </p:tavLst>
                                    </p:anim>
                                    <p:anim calcmode="lin" valueType="num">
                                      <p:cBhvr>
                                        <p:cTn id="10" dur="500" fill="hold"/>
                                        <p:tgtEl>
                                          <p:spTgt spid="35842"/>
                                        </p:tgtEl>
                                        <p:attrNameLst>
                                          <p:attrName>ppt_h</p:attrName>
                                        </p:attrNameLst>
                                      </p:cBhvr>
                                      <p:tavLst>
                                        <p:tav tm="0">
                                          <p:val>
                                            <p:fltVal val="0"/>
                                          </p:val>
                                        </p:tav>
                                        <p:tav tm="100000">
                                          <p:val>
                                            <p:strVal val="#ppt_h"/>
                                          </p:val>
                                        </p:tav>
                                      </p:tavLst>
                                    </p:anim>
                                    <p:animEffect transition="in" filter="fade">
                                      <p:cBhvr>
                                        <p:cTn id="11" dur="500"/>
                                        <p:tgtEl>
                                          <p:spTgt spid="35842"/>
                                        </p:tgtEl>
                                      </p:cBhvr>
                                    </p:animEffect>
                                  </p:childTnLst>
                                </p:cTn>
                              </p:par>
                              <p:par>
                                <p:cTn id="12" presetID="53" presetClass="entr" presetSubtype="0" fill="hold" nodeType="withEffect">
                                  <p:stCondLst>
                                    <p:cond delay="0"/>
                                  </p:stCondLst>
                                  <p:childTnLst>
                                    <p:set>
                                      <p:cBhvr>
                                        <p:cTn id="13" dur="1" fill="hold">
                                          <p:stCondLst>
                                            <p:cond delay="0"/>
                                          </p:stCondLst>
                                        </p:cTn>
                                        <p:tgtEl>
                                          <p:spTgt spid="35844"/>
                                        </p:tgtEl>
                                        <p:attrNameLst>
                                          <p:attrName>style.visibility</p:attrName>
                                        </p:attrNameLst>
                                      </p:cBhvr>
                                      <p:to>
                                        <p:strVal val="visible"/>
                                      </p:to>
                                    </p:set>
                                    <p:anim calcmode="lin" valueType="num">
                                      <p:cBhvr>
                                        <p:cTn id="14" dur="500" fill="hold"/>
                                        <p:tgtEl>
                                          <p:spTgt spid="35844"/>
                                        </p:tgtEl>
                                        <p:attrNameLst>
                                          <p:attrName>ppt_w</p:attrName>
                                        </p:attrNameLst>
                                      </p:cBhvr>
                                      <p:tavLst>
                                        <p:tav tm="0">
                                          <p:val>
                                            <p:fltVal val="0"/>
                                          </p:val>
                                        </p:tav>
                                        <p:tav tm="100000">
                                          <p:val>
                                            <p:strVal val="#ppt_w"/>
                                          </p:val>
                                        </p:tav>
                                      </p:tavLst>
                                    </p:anim>
                                    <p:anim calcmode="lin" valueType="num">
                                      <p:cBhvr>
                                        <p:cTn id="15" dur="500" fill="hold"/>
                                        <p:tgtEl>
                                          <p:spTgt spid="35844"/>
                                        </p:tgtEl>
                                        <p:attrNameLst>
                                          <p:attrName>ppt_h</p:attrName>
                                        </p:attrNameLst>
                                      </p:cBhvr>
                                      <p:tavLst>
                                        <p:tav tm="0">
                                          <p:val>
                                            <p:fltVal val="0"/>
                                          </p:val>
                                        </p:tav>
                                        <p:tav tm="100000">
                                          <p:val>
                                            <p:strVal val="#ppt_h"/>
                                          </p:val>
                                        </p:tav>
                                      </p:tavLst>
                                    </p:anim>
                                    <p:animEffect transition="in" filter="fade">
                                      <p:cBhvr>
                                        <p:cTn id="16" dur="500"/>
                                        <p:tgtEl>
                                          <p:spTgt spid="358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p:stCondLst>
                                    <p:cond delay="0"/>
                                  </p:stCondLst>
                                  <p:childTnLst>
                                    <p:animEffect transition="out" filter="box(in)">
                                      <p:cBhvr>
                                        <p:cTn id="20" dur="500"/>
                                        <p:tgtEl>
                                          <p:spTgt spid="35852"/>
                                        </p:tgtEl>
                                      </p:cBhvr>
                                    </p:animEffect>
                                    <p:set>
                                      <p:cBhvr>
                                        <p:cTn id="21" dur="1" fill="hold">
                                          <p:stCondLst>
                                            <p:cond delay="499"/>
                                          </p:stCondLst>
                                        </p:cTn>
                                        <p:tgtEl>
                                          <p:spTgt spid="35852"/>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35853"/>
                                        </p:tgtEl>
                                        <p:attrNameLst>
                                          <p:attrName>ppt_x</p:attrName>
                                        </p:attrNameLst>
                                      </p:cBhvr>
                                      <p:tavLst>
                                        <p:tav tm="0">
                                          <p:val>
                                            <p:strVal val="ppt_x"/>
                                          </p:val>
                                        </p:tav>
                                        <p:tav tm="100000">
                                          <p:val>
                                            <p:strVal val="ppt_x"/>
                                          </p:val>
                                        </p:tav>
                                      </p:tavLst>
                                    </p:anim>
                                    <p:anim calcmode="lin" valueType="num">
                                      <p:cBhvr additive="base">
                                        <p:cTn id="26" dur="500"/>
                                        <p:tgtEl>
                                          <p:spTgt spid="35853"/>
                                        </p:tgtEl>
                                        <p:attrNameLst>
                                          <p:attrName>ppt_y</p:attrName>
                                        </p:attrNameLst>
                                      </p:cBhvr>
                                      <p:tavLst>
                                        <p:tav tm="0">
                                          <p:val>
                                            <p:strVal val="ppt_y"/>
                                          </p:val>
                                        </p:tav>
                                        <p:tav tm="100000">
                                          <p:val>
                                            <p:strVal val="1+ppt_h/2"/>
                                          </p:val>
                                        </p:tav>
                                      </p:tavLst>
                                    </p:anim>
                                    <p:set>
                                      <p:cBhvr>
                                        <p:cTn id="27" dur="1" fill="hold">
                                          <p:stCondLst>
                                            <p:cond delay="499"/>
                                          </p:stCondLst>
                                        </p:cTn>
                                        <p:tgtEl>
                                          <p:spTgt spid="3585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35854"/>
                                        </p:tgtEl>
                                      </p:cBhvr>
                                    </p:animEffect>
                                    <p:set>
                                      <p:cBhvr>
                                        <p:cTn id="32" dur="1" fill="hold">
                                          <p:stCondLst>
                                            <p:cond delay="499"/>
                                          </p:stCondLst>
                                        </p:cTn>
                                        <p:tgtEl>
                                          <p:spTgt spid="3585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nodeType="clickEffect">
                                  <p:stCondLst>
                                    <p:cond delay="0"/>
                                  </p:stCondLst>
                                  <p:childTnLst>
                                    <p:animEffect transition="out" filter="diamond(in)">
                                      <p:cBhvr>
                                        <p:cTn id="36" dur="2000"/>
                                        <p:tgtEl>
                                          <p:spTgt spid="35844"/>
                                        </p:tgtEl>
                                      </p:cBhvr>
                                    </p:animEffect>
                                    <p:set>
                                      <p:cBhvr>
                                        <p:cTn id="37" dur="1" fill="hold">
                                          <p:stCondLst>
                                            <p:cond delay="1999"/>
                                          </p:stCondLst>
                                        </p:cTn>
                                        <p:tgtEl>
                                          <p:spTgt spid="3584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35855"/>
                                        </p:tgtEl>
                                        <p:attrNameLst>
                                          <p:attrName>style.visibility</p:attrName>
                                        </p:attrNameLst>
                                      </p:cBhvr>
                                      <p:to>
                                        <p:strVal val="visible"/>
                                      </p:to>
                                    </p:set>
                                    <p:anim calcmode="lin" valueType="num">
                                      <p:cBhvr>
                                        <p:cTn id="42" dur="1000" fill="hold"/>
                                        <p:tgtEl>
                                          <p:spTgt spid="35855"/>
                                        </p:tgtEl>
                                        <p:attrNameLst>
                                          <p:attrName>ppt_x</p:attrName>
                                        </p:attrNameLst>
                                      </p:cBhvr>
                                      <p:tavLst>
                                        <p:tav tm="0">
                                          <p:val>
                                            <p:strVal val="#ppt_x-.2"/>
                                          </p:val>
                                        </p:tav>
                                        <p:tav tm="100000">
                                          <p:val>
                                            <p:strVal val="#ppt_x"/>
                                          </p:val>
                                        </p:tav>
                                      </p:tavLst>
                                    </p:anim>
                                    <p:anim calcmode="lin" valueType="num">
                                      <p:cBhvr>
                                        <p:cTn id="43" dur="1000" fill="hold"/>
                                        <p:tgtEl>
                                          <p:spTgt spid="3585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35868"/>
                </p:tgtEl>
              </p:cMediaNode>
            </p:audio>
          </p:childTnLst>
        </p:cTn>
      </p:par>
    </p:tnLst>
    <p:bldLst>
      <p:bldP spid="3584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99FF"/>
            </a:gs>
          </a:gsLst>
          <a:lin ang="5400000" scaled="1"/>
        </a:gradFill>
        <a:effectLst/>
      </p:bgPr>
    </p:bg>
    <p:spTree>
      <p:nvGrpSpPr>
        <p:cNvPr id="1" name=""/>
        <p:cNvGrpSpPr/>
        <p:nvPr/>
      </p:nvGrpSpPr>
      <p:grpSpPr>
        <a:xfrm>
          <a:off x="0" y="0"/>
          <a:ext cx="0" cy="0"/>
          <a:chOff x="0" y="0"/>
          <a:chExt cx="0" cy="0"/>
        </a:xfrm>
      </p:grpSpPr>
      <p:pic>
        <p:nvPicPr>
          <p:cNvPr id="18434" name="Picture 2" descr="SugarwareZ-240"/>
          <p:cNvPicPr>
            <a:picLocks noGrp="1"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90800" y="685800"/>
            <a:ext cx="3352800" cy="300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descr="Heart-Sun-Glitt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609600"/>
            <a:ext cx="685800" cy="6445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miscellaneous_541"/>
          <p:cNvPicPr>
            <a:picLocks noGrp="1" noChangeAspect="1" noChangeArrowheads="1" noCrop="1"/>
          </p:cNvPicPr>
          <p:nvPr>
            <p:ph type="title"/>
          </p:nvPr>
        </p:nvPicPr>
        <p:blipFill>
          <a:blip r:embed="rId5" cstate="print">
            <a:extLst>
              <a:ext uri="{28A0092B-C50C-407E-A947-70E740481C1C}">
                <a14:useLocalDpi xmlns:a14="http://schemas.microsoft.com/office/drawing/2010/main" val="0"/>
              </a:ext>
            </a:extLst>
          </a:blip>
          <a:srcRect/>
          <a:stretch>
            <a:fillRect/>
          </a:stretch>
        </p:blipFill>
        <p:spPr>
          <a:xfrm>
            <a:off x="6096000" y="304800"/>
            <a:ext cx="841375"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8" descr="star0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286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star0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57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miscellaneous_5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057400"/>
            <a:ext cx="1470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descr="miscellaneous_5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371600"/>
            <a:ext cx="1470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miscellaneous_54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81000"/>
            <a:ext cx="7699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WordArt 13"/>
          <p:cNvSpPr>
            <a:spLocks noChangeArrowheads="1" noChangeShapeType="1" noTextEdit="1"/>
          </p:cNvSpPr>
          <p:nvPr/>
        </p:nvSpPr>
        <p:spPr bwMode="auto">
          <a:xfrm>
            <a:off x="1752600" y="3810000"/>
            <a:ext cx="5334000" cy="1004888"/>
          </a:xfrm>
          <a:prstGeom prst="rect">
            <a:avLst/>
          </a:prstGeom>
          <a:extLst>
            <a:ext uri="{91240B29-F687-4F45-9708-019B960494DF}">
              <a14:hiddenLine xmlns:a14="http://schemas.microsoft.com/office/drawing/2010/main" w="12700">
                <a:solidFill>
                  <a:srgbClr val="000099"/>
                </a:solidFill>
                <a:round/>
                <a:headEnd/>
                <a:tailEnd/>
              </a14:hiddenLine>
            </a:ext>
          </a:extLst>
        </p:spPr>
        <p:txBody>
          <a:bodyPr wrap="none" fromWordArt="1">
            <a:prstTxWarp prst="textDoubleWave1">
              <a:avLst>
                <a:gd name="adj1" fmla="val 6500"/>
                <a:gd name="adj2" fmla="val 0"/>
              </a:avLst>
            </a:prstTxWarp>
          </a:bodyPr>
          <a:lstStyle/>
          <a:p>
            <a:pPr algn="ctr"/>
            <a:r>
              <a:rPr lang="pt-BR" sz="3600" b="1" kern="10" spc="-360">
                <a:solidFill>
                  <a:srgbClr val="FF0000"/>
                </a:solidFill>
                <a:effectLst>
                  <a:outerShdw dist="125724" dir="18900000" algn="ctr" rotWithShape="0">
                    <a:srgbClr val="000099"/>
                  </a:outerShdw>
                </a:effectLst>
                <a:latin typeface=".VnAvant" panose="020B7200000000000000" pitchFamily="34" charset="0"/>
              </a:rPr>
              <a:t>§óng råi! B¹n giái qu¸</a:t>
            </a:r>
            <a:endParaRPr lang="en-US" sz="3600" b="1" kern="10" spc="-360">
              <a:solidFill>
                <a:srgbClr val="FF0000"/>
              </a:solidFill>
              <a:effectLst>
                <a:outerShdw dist="125724" dir="18900000" algn="ctr" rotWithShape="0">
                  <a:srgbClr val="000099"/>
                </a:outerShdw>
              </a:effectLst>
              <a:latin typeface=".VnAvant" panose="020B7200000000000000" pitchFamily="34" charset="0"/>
            </a:endParaRPr>
          </a:p>
        </p:txBody>
      </p:sp>
      <p:pic>
        <p:nvPicPr>
          <p:cNvPr id="18446" name="Picture 14" descr="Heart-Sun-Glitt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219200"/>
            <a:ext cx="8382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15" descr="Heart-Sun-Glitt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429000"/>
            <a:ext cx="10668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18449" name="Picture 17" descr="Heart-Sun-Glitt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09600"/>
            <a:ext cx="762000" cy="717550"/>
          </a:xfrm>
          <a:prstGeom prst="rect">
            <a:avLst/>
          </a:prstGeom>
          <a:noFill/>
          <a:extLst>
            <a:ext uri="{909E8E84-426E-40DD-AFC4-6F175D3DCCD1}">
              <a14:hiddenFill xmlns:a14="http://schemas.microsoft.com/office/drawing/2010/main">
                <a:solidFill>
                  <a:srgbClr val="FFFFFF"/>
                </a:solidFill>
              </a14:hiddenFill>
            </a:ext>
          </a:extLst>
        </p:spPr>
      </p:pic>
      <p:pic>
        <p:nvPicPr>
          <p:cNvPr id="18450" name="Picture 18" descr="Heart-and-Bear-Balloon"/>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16613"/>
            <a:ext cx="1066800" cy="941387"/>
          </a:xfrm>
          <a:prstGeom prst="rect">
            <a:avLst/>
          </a:prstGeom>
          <a:noFill/>
          <a:extLst>
            <a:ext uri="{909E8E84-426E-40DD-AFC4-6F175D3DCCD1}">
              <a14:hiddenFill xmlns:a14="http://schemas.microsoft.com/office/drawing/2010/main">
                <a:solidFill>
                  <a:srgbClr val="FFFFFF"/>
                </a:solidFill>
              </a14:hiddenFill>
            </a:ext>
          </a:extLst>
        </p:spPr>
      </p:pic>
      <p:pic>
        <p:nvPicPr>
          <p:cNvPr id="18452" name="Picture 20" descr="Heart-and-Bear-Balloon"/>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4876800"/>
            <a:ext cx="1219200" cy="1076325"/>
          </a:xfrm>
          <a:prstGeom prst="rect">
            <a:avLst/>
          </a:prstGeom>
          <a:noFill/>
          <a:extLst>
            <a:ext uri="{909E8E84-426E-40DD-AFC4-6F175D3DCCD1}">
              <a14:hiddenFill xmlns:a14="http://schemas.microsoft.com/office/drawing/2010/main">
                <a:solidFill>
                  <a:srgbClr val="FFFFFF"/>
                </a:solidFill>
              </a14:hiddenFill>
            </a:ext>
          </a:extLst>
        </p:spPr>
      </p:pic>
      <p:sp>
        <p:nvSpPr>
          <p:cNvPr id="18456" name="WordArt 24" descr="Paper bag"/>
          <p:cNvSpPr>
            <a:spLocks noChangeArrowheads="1" noChangeShapeType="1" noTextEdit="1"/>
          </p:cNvSpPr>
          <p:nvPr/>
        </p:nvSpPr>
        <p:spPr bwMode="auto">
          <a:xfrm>
            <a:off x="2514600" y="3733800"/>
            <a:ext cx="3733800" cy="990600"/>
          </a:xfrm>
          <a:prstGeom prst="rect">
            <a:avLst/>
          </a:prstGeom>
        </p:spPr>
        <p:txBody>
          <a:bodyPr wrap="none" fromWordArt="1">
            <a:prstTxWarp prst="textPlain">
              <a:avLst>
                <a:gd name="adj" fmla="val 50000"/>
              </a:avLst>
            </a:prstTxWarp>
          </a:bodyPr>
          <a:lstStyle/>
          <a:p>
            <a:pPr algn="ctr"/>
            <a:r>
              <a:rPr lang="vi-VN" sz="3600" b="1" kern="1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80000"/>
                    </a:srgbClr>
                  </a:outerShdw>
                </a:effectLst>
                <a:cs typeface="Arial" panose="020B0604020202020204" pitchFamily="34" charset="0"/>
              </a:rPr>
              <a:t>Bé hãy bắt chước </a:t>
            </a:r>
          </a:p>
          <a:p>
            <a:pPr algn="ctr"/>
            <a:r>
              <a:rPr lang="vi-VN" sz="3600" b="1" kern="1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80000"/>
                    </a:srgbClr>
                  </a:outerShdw>
                </a:effectLst>
                <a:cs typeface="Arial" panose="020B0604020202020204" pitchFamily="34" charset="0"/>
              </a:rPr>
              <a:t>tiếng kêu của xe </a:t>
            </a:r>
          </a:p>
          <a:p>
            <a:pPr algn="ctr"/>
            <a:r>
              <a:rPr lang="vi-VN" sz="3600" b="1" kern="1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80000"/>
                    </a:srgbClr>
                  </a:outerShdw>
                </a:effectLst>
                <a:cs typeface="Arial" panose="020B0604020202020204" pitchFamily="34" charset="0"/>
              </a:rPr>
              <a:t>máy với số lượng 5</a:t>
            </a:r>
            <a:endParaRPr lang="en-US" sz="3600" b="1" kern="10">
              <a:ln w="9525">
                <a:solidFill>
                  <a:srgbClr val="008000"/>
                </a:solidFill>
                <a:round/>
                <a:headEnd/>
                <a:tailEnd/>
              </a:ln>
              <a:blipFill dpi="0" rotWithShape="0">
                <a:blip r:embed="rId8"/>
                <a:srcRect/>
                <a:tile tx="0" ty="0" sx="100000" sy="100000" flip="none" algn="tl"/>
              </a:blipFill>
              <a:effectLst>
                <a:outerShdw dist="563972" dir="14049741" sx="125000" sy="125000" algn="tl" rotWithShape="0">
                  <a:srgbClr val="C7DFD3">
                    <a:alpha val="80000"/>
                  </a:srgbClr>
                </a:outerShdw>
              </a:effectLst>
              <a:cs typeface="Arial" panose="020B0604020202020204" pitchFamily="34" charset="0"/>
            </a:endParaRPr>
          </a:p>
        </p:txBody>
      </p:sp>
      <p:grpSp>
        <p:nvGrpSpPr>
          <p:cNvPr id="18457" name="Group 25"/>
          <p:cNvGrpSpPr>
            <a:grpSpLocks/>
          </p:cNvGrpSpPr>
          <p:nvPr/>
        </p:nvGrpSpPr>
        <p:grpSpPr bwMode="auto">
          <a:xfrm>
            <a:off x="3276600" y="4876800"/>
            <a:ext cx="2590800" cy="1574800"/>
            <a:chOff x="4080" y="2160"/>
            <a:chExt cx="1494" cy="992"/>
          </a:xfrm>
        </p:grpSpPr>
        <p:pic>
          <p:nvPicPr>
            <p:cNvPr id="18458" name="Picture 26" descr="moter-0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944" y="2160"/>
              <a:ext cx="534" cy="320"/>
            </a:xfrm>
            <a:prstGeom prst="rect">
              <a:avLst/>
            </a:prstGeom>
            <a:noFill/>
            <a:extLst>
              <a:ext uri="{909E8E84-426E-40DD-AFC4-6F175D3DCCD1}">
                <a14:hiddenFill xmlns:a14="http://schemas.microsoft.com/office/drawing/2010/main">
                  <a:solidFill>
                    <a:srgbClr val="FFFFFF"/>
                  </a:solidFill>
                </a14:hiddenFill>
              </a:ext>
            </a:extLst>
          </p:spPr>
        </p:pic>
        <p:pic>
          <p:nvPicPr>
            <p:cNvPr id="18459" name="Picture 27" descr="moter-0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128" y="2208"/>
              <a:ext cx="490" cy="293"/>
            </a:xfrm>
            <a:prstGeom prst="rect">
              <a:avLst/>
            </a:prstGeom>
            <a:noFill/>
            <a:extLst>
              <a:ext uri="{909E8E84-426E-40DD-AFC4-6F175D3DCCD1}">
                <a14:hiddenFill xmlns:a14="http://schemas.microsoft.com/office/drawing/2010/main">
                  <a:solidFill>
                    <a:srgbClr val="FFFFFF"/>
                  </a:solidFill>
                </a14:hiddenFill>
              </a:ext>
            </a:extLst>
          </p:spPr>
        </p:pic>
        <p:pic>
          <p:nvPicPr>
            <p:cNvPr id="18460" name="Picture 28" descr="moter-0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560" y="2496"/>
              <a:ext cx="534" cy="320"/>
            </a:xfrm>
            <a:prstGeom prst="rect">
              <a:avLst/>
            </a:prstGeom>
            <a:noFill/>
            <a:extLst>
              <a:ext uri="{909E8E84-426E-40DD-AFC4-6F175D3DCCD1}">
                <a14:hiddenFill xmlns:a14="http://schemas.microsoft.com/office/drawing/2010/main">
                  <a:solidFill>
                    <a:srgbClr val="FFFFFF"/>
                  </a:solidFill>
                </a14:hiddenFill>
              </a:ext>
            </a:extLst>
          </p:spPr>
        </p:pic>
        <p:pic>
          <p:nvPicPr>
            <p:cNvPr id="18461" name="Picture 29" descr="moter-0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040" y="2736"/>
              <a:ext cx="534" cy="320"/>
            </a:xfrm>
            <a:prstGeom prst="rect">
              <a:avLst/>
            </a:prstGeom>
            <a:noFill/>
            <a:extLst>
              <a:ext uri="{909E8E84-426E-40DD-AFC4-6F175D3DCCD1}">
                <a14:hiddenFill xmlns:a14="http://schemas.microsoft.com/office/drawing/2010/main">
                  <a:solidFill>
                    <a:srgbClr val="FFFFFF"/>
                  </a:solidFill>
                </a14:hiddenFill>
              </a:ext>
            </a:extLst>
          </p:spPr>
        </p:pic>
        <p:pic>
          <p:nvPicPr>
            <p:cNvPr id="18462" name="Picture 30" descr="moter-02">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80" y="2832"/>
              <a:ext cx="534" cy="320"/>
            </a:xfrm>
            <a:prstGeom prst="rect">
              <a:avLst/>
            </a:prstGeom>
            <a:noFill/>
            <a:extLst>
              <a:ext uri="{909E8E84-426E-40DD-AFC4-6F175D3DCCD1}">
                <a14:hiddenFill xmlns:a14="http://schemas.microsoft.com/office/drawing/2010/main">
                  <a:solidFill>
                    <a:srgbClr val="FFFFFF"/>
                  </a:solidFill>
                </a14:hiddenFill>
              </a:ext>
            </a:extLst>
          </p:spPr>
        </p:pic>
      </p:grpSp>
      <p:pic>
        <p:nvPicPr>
          <p:cNvPr id="18463" name="Picture 31" descr="prev">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60198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464" name="M2U00931.wav">
            <a:hlinkClick r:id="" action="ppaction://media"/>
          </p:cNvPr>
          <p:cNvPicPr>
            <a:picLocks noRot="1" noChangeAspect="1" noChangeArrowheads="1"/>
          </p:cNvPicPr>
          <p:nvPr>
            <a:audioFile r:link="rId1"/>
          </p:nvPr>
        </p:nvPicPr>
        <p:blipFill>
          <a:blip r:embed="rId13">
            <a:extLst>
              <a:ext uri="{28A0092B-C50C-407E-A947-70E740481C1C}">
                <a14:useLocalDpi xmlns:a14="http://schemas.microsoft.com/office/drawing/2010/main" val="0"/>
              </a:ext>
            </a:extLst>
          </a:blip>
          <a:srcRect/>
          <a:stretch>
            <a:fillRect/>
          </a:stretch>
        </p:blipFill>
        <p:spPr bwMode="auto">
          <a:xfrm>
            <a:off x="4419600" y="7848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8464"/>
                                        </p:tgtEl>
                                      </p:cBhvr>
                                    </p:cmd>
                                  </p:childTnLst>
                                </p:cTn>
                              </p:par>
                              <p:par>
                                <p:cTn id="7" presetID="6" presetClass="emph" presetSubtype="0" fill="hold" nodeType="withEffect">
                                  <p:stCondLst>
                                    <p:cond delay="0"/>
                                  </p:stCondLst>
                                  <p:childTnLst>
                                    <p:animScale>
                                      <p:cBhvr>
                                        <p:cTn id="8" dur="2000" fill="hold"/>
                                        <p:tgtEl>
                                          <p:spTgt spid="18435"/>
                                        </p:tgtEl>
                                      </p:cBhvr>
                                      <p:by x="150000" y="150000"/>
                                    </p:animScale>
                                  </p:childTnLst>
                                </p:cTn>
                              </p:par>
                              <p:par>
                                <p:cTn id="9" presetID="6" presetClass="emph" presetSubtype="0" fill="hold" nodeType="withEffect">
                                  <p:stCondLst>
                                    <p:cond delay="0"/>
                                  </p:stCondLst>
                                  <p:childTnLst>
                                    <p:animScale>
                                      <p:cBhvr>
                                        <p:cTn id="10" dur="2000" fill="hold"/>
                                        <p:tgtEl>
                                          <p:spTgt spid="18446"/>
                                        </p:tgtEl>
                                      </p:cBhvr>
                                      <p:by x="150000" y="150000"/>
                                    </p:animScale>
                                  </p:childTnLst>
                                </p:cTn>
                              </p:par>
                              <p:par>
                                <p:cTn id="11" presetID="6" presetClass="emph" presetSubtype="0" fill="hold" nodeType="withEffect">
                                  <p:stCondLst>
                                    <p:cond delay="0"/>
                                  </p:stCondLst>
                                  <p:childTnLst>
                                    <p:animScale>
                                      <p:cBhvr>
                                        <p:cTn id="12" dur="2000" fill="hold"/>
                                        <p:tgtEl>
                                          <p:spTgt spid="18447"/>
                                        </p:tgtEl>
                                      </p:cBhvr>
                                      <p:by x="150000" y="150000"/>
                                    </p:animScale>
                                  </p:childTnLst>
                                </p:cTn>
                              </p:par>
                              <p:par>
                                <p:cTn id="13" presetID="6" presetClass="emph" presetSubtype="0" fill="hold" nodeType="withEffect">
                                  <p:stCondLst>
                                    <p:cond delay="0"/>
                                  </p:stCondLst>
                                  <p:childTnLst>
                                    <p:animScale>
                                      <p:cBhvr>
                                        <p:cTn id="14" dur="2000" fill="hold"/>
                                        <p:tgtEl>
                                          <p:spTgt spid="18449"/>
                                        </p:tgtEl>
                                      </p:cBhvr>
                                      <p:by x="150000" y="150000"/>
                                    </p:animScale>
                                  </p:childTnLst>
                                </p:cTn>
                              </p:par>
                              <p:par>
                                <p:cTn id="15" presetID="23" presetClass="entr" presetSubtype="16" fill="hold" grpId="0" nodeType="withEffect">
                                  <p:stCondLst>
                                    <p:cond delay="0"/>
                                  </p:stCondLst>
                                  <p:childTnLst>
                                    <p:set>
                                      <p:cBhvr>
                                        <p:cTn id="16" dur="1" fill="hold">
                                          <p:stCondLst>
                                            <p:cond delay="0"/>
                                          </p:stCondLst>
                                        </p:cTn>
                                        <p:tgtEl>
                                          <p:spTgt spid="18445"/>
                                        </p:tgtEl>
                                        <p:attrNameLst>
                                          <p:attrName>style.visibility</p:attrName>
                                        </p:attrNameLst>
                                      </p:cBhvr>
                                      <p:to>
                                        <p:strVal val="visible"/>
                                      </p:to>
                                    </p:set>
                                    <p:anim calcmode="lin" valueType="num">
                                      <p:cBhvr>
                                        <p:cTn id="17" dur="1000" fill="hold"/>
                                        <p:tgtEl>
                                          <p:spTgt spid="18445"/>
                                        </p:tgtEl>
                                        <p:attrNameLst>
                                          <p:attrName>ppt_w</p:attrName>
                                        </p:attrNameLst>
                                      </p:cBhvr>
                                      <p:tavLst>
                                        <p:tav tm="0">
                                          <p:val>
                                            <p:fltVal val="0"/>
                                          </p:val>
                                        </p:tav>
                                        <p:tav tm="100000">
                                          <p:val>
                                            <p:strVal val="#ppt_w"/>
                                          </p:val>
                                        </p:tav>
                                      </p:tavLst>
                                    </p:anim>
                                    <p:anim calcmode="lin" valueType="num">
                                      <p:cBhvr>
                                        <p:cTn id="18" dur="1000" fill="hold"/>
                                        <p:tgtEl>
                                          <p:spTgt spid="1844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grpId="1" nodeType="clickEffect">
                                  <p:stCondLst>
                                    <p:cond delay="0"/>
                                  </p:stCondLst>
                                  <p:childTnLst>
                                    <p:animEffect transition="out" filter="diamond(in)">
                                      <p:cBhvr>
                                        <p:cTn id="22" dur="2000"/>
                                        <p:tgtEl>
                                          <p:spTgt spid="18445"/>
                                        </p:tgtEl>
                                      </p:cBhvr>
                                    </p:animEffect>
                                    <p:set>
                                      <p:cBhvr>
                                        <p:cTn id="23" dur="1" fill="hold">
                                          <p:stCondLst>
                                            <p:cond delay="1999"/>
                                          </p:stCondLst>
                                        </p:cTn>
                                        <p:tgtEl>
                                          <p:spTgt spid="18445"/>
                                        </p:tgtEl>
                                        <p:attrNameLst>
                                          <p:attrName>style.visibility</p:attrName>
                                        </p:attrNameLst>
                                      </p:cBhvr>
                                      <p:to>
                                        <p:strVal val="hidden"/>
                                      </p:to>
                                    </p:set>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18456"/>
                                        </p:tgtEl>
                                        <p:attrNameLst>
                                          <p:attrName>style.visibility</p:attrName>
                                        </p:attrNameLst>
                                      </p:cBhvr>
                                      <p:to>
                                        <p:strVal val="visible"/>
                                      </p:to>
                                    </p:set>
                                    <p:anim calcmode="lin" valueType="num">
                                      <p:cBhvr>
                                        <p:cTn id="27" dur="500" fill="hold"/>
                                        <p:tgtEl>
                                          <p:spTgt spid="18456"/>
                                        </p:tgtEl>
                                        <p:attrNameLst>
                                          <p:attrName>ppt_w</p:attrName>
                                        </p:attrNameLst>
                                      </p:cBhvr>
                                      <p:tavLst>
                                        <p:tav tm="0">
                                          <p:val>
                                            <p:fltVal val="0"/>
                                          </p:val>
                                        </p:tav>
                                        <p:tav tm="100000">
                                          <p:val>
                                            <p:strVal val="#ppt_w"/>
                                          </p:val>
                                        </p:tav>
                                      </p:tavLst>
                                    </p:anim>
                                    <p:anim calcmode="lin" valueType="num">
                                      <p:cBhvr>
                                        <p:cTn id="28" dur="500" fill="hold"/>
                                        <p:tgtEl>
                                          <p:spTgt spid="18456"/>
                                        </p:tgtEl>
                                        <p:attrNameLst>
                                          <p:attrName>ppt_h</p:attrName>
                                        </p:attrNameLst>
                                      </p:cBhvr>
                                      <p:tavLst>
                                        <p:tav tm="0">
                                          <p:val>
                                            <p:fltVal val="0"/>
                                          </p:val>
                                        </p:tav>
                                        <p:tav tm="100000">
                                          <p:val>
                                            <p:strVal val="#ppt_h"/>
                                          </p:val>
                                        </p:tav>
                                      </p:tavLst>
                                    </p:anim>
                                    <p:animEffect transition="in" filter="fade">
                                      <p:cBhvr>
                                        <p:cTn id="29" dur="500"/>
                                        <p:tgtEl>
                                          <p:spTgt spid="184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Prev" delay="0">
                      <p:tgtEl>
                        <p:sldTgt/>
                      </p:tgtEl>
                    </p:cond>
                    <p:cond evt="onStopAudio" delay="0">
                      <p:tgtEl>
                        <p:sldTgt/>
                      </p:tgtEl>
                    </p:cond>
                  </p:endCondLst>
                </p:cTn>
                <p:tgtEl>
                  <p:spTgt spid="18464"/>
                </p:tgtEl>
              </p:cMediaNode>
            </p:audio>
          </p:childTnLst>
        </p:cTn>
      </p:par>
    </p:tnLst>
    <p:bldLst>
      <p:bldP spid="18445" grpId="0" animBg="1"/>
      <p:bldP spid="18445" grpId="1" animBg="1"/>
      <p:bldP spid="184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FF33"/>
            </a:gs>
          </a:gsLst>
          <a:lin ang="5400000" scaled="1"/>
        </a:gradFill>
        <a:effectLst/>
      </p:bgPr>
    </p:bg>
    <p:spTree>
      <p:nvGrpSpPr>
        <p:cNvPr id="1" name=""/>
        <p:cNvGrpSpPr/>
        <p:nvPr/>
      </p:nvGrpSpPr>
      <p:grpSpPr>
        <a:xfrm>
          <a:off x="0" y="0"/>
          <a:ext cx="0" cy="0"/>
          <a:chOff x="0" y="0"/>
          <a:chExt cx="0" cy="0"/>
        </a:xfrm>
      </p:grpSpPr>
      <p:pic>
        <p:nvPicPr>
          <p:cNvPr id="20482" name="Picture 2" descr="SugarwareZ-240"/>
          <p:cNvPicPr>
            <a:picLocks noGrp="1"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95600" y="457200"/>
            <a:ext cx="3352800" cy="300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3" descr="Heart-Sun-Glitt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609600"/>
            <a:ext cx="685800" cy="64452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miscellaneous_541"/>
          <p:cNvPicPr>
            <a:picLocks noGrp="1" noChangeAspect="1" noChangeArrowheads="1" noCrop="1"/>
          </p:cNvPicPr>
          <p:nvPr>
            <p:ph type="title"/>
          </p:nvPr>
        </p:nvPicPr>
        <p:blipFill>
          <a:blip r:embed="rId5" cstate="print">
            <a:extLst>
              <a:ext uri="{28A0092B-C50C-407E-A947-70E740481C1C}">
                <a14:useLocalDpi xmlns:a14="http://schemas.microsoft.com/office/drawing/2010/main" val="0"/>
              </a:ext>
            </a:extLst>
          </a:blip>
          <a:srcRect/>
          <a:stretch>
            <a:fillRect/>
          </a:stretch>
        </p:blipFill>
        <p:spPr>
          <a:xfrm>
            <a:off x="6781800" y="304800"/>
            <a:ext cx="841375"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descr="star0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762000"/>
            <a:ext cx="762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star0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810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star0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81000"/>
            <a:ext cx="6985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star0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0"/>
            <a:ext cx="6985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miscellaneous_5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828800"/>
            <a:ext cx="1049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miscellaneous_54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85800"/>
            <a:ext cx="7699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WordArt 13"/>
          <p:cNvSpPr>
            <a:spLocks noChangeArrowheads="1" noChangeShapeType="1" noTextEdit="1"/>
          </p:cNvSpPr>
          <p:nvPr/>
        </p:nvSpPr>
        <p:spPr bwMode="auto">
          <a:xfrm>
            <a:off x="2133600" y="3505200"/>
            <a:ext cx="5105400" cy="1004888"/>
          </a:xfrm>
          <a:prstGeom prst="rect">
            <a:avLst/>
          </a:prstGeom>
          <a:extLst>
            <a:ext uri="{91240B29-F687-4F45-9708-019B960494DF}">
              <a14:hiddenLine xmlns:a14="http://schemas.microsoft.com/office/drawing/2010/main" w="12700">
                <a:solidFill>
                  <a:srgbClr val="000099"/>
                </a:solidFill>
                <a:round/>
                <a:headEnd/>
                <a:tailEnd/>
              </a14:hiddenLine>
            </a:ext>
          </a:extLst>
        </p:spPr>
        <p:txBody>
          <a:bodyPr wrap="none" fromWordArt="1">
            <a:prstTxWarp prst="textDoubleWave1">
              <a:avLst>
                <a:gd name="adj1" fmla="val 6500"/>
                <a:gd name="adj2" fmla="val 0"/>
              </a:avLst>
            </a:prstTxWarp>
          </a:bodyPr>
          <a:lstStyle/>
          <a:p>
            <a:pPr algn="ctr"/>
            <a:r>
              <a:rPr lang="pt-BR" sz="3600" b="1" kern="10" spc="-360">
                <a:solidFill>
                  <a:srgbClr val="FF0000"/>
                </a:solidFill>
                <a:effectLst>
                  <a:outerShdw dist="125724" dir="18900000" algn="ctr" rotWithShape="0">
                    <a:srgbClr val="000099"/>
                  </a:outerShdw>
                </a:effectLst>
                <a:latin typeface=".VnAvant" panose="020B7200000000000000" pitchFamily="34" charset="0"/>
              </a:rPr>
              <a:t>§óng råi! B¹n giái qu¸</a:t>
            </a:r>
            <a:endParaRPr lang="en-US" sz="3600" b="1" kern="10" spc="-360">
              <a:solidFill>
                <a:srgbClr val="FF0000"/>
              </a:solidFill>
              <a:effectLst>
                <a:outerShdw dist="125724" dir="18900000" algn="ctr" rotWithShape="0">
                  <a:srgbClr val="000099"/>
                </a:outerShdw>
              </a:effectLst>
              <a:latin typeface=".VnAvant" panose="020B7200000000000000" pitchFamily="34" charset="0"/>
            </a:endParaRPr>
          </a:p>
        </p:txBody>
      </p:sp>
      <p:pic>
        <p:nvPicPr>
          <p:cNvPr id="20494" name="Picture 14" descr="Heart-Sun-Glitt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981200"/>
            <a:ext cx="8382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20495" name="Picture 15" descr="Heart-Sun-Glitt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09838"/>
            <a:ext cx="762000" cy="717550"/>
          </a:xfrm>
          <a:prstGeom prst="rect">
            <a:avLst/>
          </a:prstGeom>
          <a:noFill/>
          <a:extLst>
            <a:ext uri="{909E8E84-426E-40DD-AFC4-6F175D3DCCD1}">
              <a14:hiddenFill xmlns:a14="http://schemas.microsoft.com/office/drawing/2010/main">
                <a:solidFill>
                  <a:srgbClr val="FFFFFF"/>
                </a:solidFill>
              </a14:hiddenFill>
            </a:ext>
          </a:extLst>
        </p:spPr>
      </p:pic>
      <p:pic>
        <p:nvPicPr>
          <p:cNvPr id="20497" name="Picture 17" descr="Heart-Sun-Glitte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143000"/>
            <a:ext cx="762000" cy="717550"/>
          </a:xfrm>
          <a:prstGeom prst="rect">
            <a:avLst/>
          </a:prstGeom>
          <a:noFill/>
          <a:extLst>
            <a:ext uri="{909E8E84-426E-40DD-AFC4-6F175D3DCCD1}">
              <a14:hiddenFill xmlns:a14="http://schemas.microsoft.com/office/drawing/2010/main">
                <a:solidFill>
                  <a:srgbClr val="FFFFFF"/>
                </a:solidFill>
              </a14:hiddenFill>
            </a:ext>
          </a:extLst>
        </p:spPr>
      </p:pic>
      <p:pic>
        <p:nvPicPr>
          <p:cNvPr id="20498" name="Picture 18" descr="Heart-and-Bear-Balloo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257800"/>
            <a:ext cx="13716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20499" name="Picture 19" descr="Heart-and-Bear-Balloon"/>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4572000"/>
            <a:ext cx="1143000" cy="1008063"/>
          </a:xfrm>
          <a:prstGeom prst="rect">
            <a:avLst/>
          </a:prstGeom>
          <a:noFill/>
          <a:extLst>
            <a:ext uri="{909E8E84-426E-40DD-AFC4-6F175D3DCCD1}">
              <a14:hiddenFill xmlns:a14="http://schemas.microsoft.com/office/drawing/2010/main">
                <a:solidFill>
                  <a:srgbClr val="FFFFFF"/>
                </a:solidFill>
              </a14:hiddenFill>
            </a:ext>
          </a:extLst>
        </p:spPr>
      </p:pic>
      <p:sp>
        <p:nvSpPr>
          <p:cNvPr id="20503" name="WordArt 23"/>
          <p:cNvSpPr>
            <a:spLocks noChangeArrowheads="1" noChangeShapeType="1" noTextEdit="1"/>
          </p:cNvSpPr>
          <p:nvPr/>
        </p:nvSpPr>
        <p:spPr bwMode="auto">
          <a:xfrm>
            <a:off x="2819400" y="3581400"/>
            <a:ext cx="3810000" cy="1219200"/>
          </a:xfrm>
          <a:prstGeom prst="rect">
            <a:avLst/>
          </a:prstGeom>
          <a:extLst>
            <a:ext uri="{91240B29-F687-4F45-9708-019B960494DF}">
              <a14:hiddenLine xmlns:a14="http://schemas.microsoft.com/office/drawing/2010/main" w="9525">
                <a:solidFill>
                  <a:srgbClr val="008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3300"/>
                </a:solidFill>
                <a:effectLst>
                  <a:outerShdw dist="563972" dir="14049741" sx="125000" sy="125000" algn="tl" rotWithShape="0">
                    <a:srgbClr val="C7DFD3">
                      <a:alpha val="80000"/>
                    </a:srgbClr>
                  </a:outerShdw>
                </a:effectLst>
                <a:cs typeface="Arial" panose="020B0604020202020204" pitchFamily="34" charset="0"/>
              </a:rPr>
              <a:t>Bé hãy bắt chước </a:t>
            </a:r>
          </a:p>
          <a:p>
            <a:pPr algn="ctr"/>
            <a:r>
              <a:rPr lang="vi-VN" sz="3600" b="1" kern="10">
                <a:solidFill>
                  <a:srgbClr val="FF3300"/>
                </a:solidFill>
                <a:effectLst>
                  <a:outerShdw dist="563972" dir="14049741" sx="125000" sy="125000" algn="tl" rotWithShape="0">
                    <a:srgbClr val="C7DFD3">
                      <a:alpha val="80000"/>
                    </a:srgbClr>
                  </a:outerShdw>
                </a:effectLst>
                <a:cs typeface="Arial" panose="020B0604020202020204" pitchFamily="34" charset="0"/>
              </a:rPr>
              <a:t>tiếng kêu của  </a:t>
            </a:r>
          </a:p>
          <a:p>
            <a:pPr algn="ctr"/>
            <a:r>
              <a:rPr lang="vi-VN" sz="3600" b="1" kern="10">
                <a:solidFill>
                  <a:srgbClr val="FF3300"/>
                </a:solidFill>
                <a:effectLst>
                  <a:outerShdw dist="563972" dir="14049741" sx="125000" sy="125000" algn="tl" rotWithShape="0">
                    <a:srgbClr val="C7DFD3">
                      <a:alpha val="80000"/>
                    </a:srgbClr>
                  </a:outerShdw>
                </a:effectLst>
                <a:cs typeface="Arial" panose="020B0604020202020204" pitchFamily="34" charset="0"/>
              </a:rPr>
              <a:t>máy bay với số lượng 5</a:t>
            </a:r>
            <a:endParaRPr lang="en-US" sz="3600" b="1" kern="10">
              <a:solidFill>
                <a:srgbClr val="FF3300"/>
              </a:solidFill>
              <a:effectLst>
                <a:outerShdw dist="563972" dir="14049741" sx="125000" sy="125000" algn="tl" rotWithShape="0">
                  <a:srgbClr val="C7DFD3">
                    <a:alpha val="80000"/>
                  </a:srgbClr>
                </a:outerShdw>
              </a:effectLst>
              <a:cs typeface="Arial" panose="020B0604020202020204" pitchFamily="34" charset="0"/>
            </a:endParaRPr>
          </a:p>
        </p:txBody>
      </p:sp>
      <p:grpSp>
        <p:nvGrpSpPr>
          <p:cNvPr id="20504" name="Group 24"/>
          <p:cNvGrpSpPr>
            <a:grpSpLocks/>
          </p:cNvGrpSpPr>
          <p:nvPr/>
        </p:nvGrpSpPr>
        <p:grpSpPr bwMode="auto">
          <a:xfrm>
            <a:off x="3810000" y="4953000"/>
            <a:ext cx="1600200" cy="1752600"/>
            <a:chOff x="240" y="2592"/>
            <a:chExt cx="1290" cy="1465"/>
          </a:xfrm>
        </p:grpSpPr>
        <p:pic>
          <p:nvPicPr>
            <p:cNvPr id="20505" name="Picture 25" descr="18346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072171">
              <a:off x="344" y="2824"/>
              <a:ext cx="457" cy="666"/>
            </a:xfrm>
            <a:prstGeom prst="rect">
              <a:avLst/>
            </a:prstGeom>
            <a:noFill/>
            <a:extLst>
              <a:ext uri="{909E8E84-426E-40DD-AFC4-6F175D3DCCD1}">
                <a14:hiddenFill xmlns:a14="http://schemas.microsoft.com/office/drawing/2010/main">
                  <a:solidFill>
                    <a:srgbClr val="FFFFFF"/>
                  </a:solidFill>
                </a14:hiddenFill>
              </a:ext>
            </a:extLst>
          </p:spPr>
        </p:pic>
        <p:pic>
          <p:nvPicPr>
            <p:cNvPr id="20506" name="Picture 26" descr="18346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072171">
              <a:off x="346" y="3446"/>
              <a:ext cx="456" cy="667"/>
            </a:xfrm>
            <a:prstGeom prst="rect">
              <a:avLst/>
            </a:prstGeom>
            <a:noFill/>
            <a:extLst>
              <a:ext uri="{909E8E84-426E-40DD-AFC4-6F175D3DCCD1}">
                <a14:hiddenFill xmlns:a14="http://schemas.microsoft.com/office/drawing/2010/main">
                  <a:solidFill>
                    <a:srgbClr val="FFFFFF"/>
                  </a:solidFill>
                </a14:hiddenFill>
              </a:ext>
            </a:extLst>
          </p:spPr>
        </p:pic>
        <p:pic>
          <p:nvPicPr>
            <p:cNvPr id="20507" name="Picture 27" descr="18346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072171">
              <a:off x="872" y="2968"/>
              <a:ext cx="457" cy="666"/>
            </a:xfrm>
            <a:prstGeom prst="rect">
              <a:avLst/>
            </a:prstGeom>
            <a:noFill/>
            <a:extLst>
              <a:ext uri="{909E8E84-426E-40DD-AFC4-6F175D3DCCD1}">
                <a14:hiddenFill xmlns:a14="http://schemas.microsoft.com/office/drawing/2010/main">
                  <a:solidFill>
                    <a:srgbClr val="FFFFFF"/>
                  </a:solidFill>
                </a14:hiddenFill>
              </a:ext>
            </a:extLst>
          </p:spPr>
        </p:pic>
        <p:pic>
          <p:nvPicPr>
            <p:cNvPr id="20508" name="Picture 28" descr="18346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072171">
              <a:off x="968" y="3496"/>
              <a:ext cx="457" cy="666"/>
            </a:xfrm>
            <a:prstGeom prst="rect">
              <a:avLst/>
            </a:prstGeom>
            <a:noFill/>
            <a:extLst>
              <a:ext uri="{909E8E84-426E-40DD-AFC4-6F175D3DCCD1}">
                <a14:hiddenFill xmlns:a14="http://schemas.microsoft.com/office/drawing/2010/main">
                  <a:solidFill>
                    <a:srgbClr val="FFFFFF"/>
                  </a:solidFill>
                </a14:hiddenFill>
              </a:ext>
            </a:extLst>
          </p:spPr>
        </p:pic>
        <p:pic>
          <p:nvPicPr>
            <p:cNvPr id="20509" name="Picture 29" descr="18346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072171">
              <a:off x="920" y="2488"/>
              <a:ext cx="457" cy="66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10" name="Picture 30" descr="prev">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11" name="M2U00932.wav">
            <a:hlinkClick r:id="" action="ppaction://media"/>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4419600" y="777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0511"/>
                                        </p:tgtEl>
                                      </p:cBhvr>
                                    </p:cmd>
                                  </p:childTnLst>
                                </p:cTn>
                              </p:par>
                              <p:par>
                                <p:cTn id="7" presetID="6" presetClass="emph" presetSubtype="0" fill="hold" nodeType="withEffect">
                                  <p:stCondLst>
                                    <p:cond delay="0"/>
                                  </p:stCondLst>
                                  <p:childTnLst>
                                    <p:animScale>
                                      <p:cBhvr>
                                        <p:cTn id="8" dur="2000" fill="hold"/>
                                        <p:tgtEl>
                                          <p:spTgt spid="20483"/>
                                        </p:tgtEl>
                                      </p:cBhvr>
                                      <p:by x="150000" y="150000"/>
                                    </p:animScale>
                                  </p:childTnLst>
                                </p:cTn>
                              </p:par>
                              <p:par>
                                <p:cTn id="9" presetID="6" presetClass="emph" presetSubtype="0" fill="hold" nodeType="withEffect">
                                  <p:stCondLst>
                                    <p:cond delay="0"/>
                                  </p:stCondLst>
                                  <p:childTnLst>
                                    <p:animScale>
                                      <p:cBhvr>
                                        <p:cTn id="10" dur="2000" fill="hold"/>
                                        <p:tgtEl>
                                          <p:spTgt spid="20494"/>
                                        </p:tgtEl>
                                      </p:cBhvr>
                                      <p:by x="150000" y="150000"/>
                                    </p:animScale>
                                  </p:childTnLst>
                                </p:cTn>
                              </p:par>
                              <p:par>
                                <p:cTn id="11" presetID="6" presetClass="emph" presetSubtype="0" fill="hold" nodeType="withEffect">
                                  <p:stCondLst>
                                    <p:cond delay="0"/>
                                  </p:stCondLst>
                                  <p:childTnLst>
                                    <p:animScale>
                                      <p:cBhvr>
                                        <p:cTn id="12" dur="2000" fill="hold"/>
                                        <p:tgtEl>
                                          <p:spTgt spid="20495"/>
                                        </p:tgtEl>
                                      </p:cBhvr>
                                      <p:by x="150000" y="150000"/>
                                    </p:animScale>
                                  </p:childTnLst>
                                </p:cTn>
                              </p:par>
                              <p:par>
                                <p:cTn id="13" presetID="6" presetClass="emph" presetSubtype="0" fill="hold" nodeType="withEffect">
                                  <p:stCondLst>
                                    <p:cond delay="0"/>
                                  </p:stCondLst>
                                  <p:childTnLst>
                                    <p:animScale>
                                      <p:cBhvr>
                                        <p:cTn id="14" dur="2000" fill="hold"/>
                                        <p:tgtEl>
                                          <p:spTgt spid="20497"/>
                                        </p:tgtEl>
                                      </p:cBhvr>
                                      <p:by x="150000" y="150000"/>
                                    </p:animScale>
                                  </p:childTnLst>
                                </p:cTn>
                              </p:par>
                              <p:par>
                                <p:cTn id="15" presetID="23" presetClass="entr" presetSubtype="16" fill="hold" grpId="0" nodeType="withEffect">
                                  <p:stCondLst>
                                    <p:cond delay="0"/>
                                  </p:stCondLst>
                                  <p:childTnLst>
                                    <p:set>
                                      <p:cBhvr>
                                        <p:cTn id="16" dur="1" fill="hold">
                                          <p:stCondLst>
                                            <p:cond delay="0"/>
                                          </p:stCondLst>
                                        </p:cTn>
                                        <p:tgtEl>
                                          <p:spTgt spid="20493"/>
                                        </p:tgtEl>
                                        <p:attrNameLst>
                                          <p:attrName>style.visibility</p:attrName>
                                        </p:attrNameLst>
                                      </p:cBhvr>
                                      <p:to>
                                        <p:strVal val="visible"/>
                                      </p:to>
                                    </p:set>
                                    <p:anim calcmode="lin" valueType="num">
                                      <p:cBhvr>
                                        <p:cTn id="17" dur="3000" fill="hold"/>
                                        <p:tgtEl>
                                          <p:spTgt spid="20493"/>
                                        </p:tgtEl>
                                        <p:attrNameLst>
                                          <p:attrName>ppt_w</p:attrName>
                                        </p:attrNameLst>
                                      </p:cBhvr>
                                      <p:tavLst>
                                        <p:tav tm="0">
                                          <p:val>
                                            <p:fltVal val="0"/>
                                          </p:val>
                                        </p:tav>
                                        <p:tav tm="100000">
                                          <p:val>
                                            <p:strVal val="#ppt_w"/>
                                          </p:val>
                                        </p:tav>
                                      </p:tavLst>
                                    </p:anim>
                                    <p:anim calcmode="lin" valueType="num">
                                      <p:cBhvr>
                                        <p:cTn id="18" dur="3000" fill="hold"/>
                                        <p:tgtEl>
                                          <p:spTgt spid="2049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288"/>
                            </p:stCondLst>
                            <p:childTnLst>
                              <p:par>
                                <p:cTn id="20" presetID="53" presetClass="entr" presetSubtype="0" fill="hold" grpId="0" nodeType="afterEffect">
                                  <p:stCondLst>
                                    <p:cond delay="0"/>
                                  </p:stCondLst>
                                  <p:childTnLst>
                                    <p:set>
                                      <p:cBhvr>
                                        <p:cTn id="21" dur="1" fill="hold">
                                          <p:stCondLst>
                                            <p:cond delay="0"/>
                                          </p:stCondLst>
                                        </p:cTn>
                                        <p:tgtEl>
                                          <p:spTgt spid="20503"/>
                                        </p:tgtEl>
                                        <p:attrNameLst>
                                          <p:attrName>style.visibility</p:attrName>
                                        </p:attrNameLst>
                                      </p:cBhvr>
                                      <p:to>
                                        <p:strVal val="visible"/>
                                      </p:to>
                                    </p:set>
                                    <p:anim calcmode="lin" valueType="num">
                                      <p:cBhvr>
                                        <p:cTn id="22" dur="500" fill="hold"/>
                                        <p:tgtEl>
                                          <p:spTgt spid="20503"/>
                                        </p:tgtEl>
                                        <p:attrNameLst>
                                          <p:attrName>ppt_w</p:attrName>
                                        </p:attrNameLst>
                                      </p:cBhvr>
                                      <p:tavLst>
                                        <p:tav tm="0">
                                          <p:val>
                                            <p:fltVal val="0"/>
                                          </p:val>
                                        </p:tav>
                                        <p:tav tm="100000">
                                          <p:val>
                                            <p:strVal val="#ppt_w"/>
                                          </p:val>
                                        </p:tav>
                                      </p:tavLst>
                                    </p:anim>
                                    <p:anim calcmode="lin" valueType="num">
                                      <p:cBhvr>
                                        <p:cTn id="23" dur="500" fill="hold"/>
                                        <p:tgtEl>
                                          <p:spTgt spid="20503"/>
                                        </p:tgtEl>
                                        <p:attrNameLst>
                                          <p:attrName>ppt_h</p:attrName>
                                        </p:attrNameLst>
                                      </p:cBhvr>
                                      <p:tavLst>
                                        <p:tav tm="0">
                                          <p:val>
                                            <p:fltVal val="0"/>
                                          </p:val>
                                        </p:tav>
                                        <p:tav tm="100000">
                                          <p:val>
                                            <p:strVal val="#ppt_h"/>
                                          </p:val>
                                        </p:tav>
                                      </p:tavLst>
                                    </p:anim>
                                    <p:animEffect transition="in" filter="fade">
                                      <p:cBhvr>
                                        <p:cTn id="24" dur="500"/>
                                        <p:tgtEl>
                                          <p:spTgt spid="205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xit" presetSubtype="10" fill="hold" grpId="1" nodeType="clickEffect">
                                  <p:stCondLst>
                                    <p:cond delay="0"/>
                                  </p:stCondLst>
                                  <p:childTnLst>
                                    <p:anim calcmode="lin" valueType="num">
                                      <p:cBhvr>
                                        <p:cTn id="28" dur="500"/>
                                        <p:tgtEl>
                                          <p:spTgt spid="20493"/>
                                        </p:tgtEl>
                                        <p:attrNameLst>
                                          <p:attrName>ppt_w</p:attrName>
                                        </p:attrNameLst>
                                      </p:cBhvr>
                                      <p:tavLst>
                                        <p:tav tm="0">
                                          <p:val>
                                            <p:strVal val="ppt_w"/>
                                          </p:val>
                                        </p:tav>
                                        <p:tav tm="100000">
                                          <p:val>
                                            <p:fltVal val="0"/>
                                          </p:val>
                                        </p:tav>
                                      </p:tavLst>
                                    </p:anim>
                                    <p:anim calcmode="lin" valueType="num">
                                      <p:cBhvr>
                                        <p:cTn id="29" dur="500"/>
                                        <p:tgtEl>
                                          <p:spTgt spid="20493"/>
                                        </p:tgtEl>
                                        <p:attrNameLst>
                                          <p:attrName>ppt_h</p:attrName>
                                        </p:attrNameLst>
                                      </p:cBhvr>
                                      <p:tavLst>
                                        <p:tav tm="0">
                                          <p:val>
                                            <p:strVal val="ppt_h"/>
                                          </p:val>
                                        </p:tav>
                                        <p:tav tm="100000">
                                          <p:val>
                                            <p:strVal val="ppt_h"/>
                                          </p:val>
                                        </p:tav>
                                      </p:tavLst>
                                    </p:anim>
                                    <p:set>
                                      <p:cBhvr>
                                        <p:cTn id="30" dur="1" fill="hold">
                                          <p:stCondLst>
                                            <p:cond delay="499"/>
                                          </p:stCondLst>
                                        </p:cTn>
                                        <p:tgtEl>
                                          <p:spTgt spid="20493"/>
                                        </p:tgtEl>
                                        <p:attrNameLst>
                                          <p:attrName>style.visibility</p:attrName>
                                        </p:attrNameLst>
                                      </p:cBhvr>
                                      <p:to>
                                        <p:strVal val="hidden"/>
                                      </p:to>
                                    </p:set>
                                  </p:childTnLst>
                                </p:cTn>
                              </p:par>
                              <p:par>
                                <p:cTn id="31" presetID="53" presetClass="entr" presetSubtype="0" fill="hold" grpId="1" nodeType="withEffect">
                                  <p:stCondLst>
                                    <p:cond delay="0"/>
                                  </p:stCondLst>
                                  <p:childTnLst>
                                    <p:set>
                                      <p:cBhvr>
                                        <p:cTn id="32" dur="1" fill="hold">
                                          <p:stCondLst>
                                            <p:cond delay="0"/>
                                          </p:stCondLst>
                                        </p:cTn>
                                        <p:tgtEl>
                                          <p:spTgt spid="20503"/>
                                        </p:tgtEl>
                                        <p:attrNameLst>
                                          <p:attrName>style.visibility</p:attrName>
                                        </p:attrNameLst>
                                      </p:cBhvr>
                                      <p:to>
                                        <p:strVal val="visible"/>
                                      </p:to>
                                    </p:set>
                                    <p:anim calcmode="lin" valueType="num">
                                      <p:cBhvr>
                                        <p:cTn id="33" dur="500" fill="hold"/>
                                        <p:tgtEl>
                                          <p:spTgt spid="20503"/>
                                        </p:tgtEl>
                                        <p:attrNameLst>
                                          <p:attrName>ppt_w</p:attrName>
                                        </p:attrNameLst>
                                      </p:cBhvr>
                                      <p:tavLst>
                                        <p:tav tm="0">
                                          <p:val>
                                            <p:fltVal val="0"/>
                                          </p:val>
                                        </p:tav>
                                        <p:tav tm="100000">
                                          <p:val>
                                            <p:strVal val="#ppt_w"/>
                                          </p:val>
                                        </p:tav>
                                      </p:tavLst>
                                    </p:anim>
                                    <p:anim calcmode="lin" valueType="num">
                                      <p:cBhvr>
                                        <p:cTn id="34" dur="500" fill="hold"/>
                                        <p:tgtEl>
                                          <p:spTgt spid="20503"/>
                                        </p:tgtEl>
                                        <p:attrNameLst>
                                          <p:attrName>ppt_h</p:attrName>
                                        </p:attrNameLst>
                                      </p:cBhvr>
                                      <p:tavLst>
                                        <p:tav tm="0">
                                          <p:val>
                                            <p:fltVal val="0"/>
                                          </p:val>
                                        </p:tav>
                                        <p:tav tm="100000">
                                          <p:val>
                                            <p:strVal val="#ppt_h"/>
                                          </p:val>
                                        </p:tav>
                                      </p:tavLst>
                                    </p:anim>
                                    <p:animEffect transition="in" filter="fade">
                                      <p:cBhvr>
                                        <p:cTn id="35" dur="5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Prev" delay="0">
                      <p:tgtEl>
                        <p:sldTgt/>
                      </p:tgtEl>
                    </p:cond>
                    <p:cond evt="onStopAudio" delay="0">
                      <p:tgtEl>
                        <p:sldTgt/>
                      </p:tgtEl>
                    </p:cond>
                  </p:endCondLst>
                </p:cTn>
                <p:tgtEl>
                  <p:spTgt spid="20511"/>
                </p:tgtEl>
              </p:cMediaNode>
            </p:audio>
          </p:childTnLst>
        </p:cTn>
      </p:par>
    </p:tnLst>
    <p:bldLst>
      <p:bldP spid="20493" grpId="0" animBg="1"/>
      <p:bldP spid="20493" grpId="1" animBg="1"/>
      <p:bldP spid="20503" grpId="0" animBg="1"/>
      <p:bldP spid="2050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descr="valentine_pink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p:cNvSpPr>
            <a:spLocks noGrp="1" noChangeArrowheads="1"/>
          </p:cNvSpPr>
          <p:nvPr>
            <p:ph type="title"/>
          </p:nvPr>
        </p:nvSpPr>
        <p:spPr>
          <a:xfrm>
            <a:off x="0" y="0"/>
            <a:ext cx="8229600" cy="1143000"/>
          </a:xfrm>
        </p:spPr>
        <p:txBody>
          <a:bodyPr/>
          <a:lstStyle/>
          <a:p>
            <a:r>
              <a:rPr lang="en-US" altLang="en-US" sz="3600" b="1">
                <a:solidFill>
                  <a:srgbClr val="FF3300"/>
                </a:solidFill>
              </a:rPr>
              <a:t>I. Mục đích - Yêu cầu</a:t>
            </a:r>
          </a:p>
        </p:txBody>
      </p:sp>
      <p:sp>
        <p:nvSpPr>
          <p:cNvPr id="24580" name="Rectangle 4"/>
          <p:cNvSpPr>
            <a:spLocks noGrp="1" noChangeArrowheads="1"/>
          </p:cNvSpPr>
          <p:nvPr>
            <p:ph type="body" idx="1"/>
          </p:nvPr>
        </p:nvSpPr>
        <p:spPr>
          <a:xfrm>
            <a:off x="381000" y="1143000"/>
            <a:ext cx="7162800" cy="4525963"/>
          </a:xfrm>
        </p:spPr>
        <p:txBody>
          <a:bodyPr/>
          <a:lstStyle/>
          <a:p>
            <a:pPr marL="609600" indent="-609600">
              <a:lnSpc>
                <a:spcPct val="80000"/>
              </a:lnSpc>
              <a:buFontTx/>
              <a:buAutoNum type="arabicPeriod"/>
            </a:pPr>
            <a:r>
              <a:rPr lang="en-US" altLang="en-US" sz="2000">
                <a:solidFill>
                  <a:srgbClr val="0000FF"/>
                </a:solidFill>
              </a:rPr>
              <a:t>Kiến thức:</a:t>
            </a:r>
          </a:p>
          <a:p>
            <a:pPr marL="609600" indent="-609600">
              <a:lnSpc>
                <a:spcPct val="80000"/>
              </a:lnSpc>
              <a:buFontTx/>
              <a:buChar char="-"/>
            </a:pPr>
            <a:r>
              <a:rPr lang="en-US" altLang="en-US" sz="2000">
                <a:solidFill>
                  <a:srgbClr val="0000FF"/>
                </a:solidFill>
              </a:rPr>
              <a:t>Trẻ biết đếm đến 5</a:t>
            </a:r>
          </a:p>
          <a:p>
            <a:pPr marL="609600" indent="-609600">
              <a:lnSpc>
                <a:spcPct val="80000"/>
              </a:lnSpc>
              <a:buFontTx/>
              <a:buChar char="-"/>
            </a:pPr>
            <a:r>
              <a:rPr lang="en-US" altLang="en-US" sz="2000">
                <a:solidFill>
                  <a:srgbClr val="0000FF"/>
                </a:solidFill>
              </a:rPr>
              <a:t>Biết nhận biết và tạo nhóm các phương tiện giao thông có số lượng 5</a:t>
            </a:r>
          </a:p>
          <a:p>
            <a:pPr marL="609600" indent="-609600">
              <a:lnSpc>
                <a:spcPct val="80000"/>
              </a:lnSpc>
              <a:buFontTx/>
              <a:buNone/>
            </a:pPr>
            <a:r>
              <a:rPr lang="en-US" altLang="en-US" sz="2000">
                <a:solidFill>
                  <a:srgbClr val="0000FF"/>
                </a:solidFill>
              </a:rPr>
              <a:t>2. Kỹ năng:</a:t>
            </a:r>
          </a:p>
          <a:p>
            <a:pPr marL="609600" indent="-609600">
              <a:lnSpc>
                <a:spcPct val="80000"/>
              </a:lnSpc>
              <a:buFontTx/>
              <a:buChar char="-"/>
            </a:pPr>
            <a:r>
              <a:rPr lang="en-US" altLang="en-US" sz="2000">
                <a:solidFill>
                  <a:srgbClr val="0000FF"/>
                </a:solidFill>
              </a:rPr>
              <a:t>Rèn kỹ năng tạo nhóm trong phạm vi 5</a:t>
            </a:r>
          </a:p>
          <a:p>
            <a:pPr marL="609600" indent="-609600">
              <a:lnSpc>
                <a:spcPct val="80000"/>
              </a:lnSpc>
              <a:buFontTx/>
              <a:buChar char="-"/>
            </a:pPr>
            <a:r>
              <a:rPr lang="en-US" altLang="en-US" sz="2000">
                <a:solidFill>
                  <a:srgbClr val="0000FF"/>
                </a:solidFill>
              </a:rPr>
              <a:t>Có kỹ năng xếp tương ứng 1-1</a:t>
            </a:r>
          </a:p>
          <a:p>
            <a:pPr marL="609600" indent="-609600">
              <a:lnSpc>
                <a:spcPct val="80000"/>
              </a:lnSpc>
              <a:buFontTx/>
              <a:buChar char="-"/>
            </a:pPr>
            <a:r>
              <a:rPr lang="en-US" altLang="en-US" sz="2000">
                <a:solidFill>
                  <a:srgbClr val="0000FF"/>
                </a:solidFill>
              </a:rPr>
              <a:t>Rèn kỹ năng xếp các đối tượng theo hàng ngang từ trái sang phải</a:t>
            </a:r>
          </a:p>
          <a:p>
            <a:pPr marL="609600" indent="-609600">
              <a:lnSpc>
                <a:spcPct val="80000"/>
              </a:lnSpc>
              <a:buFontTx/>
              <a:buNone/>
            </a:pPr>
            <a:r>
              <a:rPr lang="en-US" altLang="en-US" sz="2000">
                <a:solidFill>
                  <a:srgbClr val="0000FF"/>
                </a:solidFill>
              </a:rPr>
              <a:t>3. Thái độ:</a:t>
            </a:r>
          </a:p>
          <a:p>
            <a:pPr marL="609600" indent="-609600">
              <a:lnSpc>
                <a:spcPct val="80000"/>
              </a:lnSpc>
              <a:buFontTx/>
              <a:buChar char="-"/>
            </a:pPr>
            <a:r>
              <a:rPr lang="en-US" altLang="en-US" sz="2000">
                <a:solidFill>
                  <a:srgbClr val="0000FF"/>
                </a:solidFill>
              </a:rPr>
              <a:t>Hứng thú tham gia các trò chơi</a:t>
            </a:r>
          </a:p>
          <a:p>
            <a:pPr marL="609600" indent="-609600">
              <a:lnSpc>
                <a:spcPct val="80000"/>
              </a:lnSpc>
              <a:buFontTx/>
              <a:buChar char="-"/>
            </a:pPr>
            <a:r>
              <a:rPr lang="en-US" altLang="en-US" sz="2000">
                <a:solidFill>
                  <a:srgbClr val="0000FF"/>
                </a:solidFill>
              </a:rPr>
              <a:t>GD trẻ biết tuân thủ một sô qui tắc khi tham gia giao thông</a:t>
            </a:r>
            <a:endParaRPr lang="en-US" altLang="en-US" sz="2000"/>
          </a:p>
        </p:txBody>
      </p:sp>
      <p:pic>
        <p:nvPicPr>
          <p:cNvPr id="24586" name="M2U00913.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8229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458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blinds(horizontal)">
                                      <p:cBhvr>
                                        <p:cTn id="11" dur="500"/>
                                        <p:tgtEl>
                                          <p:spTgt spid="2457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4580">
                                            <p:txEl>
                                              <p:pRg st="0" end="0"/>
                                            </p:txEl>
                                          </p:spTgt>
                                        </p:tgtEl>
                                        <p:attrNameLst>
                                          <p:attrName>style.visibility</p:attrName>
                                        </p:attrNameLst>
                                      </p:cBhvr>
                                      <p:to>
                                        <p:strVal val="visible"/>
                                      </p:to>
                                    </p:set>
                                    <p:animEffect transition="in" filter="blinds(horizontal)">
                                      <p:cBhvr>
                                        <p:cTn id="14" dur="500"/>
                                        <p:tgtEl>
                                          <p:spTgt spid="2458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580">
                                            <p:txEl>
                                              <p:pRg st="1" end="1"/>
                                            </p:txEl>
                                          </p:spTgt>
                                        </p:tgtEl>
                                        <p:attrNameLst>
                                          <p:attrName>style.visibility</p:attrName>
                                        </p:attrNameLst>
                                      </p:cBhvr>
                                      <p:to>
                                        <p:strVal val="visible"/>
                                      </p:to>
                                    </p:set>
                                    <p:animEffect transition="in" filter="blinds(horizontal)">
                                      <p:cBhvr>
                                        <p:cTn id="19" dur="500"/>
                                        <p:tgtEl>
                                          <p:spTgt spid="2458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4580">
                                            <p:txEl>
                                              <p:pRg st="2" end="2"/>
                                            </p:txEl>
                                          </p:spTgt>
                                        </p:tgtEl>
                                        <p:attrNameLst>
                                          <p:attrName>style.visibility</p:attrName>
                                        </p:attrNameLst>
                                      </p:cBhvr>
                                      <p:to>
                                        <p:strVal val="visible"/>
                                      </p:to>
                                    </p:set>
                                    <p:animEffect transition="in" filter="blinds(horizontal)">
                                      <p:cBhvr>
                                        <p:cTn id="24" dur="500"/>
                                        <p:tgtEl>
                                          <p:spTgt spid="2458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4580">
                                            <p:txEl>
                                              <p:pRg st="3" end="3"/>
                                            </p:txEl>
                                          </p:spTgt>
                                        </p:tgtEl>
                                        <p:attrNameLst>
                                          <p:attrName>style.visibility</p:attrName>
                                        </p:attrNameLst>
                                      </p:cBhvr>
                                      <p:to>
                                        <p:strVal val="visible"/>
                                      </p:to>
                                    </p:set>
                                    <p:animEffect transition="in" filter="blinds(horizontal)">
                                      <p:cBhvr>
                                        <p:cTn id="29" dur="500"/>
                                        <p:tgtEl>
                                          <p:spTgt spid="24580">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4580">
                                            <p:txEl>
                                              <p:pRg st="4" end="4"/>
                                            </p:txEl>
                                          </p:spTgt>
                                        </p:tgtEl>
                                        <p:attrNameLst>
                                          <p:attrName>style.visibility</p:attrName>
                                        </p:attrNameLst>
                                      </p:cBhvr>
                                      <p:to>
                                        <p:strVal val="visible"/>
                                      </p:to>
                                    </p:set>
                                    <p:animEffect transition="in" filter="blinds(horizontal)">
                                      <p:cBhvr>
                                        <p:cTn id="34" dur="500"/>
                                        <p:tgtEl>
                                          <p:spTgt spid="24580">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4580">
                                            <p:txEl>
                                              <p:pRg st="5" end="5"/>
                                            </p:txEl>
                                          </p:spTgt>
                                        </p:tgtEl>
                                        <p:attrNameLst>
                                          <p:attrName>style.visibility</p:attrName>
                                        </p:attrNameLst>
                                      </p:cBhvr>
                                      <p:to>
                                        <p:strVal val="visible"/>
                                      </p:to>
                                    </p:set>
                                    <p:animEffect transition="in" filter="blinds(horizontal)">
                                      <p:cBhvr>
                                        <p:cTn id="39" dur="500"/>
                                        <p:tgtEl>
                                          <p:spTgt spid="24580">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580">
                                            <p:txEl>
                                              <p:pRg st="6" end="6"/>
                                            </p:txEl>
                                          </p:spTgt>
                                        </p:tgtEl>
                                        <p:attrNameLst>
                                          <p:attrName>style.visibility</p:attrName>
                                        </p:attrNameLst>
                                      </p:cBhvr>
                                      <p:to>
                                        <p:strVal val="visible"/>
                                      </p:to>
                                    </p:set>
                                    <p:animEffect transition="in" filter="blinds(horizontal)">
                                      <p:cBhvr>
                                        <p:cTn id="44" dur="500"/>
                                        <p:tgtEl>
                                          <p:spTgt spid="24580">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580">
                                            <p:txEl>
                                              <p:pRg st="7" end="7"/>
                                            </p:txEl>
                                          </p:spTgt>
                                        </p:tgtEl>
                                        <p:attrNameLst>
                                          <p:attrName>style.visibility</p:attrName>
                                        </p:attrNameLst>
                                      </p:cBhvr>
                                      <p:to>
                                        <p:strVal val="visible"/>
                                      </p:to>
                                    </p:set>
                                    <p:animEffect transition="in" filter="blinds(horizontal)">
                                      <p:cBhvr>
                                        <p:cTn id="49" dur="500"/>
                                        <p:tgtEl>
                                          <p:spTgt spid="24580">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580">
                                            <p:txEl>
                                              <p:pRg st="8" end="8"/>
                                            </p:txEl>
                                          </p:spTgt>
                                        </p:tgtEl>
                                        <p:attrNameLst>
                                          <p:attrName>style.visibility</p:attrName>
                                        </p:attrNameLst>
                                      </p:cBhvr>
                                      <p:to>
                                        <p:strVal val="visible"/>
                                      </p:to>
                                    </p:set>
                                    <p:animEffect transition="in" filter="blinds(horizontal)">
                                      <p:cBhvr>
                                        <p:cTn id="54" dur="500"/>
                                        <p:tgtEl>
                                          <p:spTgt spid="24580">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4580">
                                            <p:txEl>
                                              <p:pRg st="9" end="9"/>
                                            </p:txEl>
                                          </p:spTgt>
                                        </p:tgtEl>
                                        <p:attrNameLst>
                                          <p:attrName>style.visibility</p:attrName>
                                        </p:attrNameLst>
                                      </p:cBhvr>
                                      <p:to>
                                        <p:strVal val="visible"/>
                                      </p:to>
                                    </p:set>
                                    <p:animEffect transition="in" filter="blinds(horizontal)">
                                      <p:cBhvr>
                                        <p:cTn id="59" dur="500"/>
                                        <p:tgtEl>
                                          <p:spTgt spid="2458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0" fill="hold" display="0">
                  <p:stCondLst>
                    <p:cond delay="indefinite"/>
                  </p:stCondLst>
                  <p:endCondLst>
                    <p:cond evt="onPrev" delay="0">
                      <p:tgtEl>
                        <p:sldTgt/>
                      </p:tgtEl>
                    </p:cond>
                    <p:cond evt="onStopAudio" delay="0">
                      <p:tgtEl>
                        <p:sldTgt/>
                      </p:tgtEl>
                    </p:cond>
                  </p:endCondLst>
                </p:cTn>
                <p:tgtEl>
                  <p:spTgt spid="24586"/>
                </p:tgtEl>
              </p:cMediaNode>
            </p:audio>
          </p:childTnLst>
        </p:cTn>
      </p:par>
    </p:tnLst>
    <p:bldLst>
      <p:bldP spid="24579" grpId="0"/>
      <p:bldP spid="245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ugarwareZ-04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67000" y="3048000"/>
            <a:ext cx="3124200" cy="286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WordArt 3"/>
          <p:cNvSpPr>
            <a:spLocks noChangeArrowheads="1" noChangeShapeType="1" noTextEdit="1"/>
          </p:cNvSpPr>
          <p:nvPr/>
        </p:nvSpPr>
        <p:spPr bwMode="auto">
          <a:xfrm>
            <a:off x="1981200" y="2133600"/>
            <a:ext cx="5791200" cy="609600"/>
          </a:xfrm>
          <a:prstGeom prst="rect">
            <a:avLst/>
          </a:prstGeom>
        </p:spPr>
        <p:txBody>
          <a:bodyPr wrap="none" fromWordArt="1">
            <a:prstTxWarp prst="textPlain">
              <a:avLst>
                <a:gd name="adj" fmla="val 50000"/>
              </a:avLst>
            </a:prstTxWarp>
          </a:bodyPr>
          <a:lstStyle/>
          <a:p>
            <a:pPr algn="ctr"/>
            <a:r>
              <a:rPr lang="pt-BR" sz="3600" b="1" kern="10">
                <a:ln w="19050">
                  <a:solidFill>
                    <a:srgbClr val="99CCFF"/>
                  </a:solidFill>
                  <a:round/>
                  <a:headEnd/>
                  <a:tailEnd/>
                </a:ln>
                <a:solidFill>
                  <a:srgbClr val="0066CC"/>
                </a:solidFill>
                <a:effectLst>
                  <a:outerShdw dist="35921" dir="2700000" algn="ctr" rotWithShape="0">
                    <a:srgbClr val="990000"/>
                  </a:outerShdw>
                </a:effectLst>
                <a:latin typeface=".VnAvant" panose="020B7200000000000000" pitchFamily="34" charset="0"/>
              </a:rPr>
              <a:t>Sai råi! B¹n ®o¸n l¹i ®i</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VnAvant" panose="020B7200000000000000" pitchFamily="34" charset="0"/>
            </a:endParaRPr>
          </a:p>
        </p:txBody>
      </p:sp>
      <p:pic>
        <p:nvPicPr>
          <p:cNvPr id="19460" name="Picture 4" descr="Tweety[1]"/>
          <p:cNvPicPr>
            <a:picLocks noGrp="1" noChangeAspect="1" noChangeArrowheads="1" noCrop="1"/>
          </p:cNvPicPr>
          <p:nvPr>
            <p:ph type="title"/>
          </p:nvPr>
        </p:nvPicPr>
        <p:blipFill>
          <a:blip r:embed="rId4">
            <a:extLst>
              <a:ext uri="{28A0092B-C50C-407E-A947-70E740481C1C}">
                <a14:useLocalDpi xmlns:a14="http://schemas.microsoft.com/office/drawing/2010/main" val="0"/>
              </a:ext>
            </a:extLst>
          </a:blip>
          <a:srcRect/>
          <a:stretch>
            <a:fillRect/>
          </a:stretch>
        </p:blipFill>
        <p:spPr>
          <a:xfrm flipH="1">
            <a:off x="685800" y="1066800"/>
            <a:ext cx="1524000" cy="128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61" name="Group 5"/>
          <p:cNvGrpSpPr>
            <a:grpSpLocks/>
          </p:cNvGrpSpPr>
          <p:nvPr/>
        </p:nvGrpSpPr>
        <p:grpSpPr bwMode="auto">
          <a:xfrm>
            <a:off x="0" y="0"/>
            <a:ext cx="9144000" cy="571500"/>
            <a:chOff x="0" y="0"/>
            <a:chExt cx="5760" cy="360"/>
          </a:xfrm>
        </p:grpSpPr>
        <p:pic>
          <p:nvPicPr>
            <p:cNvPr id="19462" name="Picture 6"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4"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6"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60" y="0"/>
              <a:ext cx="1248" cy="36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20" y="0"/>
              <a:ext cx="1140" cy="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67" name="Group 11"/>
          <p:cNvGrpSpPr>
            <a:grpSpLocks/>
          </p:cNvGrpSpPr>
          <p:nvPr/>
        </p:nvGrpSpPr>
        <p:grpSpPr bwMode="auto">
          <a:xfrm>
            <a:off x="0" y="6286500"/>
            <a:ext cx="9144000" cy="571500"/>
            <a:chOff x="0" y="0"/>
            <a:chExt cx="5760" cy="360"/>
          </a:xfrm>
        </p:grpSpPr>
        <p:pic>
          <p:nvPicPr>
            <p:cNvPr id="19468" name="Picture 12"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69" name="Picture 13"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4"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6"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60" y="0"/>
              <a:ext cx="1248" cy="360"/>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20" y="0"/>
              <a:ext cx="1140" cy="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73" name="Group 17"/>
          <p:cNvGrpSpPr>
            <a:grpSpLocks/>
          </p:cNvGrpSpPr>
          <p:nvPr/>
        </p:nvGrpSpPr>
        <p:grpSpPr bwMode="auto">
          <a:xfrm rot="16200000">
            <a:off x="-2762250" y="3219450"/>
            <a:ext cx="6096000" cy="571500"/>
            <a:chOff x="0" y="0"/>
            <a:chExt cx="5760" cy="360"/>
          </a:xfrm>
        </p:grpSpPr>
        <p:pic>
          <p:nvPicPr>
            <p:cNvPr id="19474" name="Picture 18"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75" name="Picture 19"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4"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6"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77" name="Picture 21"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60" y="0"/>
              <a:ext cx="1248" cy="360"/>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20" y="0"/>
              <a:ext cx="1140" cy="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79" name="Group 23"/>
          <p:cNvGrpSpPr>
            <a:grpSpLocks/>
          </p:cNvGrpSpPr>
          <p:nvPr/>
        </p:nvGrpSpPr>
        <p:grpSpPr bwMode="auto">
          <a:xfrm rot="5400000">
            <a:off x="5543550" y="3028950"/>
            <a:ext cx="6629400" cy="571500"/>
            <a:chOff x="0" y="0"/>
            <a:chExt cx="5760" cy="360"/>
          </a:xfrm>
        </p:grpSpPr>
        <p:pic>
          <p:nvPicPr>
            <p:cNvPr id="19480" name="Picture 24"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81" name="Picture 25"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4"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82" name="Picture 26"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6" y="0"/>
              <a:ext cx="1140" cy="360"/>
            </a:xfrm>
            <a:prstGeom prst="rect">
              <a:avLst/>
            </a:prstGeom>
            <a:noFill/>
            <a:extLst>
              <a:ext uri="{909E8E84-426E-40DD-AFC4-6F175D3DCCD1}">
                <a14:hiddenFill xmlns:a14="http://schemas.microsoft.com/office/drawing/2010/main">
                  <a:solidFill>
                    <a:srgbClr val="FFFFFF"/>
                  </a:solidFill>
                </a14:hiddenFill>
              </a:ext>
            </a:extLst>
          </p:spPr>
        </p:pic>
        <p:pic>
          <p:nvPicPr>
            <p:cNvPr id="19483" name="Picture 27"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60" y="0"/>
              <a:ext cx="1248" cy="360"/>
            </a:xfrm>
            <a:prstGeom prst="rect">
              <a:avLst/>
            </a:prstGeom>
            <a:noFill/>
            <a:extLst>
              <a:ext uri="{909E8E84-426E-40DD-AFC4-6F175D3DCCD1}">
                <a14:hiddenFill xmlns:a14="http://schemas.microsoft.com/office/drawing/2010/main">
                  <a:solidFill>
                    <a:srgbClr val="FFFFFF"/>
                  </a:solidFill>
                </a14:hiddenFill>
              </a:ext>
            </a:extLst>
          </p:spPr>
        </p:pic>
        <p:pic>
          <p:nvPicPr>
            <p:cNvPr id="19484" name="Picture 28" descr="200791217463084377802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20" y="0"/>
              <a:ext cx="1140" cy="360"/>
            </a:xfrm>
            <a:prstGeom prst="rect">
              <a:avLst/>
            </a:prstGeom>
            <a:noFill/>
            <a:extLst>
              <a:ext uri="{909E8E84-426E-40DD-AFC4-6F175D3DCCD1}">
                <a14:hiddenFill xmlns:a14="http://schemas.microsoft.com/office/drawing/2010/main">
                  <a:solidFill>
                    <a:srgbClr val="FFFFFF"/>
                  </a:solidFill>
                </a14:hiddenFill>
              </a:ext>
            </a:extLst>
          </p:spPr>
        </p:pic>
      </p:grpSp>
      <p:pic>
        <p:nvPicPr>
          <p:cNvPr id="19487" name="Picture 31" descr="prev">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5791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488" name="M2U00934.wav">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4419600" y="8382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48" fill="hold"/>
                                        <p:tgtEl>
                                          <p:spTgt spid="194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8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12165867783v5I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220200" cy="680085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1295400" y="1524000"/>
            <a:ext cx="5715000" cy="1143000"/>
          </a:xfrm>
        </p:spPr>
        <p:txBody>
          <a:bodyPr/>
          <a:lstStyle/>
          <a:p>
            <a:r>
              <a:rPr lang="en-US" altLang="en-US" sz="2800" b="1">
                <a:solidFill>
                  <a:srgbClr val="FF3300"/>
                </a:solidFill>
              </a:rPr>
              <a:t>Trò chơi: </a:t>
            </a:r>
            <a:br>
              <a:rPr lang="en-US" altLang="en-US" sz="2800" b="1">
                <a:solidFill>
                  <a:srgbClr val="FF3300"/>
                </a:solidFill>
              </a:rPr>
            </a:br>
            <a:r>
              <a:rPr lang="en-US" altLang="en-US" sz="2800" b="1">
                <a:solidFill>
                  <a:srgbClr val="FF3300"/>
                </a:solidFill>
              </a:rPr>
              <a:t>Tạo nhóm các phương tiện giao thông</a:t>
            </a:r>
          </a:p>
        </p:txBody>
      </p:sp>
      <p:sp>
        <p:nvSpPr>
          <p:cNvPr id="22531" name="Rectangle 3"/>
          <p:cNvSpPr>
            <a:spLocks noGrp="1" noChangeArrowheads="1"/>
          </p:cNvSpPr>
          <p:nvPr>
            <p:ph type="body" idx="1"/>
          </p:nvPr>
        </p:nvSpPr>
        <p:spPr>
          <a:xfrm>
            <a:off x="1600200" y="2895600"/>
            <a:ext cx="5715000" cy="4525963"/>
          </a:xfrm>
        </p:spPr>
        <p:txBody>
          <a:bodyPr/>
          <a:lstStyle/>
          <a:p>
            <a:pPr>
              <a:buFontTx/>
              <a:buNone/>
            </a:pPr>
            <a:r>
              <a:rPr lang="en-US" altLang="en-US" sz="2000">
                <a:solidFill>
                  <a:srgbClr val="0000FF"/>
                </a:solidFill>
              </a:rPr>
              <a:t>Cách chơi:Mỗi trẻ cầm một loại phương tiện giao thông. Khi kết thúc bản nhạc trẻ phải tìm đúng các bạn có phương tiện giống mình và tạo thành nhóm có số lượng 5.</a:t>
            </a:r>
          </a:p>
          <a:p>
            <a:pPr>
              <a:buFontTx/>
              <a:buNone/>
            </a:pPr>
            <a:r>
              <a:rPr lang="en-US" altLang="en-US" sz="2000">
                <a:solidFill>
                  <a:srgbClr val="0000FF"/>
                </a:solidFill>
              </a:rPr>
              <a:t>Luật chơi: Bạn nào không tìm được nhóm của mình sẽ phải nhảy lò cò</a:t>
            </a:r>
          </a:p>
        </p:txBody>
      </p:sp>
      <p:pic>
        <p:nvPicPr>
          <p:cNvPr id="22533" name="M2U00935.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8610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anh phi cong.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419600" y="9372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253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22530"/>
                                        </p:tgtEl>
                                        <p:attrNameLst>
                                          <p:attrName>style.visibility</p:attrName>
                                        </p:attrNameLst>
                                      </p:cBhvr>
                                      <p:to>
                                        <p:strVal val="visible"/>
                                      </p:to>
                                    </p:set>
                                    <p:anim calcmode="lin" valueType="num">
                                      <p:cBhvr>
                                        <p:cTn id="11" dur="500" fill="hold"/>
                                        <p:tgtEl>
                                          <p:spTgt spid="22530"/>
                                        </p:tgtEl>
                                        <p:attrNameLst>
                                          <p:attrName>ppt_w</p:attrName>
                                        </p:attrNameLst>
                                      </p:cBhvr>
                                      <p:tavLst>
                                        <p:tav tm="0">
                                          <p:val>
                                            <p:fltVal val="0"/>
                                          </p:val>
                                        </p:tav>
                                        <p:tav tm="100000">
                                          <p:val>
                                            <p:strVal val="#ppt_w"/>
                                          </p:val>
                                        </p:tav>
                                      </p:tavLst>
                                    </p:anim>
                                    <p:anim calcmode="lin" valueType="num">
                                      <p:cBhvr>
                                        <p:cTn id="12" dur="500" fill="hold"/>
                                        <p:tgtEl>
                                          <p:spTgt spid="22530"/>
                                        </p:tgtEl>
                                        <p:attrNameLst>
                                          <p:attrName>ppt_h</p:attrName>
                                        </p:attrNameLst>
                                      </p:cBhvr>
                                      <p:tavLst>
                                        <p:tav tm="0">
                                          <p:val>
                                            <p:fltVal val="0"/>
                                          </p:val>
                                        </p:tav>
                                        <p:tav tm="100000">
                                          <p:val>
                                            <p:strVal val="#ppt_h"/>
                                          </p:val>
                                        </p:tav>
                                      </p:tavLst>
                                    </p:anim>
                                    <p:animEffect transition="in" filter="fade">
                                      <p:cBhvr>
                                        <p:cTn id="13" dur="500"/>
                                        <p:tgtEl>
                                          <p:spTgt spid="225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 calcmode="lin" valueType="num">
                                      <p:cBhvr>
                                        <p:cTn id="18"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253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70385" fill="hold"/>
                                        <p:tgtEl>
                                          <p:spTgt spid="22534"/>
                                        </p:tgtEl>
                                      </p:cBhvr>
                                    </p:cmd>
                                  </p:childTnLst>
                                </p:cTn>
                              </p:par>
                              <p:par>
                                <p:cTn id="25" presetID="53" presetClass="entr" presetSubtype="0" fill="hold" nodeType="withEffect">
                                  <p:stCondLst>
                                    <p:cond delay="0"/>
                                  </p:stCondLst>
                                  <p:childTnLst>
                                    <p:set>
                                      <p:cBhvr>
                                        <p:cTn id="26" dur="1" fill="hold">
                                          <p:stCondLst>
                                            <p:cond delay="0"/>
                                          </p:stCondLst>
                                        </p:cTn>
                                        <p:tgtEl>
                                          <p:spTgt spid="22531">
                                            <p:txEl>
                                              <p:pRg st="1" end="1"/>
                                            </p:txEl>
                                          </p:spTgt>
                                        </p:tgtEl>
                                        <p:attrNameLst>
                                          <p:attrName>style.visibility</p:attrName>
                                        </p:attrNameLst>
                                      </p:cBhvr>
                                      <p:to>
                                        <p:strVal val="visible"/>
                                      </p:to>
                                    </p:set>
                                    <p:anim calcmode="lin" valueType="num">
                                      <p:cBhvr>
                                        <p:cTn id="27"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22531">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Prev" delay="0">
                      <p:tgtEl>
                        <p:sldTgt/>
                      </p:tgtEl>
                    </p:cond>
                    <p:cond evt="onStopAudio" delay="0">
                      <p:tgtEl>
                        <p:sldTgt/>
                      </p:tgtEl>
                    </p:cond>
                  </p:endCondLst>
                </p:cTn>
                <p:tgtEl>
                  <p:spTgt spid="22533"/>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bldLst>
      <p:bldP spid="225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4638"/>
            <a:ext cx="8229600" cy="792162"/>
          </a:xfrm>
        </p:spPr>
        <p:txBody>
          <a:bodyPr/>
          <a:lstStyle/>
          <a:p>
            <a:pPr algn="l"/>
            <a:r>
              <a:rPr lang="en-US" altLang="en-US" sz="1800">
                <a:solidFill>
                  <a:srgbClr val="0000FF"/>
                </a:solidFill>
              </a:rPr>
              <a:t>Tên bé:…….</a:t>
            </a:r>
            <a:br>
              <a:rPr lang="en-US" altLang="en-US" sz="1800">
                <a:solidFill>
                  <a:srgbClr val="0000FF"/>
                </a:solidFill>
              </a:rPr>
            </a:br>
            <a:r>
              <a:rPr lang="en-US" altLang="en-US" sz="1800">
                <a:solidFill>
                  <a:srgbClr val="0000FF"/>
                </a:solidFill>
              </a:rPr>
              <a:t>Bé hãy tô màu và nối nhóm phương tiện giao thông có số lượng 5 với thẻ số 5.</a:t>
            </a:r>
            <a:r>
              <a:rPr lang="en-US" altLang="en-US" sz="4000"/>
              <a:t> </a:t>
            </a:r>
          </a:p>
        </p:txBody>
      </p:sp>
      <p:sp>
        <p:nvSpPr>
          <p:cNvPr id="101379" name="Rectangle 3"/>
          <p:cNvSpPr>
            <a:spLocks noGrp="1" noChangeArrowheads="1"/>
          </p:cNvSpPr>
          <p:nvPr>
            <p:ph type="body" idx="1"/>
          </p:nvPr>
        </p:nvSpPr>
        <p:spPr/>
        <p:txBody>
          <a:bodyPr/>
          <a:lstStyle/>
          <a:p>
            <a:endParaRPr lang="en-US" altLang="en-US"/>
          </a:p>
        </p:txBody>
      </p:sp>
      <p:grpSp>
        <p:nvGrpSpPr>
          <p:cNvPr id="101388" name="Group 12"/>
          <p:cNvGrpSpPr>
            <a:grpSpLocks/>
          </p:cNvGrpSpPr>
          <p:nvPr/>
        </p:nvGrpSpPr>
        <p:grpSpPr bwMode="auto">
          <a:xfrm>
            <a:off x="304800" y="1828800"/>
            <a:ext cx="2667000" cy="1905000"/>
            <a:chOff x="288" y="1008"/>
            <a:chExt cx="2064" cy="1602"/>
          </a:xfrm>
        </p:grpSpPr>
        <p:pic>
          <p:nvPicPr>
            <p:cNvPr id="101381" name="Picture 5" descr="2ce525a494c4149c47f880313624a2b5--transpo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388" b="71756"/>
            <a:stretch>
              <a:fillRect/>
            </a:stretch>
          </p:blipFill>
          <p:spPr bwMode="auto">
            <a:xfrm>
              <a:off x="336" y="1008"/>
              <a:ext cx="864" cy="642"/>
            </a:xfrm>
            <a:prstGeom prst="rect">
              <a:avLst/>
            </a:prstGeom>
            <a:noFill/>
            <a:extLst>
              <a:ext uri="{909E8E84-426E-40DD-AFC4-6F175D3DCCD1}">
                <a14:hiddenFill xmlns:a14="http://schemas.microsoft.com/office/drawing/2010/main">
                  <a:solidFill>
                    <a:srgbClr val="FFFFFF"/>
                  </a:solidFill>
                </a14:hiddenFill>
              </a:ext>
            </a:extLst>
          </p:spPr>
        </p:pic>
        <p:pic>
          <p:nvPicPr>
            <p:cNvPr id="101382" name="Picture 6" descr="2ce525a494c4149c47f880313624a2b5--transpo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388" b="71756"/>
            <a:stretch>
              <a:fillRect/>
            </a:stretch>
          </p:blipFill>
          <p:spPr bwMode="auto">
            <a:xfrm>
              <a:off x="912" y="1440"/>
              <a:ext cx="864" cy="642"/>
            </a:xfrm>
            <a:prstGeom prst="rect">
              <a:avLst/>
            </a:prstGeom>
            <a:noFill/>
            <a:extLst>
              <a:ext uri="{909E8E84-426E-40DD-AFC4-6F175D3DCCD1}">
                <a14:hiddenFill xmlns:a14="http://schemas.microsoft.com/office/drawing/2010/main">
                  <a:solidFill>
                    <a:srgbClr val="FFFFFF"/>
                  </a:solidFill>
                </a14:hiddenFill>
              </a:ext>
            </a:extLst>
          </p:spPr>
        </p:pic>
        <p:pic>
          <p:nvPicPr>
            <p:cNvPr id="101383" name="Picture 7" descr="2ce525a494c4149c47f880313624a2b5--transpo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388" b="71756"/>
            <a:stretch>
              <a:fillRect/>
            </a:stretch>
          </p:blipFill>
          <p:spPr bwMode="auto">
            <a:xfrm>
              <a:off x="288" y="1728"/>
              <a:ext cx="864" cy="642"/>
            </a:xfrm>
            <a:prstGeom prst="rect">
              <a:avLst/>
            </a:prstGeom>
            <a:noFill/>
            <a:extLst>
              <a:ext uri="{909E8E84-426E-40DD-AFC4-6F175D3DCCD1}">
                <a14:hiddenFill xmlns:a14="http://schemas.microsoft.com/office/drawing/2010/main">
                  <a:solidFill>
                    <a:srgbClr val="FFFFFF"/>
                  </a:solidFill>
                </a14:hiddenFill>
              </a:ext>
            </a:extLst>
          </p:spPr>
        </p:pic>
        <p:pic>
          <p:nvPicPr>
            <p:cNvPr id="101384" name="Picture 8" descr="2ce525a494c4149c47f880313624a2b5--transpo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388" b="71756"/>
            <a:stretch>
              <a:fillRect/>
            </a:stretch>
          </p:blipFill>
          <p:spPr bwMode="auto">
            <a:xfrm>
              <a:off x="1488" y="1056"/>
              <a:ext cx="864" cy="642"/>
            </a:xfrm>
            <a:prstGeom prst="rect">
              <a:avLst/>
            </a:prstGeom>
            <a:noFill/>
            <a:extLst>
              <a:ext uri="{909E8E84-426E-40DD-AFC4-6F175D3DCCD1}">
                <a14:hiddenFill xmlns:a14="http://schemas.microsoft.com/office/drawing/2010/main">
                  <a:solidFill>
                    <a:srgbClr val="FFFFFF"/>
                  </a:solidFill>
                </a14:hiddenFill>
              </a:ext>
            </a:extLst>
          </p:spPr>
        </p:pic>
        <p:pic>
          <p:nvPicPr>
            <p:cNvPr id="101385" name="Picture 9" descr="2ce525a494c4149c47f880313624a2b5--transpor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388" b="71756"/>
            <a:stretch>
              <a:fillRect/>
            </a:stretch>
          </p:blipFill>
          <p:spPr bwMode="auto">
            <a:xfrm>
              <a:off x="1344" y="1968"/>
              <a:ext cx="864" cy="6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394" name="Group 18"/>
          <p:cNvGrpSpPr>
            <a:grpSpLocks/>
          </p:cNvGrpSpPr>
          <p:nvPr/>
        </p:nvGrpSpPr>
        <p:grpSpPr bwMode="auto">
          <a:xfrm>
            <a:off x="4648200" y="4876800"/>
            <a:ext cx="3048000" cy="1981200"/>
            <a:chOff x="1728" y="3072"/>
            <a:chExt cx="1920" cy="1248"/>
          </a:xfrm>
        </p:grpSpPr>
        <p:pic>
          <p:nvPicPr>
            <p:cNvPr id="101387" name="Picture 11" descr="ANd9GcTWlTgs4Mv8-I0Sg4bkJ1zHpNSzDyRcV6Z6BACMkOpv1m80JoNz"/>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31372" r="41737" b="80392"/>
            <a:stretch>
              <a:fillRect/>
            </a:stretch>
          </p:blipFill>
          <p:spPr bwMode="auto">
            <a:xfrm>
              <a:off x="1728" y="3528"/>
              <a:ext cx="720" cy="600"/>
            </a:xfrm>
            <a:prstGeom prst="rect">
              <a:avLst/>
            </a:prstGeom>
            <a:noFill/>
            <a:extLst>
              <a:ext uri="{909E8E84-426E-40DD-AFC4-6F175D3DCCD1}">
                <a14:hiddenFill xmlns:a14="http://schemas.microsoft.com/office/drawing/2010/main">
                  <a:solidFill>
                    <a:srgbClr val="FFFFFF"/>
                  </a:solidFill>
                </a14:hiddenFill>
              </a:ext>
            </a:extLst>
          </p:spPr>
        </p:pic>
        <p:pic>
          <p:nvPicPr>
            <p:cNvPr id="101391" name="Picture 15" descr="ANd9GcTWlTgs4Mv8-I0Sg4bkJ1zHpNSzDyRcV6Z6BACMkOpv1m80JoNz"/>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31372" r="41737" b="80392"/>
            <a:stretch>
              <a:fillRect/>
            </a:stretch>
          </p:blipFill>
          <p:spPr bwMode="auto">
            <a:xfrm>
              <a:off x="2448" y="3720"/>
              <a:ext cx="720" cy="600"/>
            </a:xfrm>
            <a:prstGeom prst="rect">
              <a:avLst/>
            </a:prstGeom>
            <a:noFill/>
            <a:extLst>
              <a:ext uri="{909E8E84-426E-40DD-AFC4-6F175D3DCCD1}">
                <a14:hiddenFill xmlns:a14="http://schemas.microsoft.com/office/drawing/2010/main">
                  <a:solidFill>
                    <a:srgbClr val="FFFFFF"/>
                  </a:solidFill>
                </a14:hiddenFill>
              </a:ext>
            </a:extLst>
          </p:spPr>
        </p:pic>
        <p:pic>
          <p:nvPicPr>
            <p:cNvPr id="101392" name="Picture 16" descr="ANd9GcTWlTgs4Mv8-I0Sg4bkJ1zHpNSzDyRcV6Z6BACMkOpv1m80JoNz"/>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31372" r="41737" b="80392"/>
            <a:stretch>
              <a:fillRect/>
            </a:stretch>
          </p:blipFill>
          <p:spPr bwMode="auto">
            <a:xfrm>
              <a:off x="2256" y="3072"/>
              <a:ext cx="720" cy="600"/>
            </a:xfrm>
            <a:prstGeom prst="rect">
              <a:avLst/>
            </a:prstGeom>
            <a:noFill/>
            <a:extLst>
              <a:ext uri="{909E8E84-426E-40DD-AFC4-6F175D3DCCD1}">
                <a14:hiddenFill xmlns:a14="http://schemas.microsoft.com/office/drawing/2010/main">
                  <a:solidFill>
                    <a:srgbClr val="FFFFFF"/>
                  </a:solidFill>
                </a14:hiddenFill>
              </a:ext>
            </a:extLst>
          </p:spPr>
        </p:pic>
        <p:pic>
          <p:nvPicPr>
            <p:cNvPr id="101393" name="Picture 17" descr="ANd9GcTWlTgs4Mv8-I0Sg4bkJ1zHpNSzDyRcV6Z6BACMkOpv1m80JoNz"/>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l="31372" r="41737" b="80392"/>
            <a:stretch>
              <a:fillRect/>
            </a:stretch>
          </p:blipFill>
          <p:spPr bwMode="auto">
            <a:xfrm>
              <a:off x="2928" y="3264"/>
              <a:ext cx="720"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395" name="Group 19"/>
          <p:cNvGrpSpPr>
            <a:grpSpLocks/>
          </p:cNvGrpSpPr>
          <p:nvPr/>
        </p:nvGrpSpPr>
        <p:grpSpPr bwMode="auto">
          <a:xfrm>
            <a:off x="4038600" y="2667000"/>
            <a:ext cx="838200" cy="1547813"/>
            <a:chOff x="624" y="1968"/>
            <a:chExt cx="672" cy="1503"/>
          </a:xfrm>
        </p:grpSpPr>
        <p:grpSp>
          <p:nvGrpSpPr>
            <p:cNvPr id="101396" name="Group 20"/>
            <p:cNvGrpSpPr>
              <a:grpSpLocks/>
            </p:cNvGrpSpPr>
            <p:nvPr/>
          </p:nvGrpSpPr>
          <p:grpSpPr bwMode="auto">
            <a:xfrm>
              <a:off x="624" y="2062"/>
              <a:ext cx="672" cy="1409"/>
              <a:chOff x="295" y="618"/>
              <a:chExt cx="1179" cy="2041"/>
            </a:xfrm>
          </p:grpSpPr>
          <p:sp>
            <p:nvSpPr>
              <p:cNvPr id="101397" name="Rectangle 21"/>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98" name="Line 22"/>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399" name="Text Box 23"/>
            <p:cNvSpPr txBox="1">
              <a:spLocks noChangeArrowheads="1"/>
            </p:cNvSpPr>
            <p:nvPr/>
          </p:nvSpPr>
          <p:spPr bwMode="auto">
            <a:xfrm>
              <a:off x="781" y="1968"/>
              <a:ext cx="358"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5</a:t>
              </a:r>
            </a:p>
          </p:txBody>
        </p:sp>
        <p:sp>
          <p:nvSpPr>
            <p:cNvPr id="101400" name="Oval 24"/>
            <p:cNvSpPr>
              <a:spLocks noChangeArrowheads="1"/>
            </p:cNvSpPr>
            <p:nvPr/>
          </p:nvSpPr>
          <p:spPr bwMode="auto">
            <a:xfrm>
              <a:off x="672" y="2832"/>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01" name="Oval 25"/>
            <p:cNvSpPr>
              <a:spLocks noChangeArrowheads="1"/>
            </p:cNvSpPr>
            <p:nvPr/>
          </p:nvSpPr>
          <p:spPr bwMode="auto">
            <a:xfrm>
              <a:off x="672" y="3168"/>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02" name="Oval 26"/>
            <p:cNvSpPr>
              <a:spLocks noChangeArrowheads="1"/>
            </p:cNvSpPr>
            <p:nvPr/>
          </p:nvSpPr>
          <p:spPr bwMode="auto">
            <a:xfrm>
              <a:off x="1056" y="2832"/>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03" name="Oval 27"/>
            <p:cNvSpPr>
              <a:spLocks noChangeArrowheads="1"/>
            </p:cNvSpPr>
            <p:nvPr/>
          </p:nvSpPr>
          <p:spPr bwMode="auto">
            <a:xfrm>
              <a:off x="1056" y="3168"/>
              <a:ext cx="180"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04" name="Oval 28"/>
            <p:cNvSpPr>
              <a:spLocks noChangeArrowheads="1"/>
            </p:cNvSpPr>
            <p:nvPr/>
          </p:nvSpPr>
          <p:spPr bwMode="auto">
            <a:xfrm>
              <a:off x="864" y="2976"/>
              <a:ext cx="179" cy="21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1417" name="Group 41"/>
          <p:cNvGrpSpPr>
            <a:grpSpLocks/>
          </p:cNvGrpSpPr>
          <p:nvPr/>
        </p:nvGrpSpPr>
        <p:grpSpPr bwMode="auto">
          <a:xfrm>
            <a:off x="5791200" y="1524000"/>
            <a:ext cx="2819400" cy="2743200"/>
            <a:chOff x="3984" y="1680"/>
            <a:chExt cx="1776" cy="1728"/>
          </a:xfrm>
        </p:grpSpPr>
        <p:grpSp>
          <p:nvGrpSpPr>
            <p:cNvPr id="101411" name="Group 35"/>
            <p:cNvGrpSpPr>
              <a:grpSpLocks/>
            </p:cNvGrpSpPr>
            <p:nvPr/>
          </p:nvGrpSpPr>
          <p:grpSpPr bwMode="auto">
            <a:xfrm>
              <a:off x="4032" y="1680"/>
              <a:ext cx="1728" cy="1728"/>
              <a:chOff x="3840" y="2208"/>
              <a:chExt cx="1728" cy="1728"/>
            </a:xfrm>
          </p:grpSpPr>
          <p:pic>
            <p:nvPicPr>
              <p:cNvPr id="101406" name="Picture 30"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000" t="49655" b="8966"/>
              <a:stretch>
                <a:fillRect/>
              </a:stretch>
            </p:blipFill>
            <p:spPr bwMode="auto">
              <a:xfrm>
                <a:off x="3840" y="2592"/>
                <a:ext cx="960" cy="720"/>
              </a:xfrm>
              <a:prstGeom prst="rect">
                <a:avLst/>
              </a:prstGeom>
              <a:noFill/>
              <a:extLst>
                <a:ext uri="{909E8E84-426E-40DD-AFC4-6F175D3DCCD1}">
                  <a14:hiddenFill xmlns:a14="http://schemas.microsoft.com/office/drawing/2010/main">
                    <a:solidFill>
                      <a:srgbClr val="FFFFFF"/>
                    </a:solidFill>
                  </a14:hiddenFill>
                </a:ext>
              </a:extLst>
            </p:spPr>
          </p:pic>
          <p:pic>
            <p:nvPicPr>
              <p:cNvPr id="101407" name="Picture 31"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000" t="49655" b="8966"/>
              <a:stretch>
                <a:fillRect/>
              </a:stretch>
            </p:blipFill>
            <p:spPr bwMode="auto">
              <a:xfrm>
                <a:off x="4608" y="2592"/>
                <a:ext cx="960" cy="720"/>
              </a:xfrm>
              <a:prstGeom prst="rect">
                <a:avLst/>
              </a:prstGeom>
              <a:noFill/>
              <a:extLst>
                <a:ext uri="{909E8E84-426E-40DD-AFC4-6F175D3DCCD1}">
                  <a14:hiddenFill xmlns:a14="http://schemas.microsoft.com/office/drawing/2010/main">
                    <a:solidFill>
                      <a:srgbClr val="FFFFFF"/>
                    </a:solidFill>
                  </a14:hiddenFill>
                </a:ext>
              </a:extLst>
            </p:spPr>
          </p:pic>
          <p:pic>
            <p:nvPicPr>
              <p:cNvPr id="101408" name="Picture 32"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000" t="49655" b="8966"/>
              <a:stretch>
                <a:fillRect/>
              </a:stretch>
            </p:blipFill>
            <p:spPr bwMode="auto">
              <a:xfrm>
                <a:off x="4320" y="2208"/>
                <a:ext cx="960" cy="720"/>
              </a:xfrm>
              <a:prstGeom prst="rect">
                <a:avLst/>
              </a:prstGeom>
              <a:noFill/>
              <a:extLst>
                <a:ext uri="{909E8E84-426E-40DD-AFC4-6F175D3DCCD1}">
                  <a14:hiddenFill xmlns:a14="http://schemas.microsoft.com/office/drawing/2010/main">
                    <a:solidFill>
                      <a:srgbClr val="FFFFFF"/>
                    </a:solidFill>
                  </a14:hiddenFill>
                </a:ext>
              </a:extLst>
            </p:spPr>
          </p:pic>
          <p:pic>
            <p:nvPicPr>
              <p:cNvPr id="101409" name="Picture 33"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000" t="49655" b="8966"/>
              <a:stretch>
                <a:fillRect/>
              </a:stretch>
            </p:blipFill>
            <p:spPr bwMode="auto">
              <a:xfrm>
                <a:off x="4560" y="3216"/>
                <a:ext cx="960" cy="720"/>
              </a:xfrm>
              <a:prstGeom prst="rect">
                <a:avLst/>
              </a:prstGeom>
              <a:noFill/>
              <a:extLst>
                <a:ext uri="{909E8E84-426E-40DD-AFC4-6F175D3DCCD1}">
                  <a14:hiddenFill xmlns:a14="http://schemas.microsoft.com/office/drawing/2010/main">
                    <a:solidFill>
                      <a:srgbClr val="FFFFFF"/>
                    </a:solidFill>
                  </a14:hiddenFill>
                </a:ext>
              </a:extLst>
            </p:spPr>
          </p:pic>
        </p:grpSp>
        <p:pic>
          <p:nvPicPr>
            <p:cNvPr id="101410" name="Picture 34"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4000" t="49655" b="8966"/>
            <a:stretch>
              <a:fillRect/>
            </a:stretch>
          </p:blipFill>
          <p:spPr bwMode="auto">
            <a:xfrm>
              <a:off x="3984" y="2592"/>
              <a:ext cx="960" cy="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416" name="Group 40"/>
          <p:cNvGrpSpPr>
            <a:grpSpLocks/>
          </p:cNvGrpSpPr>
          <p:nvPr/>
        </p:nvGrpSpPr>
        <p:grpSpPr bwMode="auto">
          <a:xfrm>
            <a:off x="609600" y="4419600"/>
            <a:ext cx="2819400" cy="1847850"/>
            <a:chOff x="3264" y="672"/>
            <a:chExt cx="1776" cy="1164"/>
          </a:xfrm>
        </p:grpSpPr>
        <p:pic>
          <p:nvPicPr>
            <p:cNvPr id="101413" name="Picture 37"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000" b="58621"/>
            <a:stretch>
              <a:fillRect/>
            </a:stretch>
          </p:blipFill>
          <p:spPr bwMode="auto">
            <a:xfrm>
              <a:off x="3264" y="960"/>
              <a:ext cx="768" cy="480"/>
            </a:xfrm>
            <a:prstGeom prst="rect">
              <a:avLst/>
            </a:prstGeom>
            <a:noFill/>
            <a:extLst>
              <a:ext uri="{909E8E84-426E-40DD-AFC4-6F175D3DCCD1}">
                <a14:hiddenFill xmlns:a14="http://schemas.microsoft.com/office/drawing/2010/main">
                  <a:solidFill>
                    <a:srgbClr val="FFFFFF"/>
                  </a:solidFill>
                </a14:hiddenFill>
              </a:ext>
            </a:extLst>
          </p:spPr>
        </p:pic>
        <p:pic>
          <p:nvPicPr>
            <p:cNvPr id="101414" name="Picture 38"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000" b="58621"/>
            <a:stretch>
              <a:fillRect/>
            </a:stretch>
          </p:blipFill>
          <p:spPr bwMode="auto">
            <a:xfrm>
              <a:off x="4080" y="1296"/>
              <a:ext cx="864" cy="540"/>
            </a:xfrm>
            <a:prstGeom prst="rect">
              <a:avLst/>
            </a:prstGeom>
            <a:noFill/>
            <a:extLst>
              <a:ext uri="{909E8E84-426E-40DD-AFC4-6F175D3DCCD1}">
                <a14:hiddenFill xmlns:a14="http://schemas.microsoft.com/office/drawing/2010/main">
                  <a:solidFill>
                    <a:srgbClr val="FFFFFF"/>
                  </a:solidFill>
                </a14:hiddenFill>
              </a:ext>
            </a:extLst>
          </p:spPr>
        </p:pic>
        <p:pic>
          <p:nvPicPr>
            <p:cNvPr id="101415" name="Picture 39" descr="4351316-vector-transport-illustration-black-and-white-other-transport-icons-you-can-see-in-my-portfoli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000" b="58621"/>
            <a:stretch>
              <a:fillRect/>
            </a:stretch>
          </p:blipFill>
          <p:spPr bwMode="auto">
            <a:xfrm>
              <a:off x="3984" y="672"/>
              <a:ext cx="1056" cy="6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1395"/>
                                        </p:tgtEl>
                                        <p:attrNameLst>
                                          <p:attrName>style.visibility</p:attrName>
                                        </p:attrNameLst>
                                      </p:cBhvr>
                                      <p:to>
                                        <p:strVal val="visible"/>
                                      </p:to>
                                    </p:set>
                                    <p:anim calcmode="lin" valueType="num">
                                      <p:cBhvr>
                                        <p:cTn id="7" dur="1000" fill="hold"/>
                                        <p:tgtEl>
                                          <p:spTgt spid="101395"/>
                                        </p:tgtEl>
                                        <p:attrNameLst>
                                          <p:attrName>ppt_x</p:attrName>
                                        </p:attrNameLst>
                                      </p:cBhvr>
                                      <p:tavLst>
                                        <p:tav tm="0">
                                          <p:val>
                                            <p:strVal val="#ppt_x-.2"/>
                                          </p:val>
                                        </p:tav>
                                        <p:tav tm="100000">
                                          <p:val>
                                            <p:strVal val="#ppt_x"/>
                                          </p:val>
                                        </p:tav>
                                      </p:tavLst>
                                    </p:anim>
                                    <p:anim calcmode="lin" valueType="num">
                                      <p:cBhvr>
                                        <p:cTn id="8" dur="1000" fill="hold"/>
                                        <p:tgtEl>
                                          <p:spTgt spid="1013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1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valentine_pink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Grp="1" noChangeArrowheads="1"/>
          </p:cNvSpPr>
          <p:nvPr>
            <p:ph type="title"/>
          </p:nvPr>
        </p:nvSpPr>
        <p:spPr>
          <a:xfrm>
            <a:off x="-533400" y="228600"/>
            <a:ext cx="8229600" cy="1143000"/>
          </a:xfrm>
        </p:spPr>
        <p:txBody>
          <a:bodyPr/>
          <a:lstStyle/>
          <a:p>
            <a:r>
              <a:rPr lang="en-US" altLang="en-US" sz="3600" b="1">
                <a:solidFill>
                  <a:srgbClr val="FF3300"/>
                </a:solidFill>
              </a:rPr>
              <a:t>II. Chuẩn bị</a:t>
            </a:r>
          </a:p>
        </p:txBody>
      </p:sp>
      <p:sp>
        <p:nvSpPr>
          <p:cNvPr id="25604" name="Rectangle 4"/>
          <p:cNvSpPr>
            <a:spLocks noGrp="1" noChangeArrowheads="1"/>
          </p:cNvSpPr>
          <p:nvPr>
            <p:ph type="body" idx="1"/>
          </p:nvPr>
        </p:nvSpPr>
        <p:spPr>
          <a:xfrm>
            <a:off x="304800" y="1143000"/>
            <a:ext cx="7162800" cy="4525963"/>
          </a:xfrm>
        </p:spPr>
        <p:txBody>
          <a:bodyPr/>
          <a:lstStyle/>
          <a:p>
            <a:pPr marL="609600" indent="-609600">
              <a:buFontTx/>
              <a:buAutoNum type="arabicPeriod"/>
            </a:pPr>
            <a:r>
              <a:rPr lang="en-US" altLang="en-US" sz="2800" u="sng">
                <a:solidFill>
                  <a:srgbClr val="0000FF"/>
                </a:solidFill>
              </a:rPr>
              <a:t>Đồ dùng của cô:</a:t>
            </a:r>
          </a:p>
          <a:p>
            <a:pPr marL="609600" indent="-609600">
              <a:buFontTx/>
              <a:buNone/>
            </a:pPr>
            <a:r>
              <a:rPr lang="en-US" altLang="en-US" sz="2800">
                <a:solidFill>
                  <a:srgbClr val="0000FF"/>
                </a:solidFill>
              </a:rPr>
              <a:t>- Giáo án điện tử</a:t>
            </a:r>
          </a:p>
          <a:p>
            <a:pPr marL="609600" indent="-609600">
              <a:buFontTx/>
              <a:buNone/>
            </a:pPr>
            <a:r>
              <a:rPr lang="en-US" altLang="en-US" sz="2800">
                <a:solidFill>
                  <a:srgbClr val="0000FF"/>
                </a:solidFill>
              </a:rPr>
              <a:t>- Nhạc bài hát: Đi xe buýt, Bạn ơi có biết</a:t>
            </a:r>
          </a:p>
          <a:p>
            <a:pPr marL="609600" indent="-609600">
              <a:buFontTx/>
              <a:buNone/>
            </a:pPr>
            <a:r>
              <a:rPr lang="en-US" altLang="en-US" sz="2800">
                <a:solidFill>
                  <a:srgbClr val="0000FF"/>
                </a:solidFill>
              </a:rPr>
              <a:t>2. </a:t>
            </a:r>
            <a:r>
              <a:rPr lang="en-US" altLang="en-US" sz="2800" u="sng">
                <a:solidFill>
                  <a:srgbClr val="0000FF"/>
                </a:solidFill>
              </a:rPr>
              <a:t>Đồ dùng của trẻ</a:t>
            </a:r>
          </a:p>
          <a:p>
            <a:pPr marL="609600" indent="-609600">
              <a:buFontTx/>
              <a:buChar char="-"/>
            </a:pPr>
            <a:r>
              <a:rPr lang="en-US" altLang="en-US" sz="2800">
                <a:solidFill>
                  <a:srgbClr val="0000FF"/>
                </a:solidFill>
              </a:rPr>
              <a:t>Mỗi trẻ 5 máy bay, 5 ô tô, thẻ chấm tròn từ 1- 5</a:t>
            </a:r>
          </a:p>
          <a:p>
            <a:pPr marL="609600" indent="-609600">
              <a:buFontTx/>
              <a:buNone/>
            </a:pPr>
            <a:r>
              <a:rPr lang="en-US" altLang="en-US" sz="2800">
                <a:solidFill>
                  <a:srgbClr val="0000FF"/>
                </a:solidFill>
              </a:rPr>
              <a:t>- Một số phương tiện giao thông(đồ chơi) trẻ sưu tầm đặt xung quanh lớp</a:t>
            </a:r>
            <a:endParaRPr lang="en-US" altLang="en-US" sz="2800"/>
          </a:p>
        </p:txBody>
      </p:sp>
      <p:pic>
        <p:nvPicPr>
          <p:cNvPr id="25606" name="M2U00914.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7848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128" fill="hold"/>
                                        <p:tgtEl>
                                          <p:spTgt spid="25606"/>
                                        </p:tgtEl>
                                      </p:cBhvr>
                                    </p:cmd>
                                  </p:childTnLst>
                                </p:cTn>
                              </p:par>
                              <p:par>
                                <p:cTn id="7" presetID="3" presetClass="entr" presetSubtype="10" fill="hold" grpId="0" nodeType="withEffect">
                                  <p:stCondLst>
                                    <p:cond delay="0"/>
                                  </p:stCondLst>
                                  <p:childTnLst>
                                    <p:set>
                                      <p:cBhvr>
                                        <p:cTn id="8" dur="1" fill="hold">
                                          <p:stCondLst>
                                            <p:cond delay="0"/>
                                          </p:stCondLst>
                                        </p:cTn>
                                        <p:tgtEl>
                                          <p:spTgt spid="25603"/>
                                        </p:tgtEl>
                                        <p:attrNameLst>
                                          <p:attrName>style.visibility</p:attrName>
                                        </p:attrNameLst>
                                      </p:cBhvr>
                                      <p:to>
                                        <p:strVal val="visible"/>
                                      </p:to>
                                    </p:set>
                                    <p:animEffect transition="in" filter="blinds(horizontal)">
                                      <p:cBhvr>
                                        <p:cTn id="9" dur="500"/>
                                        <p:tgtEl>
                                          <p:spTgt spid="25603"/>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blinds(horizontal)">
                                      <p:cBhvr>
                                        <p:cTn id="12" dur="500"/>
                                        <p:tgtEl>
                                          <p:spTgt spid="25604">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604">
                                            <p:txEl>
                                              <p:pRg st="1" end="1"/>
                                            </p:txEl>
                                          </p:spTgt>
                                        </p:tgtEl>
                                        <p:attrNameLst>
                                          <p:attrName>style.visibility</p:attrName>
                                        </p:attrNameLst>
                                      </p:cBhvr>
                                      <p:to>
                                        <p:strVal val="visible"/>
                                      </p:to>
                                    </p:set>
                                    <p:animEffect transition="in" filter="blinds(horizontal)">
                                      <p:cBhvr>
                                        <p:cTn id="15" dur="500"/>
                                        <p:tgtEl>
                                          <p:spTgt spid="25604">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604">
                                            <p:txEl>
                                              <p:pRg st="2" end="2"/>
                                            </p:txEl>
                                          </p:spTgt>
                                        </p:tgtEl>
                                        <p:attrNameLst>
                                          <p:attrName>style.visibility</p:attrName>
                                        </p:attrNameLst>
                                      </p:cBhvr>
                                      <p:to>
                                        <p:strVal val="visible"/>
                                      </p:to>
                                    </p:set>
                                    <p:animEffect transition="in" filter="blinds(horizontal)">
                                      <p:cBhvr>
                                        <p:cTn id="18" dur="500"/>
                                        <p:tgtEl>
                                          <p:spTgt spid="25604">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604">
                                            <p:txEl>
                                              <p:pRg st="3" end="3"/>
                                            </p:txEl>
                                          </p:spTgt>
                                        </p:tgtEl>
                                        <p:attrNameLst>
                                          <p:attrName>style.visibility</p:attrName>
                                        </p:attrNameLst>
                                      </p:cBhvr>
                                      <p:to>
                                        <p:strVal val="visible"/>
                                      </p:to>
                                    </p:set>
                                    <p:animEffect transition="in" filter="blinds(horizontal)">
                                      <p:cBhvr>
                                        <p:cTn id="21" dur="500"/>
                                        <p:tgtEl>
                                          <p:spTgt spid="25604">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5604">
                                            <p:txEl>
                                              <p:pRg st="4" end="4"/>
                                            </p:txEl>
                                          </p:spTgt>
                                        </p:tgtEl>
                                        <p:attrNameLst>
                                          <p:attrName>style.visibility</p:attrName>
                                        </p:attrNameLst>
                                      </p:cBhvr>
                                      <p:to>
                                        <p:strVal val="visible"/>
                                      </p:to>
                                    </p:set>
                                    <p:animEffect transition="in" filter="blinds(horizontal)">
                                      <p:cBhvr>
                                        <p:cTn id="24" dur="500"/>
                                        <p:tgtEl>
                                          <p:spTgt spid="25604">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604">
                                            <p:txEl>
                                              <p:pRg st="5" end="5"/>
                                            </p:txEl>
                                          </p:spTgt>
                                        </p:tgtEl>
                                        <p:attrNameLst>
                                          <p:attrName>style.visibility</p:attrName>
                                        </p:attrNameLst>
                                      </p:cBhvr>
                                      <p:to>
                                        <p:strVal val="visible"/>
                                      </p:to>
                                    </p:set>
                                    <p:animEffect transition="in" filter="blinds(horizontal)">
                                      <p:cBhvr>
                                        <p:cTn id="27" dur="500"/>
                                        <p:tgtEl>
                                          <p:spTgt spid="256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25606"/>
                </p:tgtEl>
              </p:cMediaNode>
            </p:audio>
          </p:childTnLst>
        </p:cTn>
      </p:par>
    </p:tnLst>
    <p:bldLst>
      <p:bldP spid="25603" grpId="0"/>
      <p:bldP spid="2560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illustration_art_of_children_E01-PSD-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2"/>
          <p:cNvSpPr>
            <a:spLocks noGrp="1" noChangeArrowheads="1"/>
          </p:cNvSpPr>
          <p:nvPr>
            <p:ph type="title"/>
          </p:nvPr>
        </p:nvSpPr>
        <p:spPr>
          <a:xfrm>
            <a:off x="-762000" y="533400"/>
            <a:ext cx="8229600" cy="1143000"/>
          </a:xfrm>
        </p:spPr>
        <p:txBody>
          <a:bodyPr/>
          <a:lstStyle/>
          <a:p>
            <a:r>
              <a:rPr lang="en-US" altLang="en-US" b="1">
                <a:solidFill>
                  <a:srgbClr val="FF3300"/>
                </a:solidFill>
              </a:rPr>
              <a:t>Ổn định tổ chức</a:t>
            </a:r>
          </a:p>
        </p:txBody>
      </p:sp>
      <p:sp>
        <p:nvSpPr>
          <p:cNvPr id="30723" name="Rectangle 3"/>
          <p:cNvSpPr>
            <a:spLocks noGrp="1" noChangeArrowheads="1"/>
          </p:cNvSpPr>
          <p:nvPr>
            <p:ph type="body" idx="1"/>
          </p:nvPr>
        </p:nvSpPr>
        <p:spPr>
          <a:xfrm>
            <a:off x="838200" y="1676400"/>
            <a:ext cx="7772400" cy="4449763"/>
          </a:xfrm>
        </p:spPr>
        <p:txBody>
          <a:bodyPr/>
          <a:lstStyle/>
          <a:p>
            <a:pPr>
              <a:buFontTx/>
              <a:buNone/>
            </a:pPr>
            <a:r>
              <a:rPr lang="en-US" altLang="en-US">
                <a:solidFill>
                  <a:srgbClr val="0000FF"/>
                </a:solidFill>
              </a:rPr>
              <a:t>Hát, vận động: Đi xe buýt</a:t>
            </a:r>
          </a:p>
          <a:p>
            <a:pPr>
              <a:buFontTx/>
              <a:buNone/>
            </a:pPr>
            <a:endParaRPr lang="en-US" altLang="en-US">
              <a:solidFill>
                <a:srgbClr val="0000FF"/>
              </a:solidFill>
            </a:endParaRPr>
          </a:p>
        </p:txBody>
      </p:sp>
      <p:pic>
        <p:nvPicPr>
          <p:cNvPr id="30727" name="Picture 7" descr="web-silvita070908wd_d_o(4)">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5486400"/>
            <a:ext cx="946150" cy="1208088"/>
          </a:xfrm>
          <a:prstGeom prst="rect">
            <a:avLst/>
          </a:prstGeom>
          <a:noFill/>
          <a:extLst>
            <a:ext uri="{909E8E84-426E-40DD-AFC4-6F175D3DCCD1}">
              <a14:hiddenFill xmlns:a14="http://schemas.microsoft.com/office/drawing/2010/main">
                <a:solidFill>
                  <a:srgbClr val="FFFFFF"/>
                </a:solidFill>
              </a14:hiddenFill>
            </a:ext>
          </a:extLst>
        </p:spPr>
      </p:pic>
      <p:sp>
        <p:nvSpPr>
          <p:cNvPr id="30728" name="Rectangle 8"/>
          <p:cNvSpPr>
            <a:spLocks noChangeArrowheads="1"/>
          </p:cNvSpPr>
          <p:nvPr/>
        </p:nvSpPr>
        <p:spPr bwMode="auto">
          <a:xfrm>
            <a:off x="7740650" y="6477000"/>
            <a:ext cx="1403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Hãy bấm vào tôi</a:t>
            </a:r>
          </a:p>
        </p:txBody>
      </p:sp>
      <p:pic>
        <p:nvPicPr>
          <p:cNvPr id="30729" name="M2U00915.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19600" y="8458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0729"/>
                                        </p:tgtEl>
                                      </p:cBhvr>
                                    </p:cmd>
                                  </p:childTnLst>
                                </p:cTn>
                              </p:par>
                              <p:par>
                                <p:cTn id="7" presetID="3" presetClass="entr" presetSubtype="10" fill="hold" grpId="0" nodeType="withEffect">
                                  <p:stCondLst>
                                    <p:cond delay="0"/>
                                  </p:stCondLst>
                                  <p:childTnLst>
                                    <p:set>
                                      <p:cBhvr>
                                        <p:cTn id="8" dur="1" fill="hold">
                                          <p:stCondLst>
                                            <p:cond delay="0"/>
                                          </p:stCondLst>
                                        </p:cTn>
                                        <p:tgtEl>
                                          <p:spTgt spid="30722"/>
                                        </p:tgtEl>
                                        <p:attrNameLst>
                                          <p:attrName>style.visibility</p:attrName>
                                        </p:attrNameLst>
                                      </p:cBhvr>
                                      <p:to>
                                        <p:strVal val="visible"/>
                                      </p:to>
                                    </p:set>
                                    <p:animEffect transition="in" filter="blinds(horizontal)">
                                      <p:cBhvr>
                                        <p:cTn id="9" dur="500"/>
                                        <p:tgtEl>
                                          <p:spTgt spid="30722"/>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12"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Prev" delay="0">
                      <p:tgtEl>
                        <p:sldTgt/>
                      </p:tgtEl>
                    </p:cond>
                    <p:cond evt="onStopAudio" delay="0">
                      <p:tgtEl>
                        <p:sldTgt/>
                      </p:tgtEl>
                    </p:cond>
                  </p:endCondLst>
                </p:cTn>
                <p:tgtEl>
                  <p:spTgt spid="30729"/>
                </p:tgtEl>
              </p:cMediaNode>
            </p:audio>
          </p:childTnLst>
        </p:cTn>
      </p:par>
    </p:tnLst>
    <p:bldLst>
      <p:bldP spid="30722" grpId="0"/>
      <p:bldP spid="307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8" name="Group 6"/>
          <p:cNvGrpSpPr>
            <a:grpSpLocks/>
          </p:cNvGrpSpPr>
          <p:nvPr/>
        </p:nvGrpSpPr>
        <p:grpSpPr bwMode="auto">
          <a:xfrm>
            <a:off x="0" y="-25400"/>
            <a:ext cx="9144000" cy="6883400"/>
            <a:chOff x="0" y="-16"/>
            <a:chExt cx="5760" cy="4336"/>
          </a:xfrm>
        </p:grpSpPr>
        <p:pic>
          <p:nvPicPr>
            <p:cNvPr id="33796" name="Picture 4" descr="stock-vector-happy-time-72767896"/>
            <p:cNvPicPr>
              <a:picLocks noChangeAspect="1" noChangeArrowheads="1"/>
            </p:cNvPicPr>
            <p:nvPr/>
          </p:nvPicPr>
          <p:blipFill>
            <a:blip r:embed="rId3">
              <a:extLst>
                <a:ext uri="{28A0092B-C50C-407E-A947-70E740481C1C}">
                  <a14:useLocalDpi xmlns:a14="http://schemas.microsoft.com/office/drawing/2010/main" val="0"/>
                </a:ext>
              </a:extLst>
            </a:blip>
            <a:srcRect b="5904"/>
            <a:stretch>
              <a:fillRect/>
            </a:stretch>
          </p:blipFill>
          <p:spPr bwMode="auto">
            <a:xfrm>
              <a:off x="0" y="-16"/>
              <a:ext cx="5760" cy="4336"/>
            </a:xfrm>
            <a:prstGeom prst="rect">
              <a:avLst/>
            </a:prstGeom>
            <a:noFill/>
            <a:extLst>
              <a:ext uri="{909E8E84-426E-40DD-AFC4-6F175D3DCCD1}">
                <a14:hiddenFill xmlns:a14="http://schemas.microsoft.com/office/drawing/2010/main">
                  <a:solidFill>
                    <a:srgbClr val="FFFFFF"/>
                  </a:solidFill>
                </a14:hiddenFill>
              </a:ext>
            </a:extLst>
          </p:spPr>
        </p:pic>
        <p:sp>
          <p:nvSpPr>
            <p:cNvPr id="33797" name="Freeform 5"/>
            <p:cNvSpPr>
              <a:spLocks/>
            </p:cNvSpPr>
            <p:nvPr/>
          </p:nvSpPr>
          <p:spPr bwMode="auto">
            <a:xfrm>
              <a:off x="872" y="1496"/>
              <a:ext cx="4464" cy="1376"/>
            </a:xfrm>
            <a:custGeom>
              <a:avLst/>
              <a:gdLst>
                <a:gd name="T0" fmla="*/ 1336 w 4464"/>
                <a:gd name="T1" fmla="*/ 424 h 1376"/>
                <a:gd name="T2" fmla="*/ 1288 w 4464"/>
                <a:gd name="T3" fmla="*/ 520 h 1376"/>
                <a:gd name="T4" fmla="*/ 1096 w 4464"/>
                <a:gd name="T5" fmla="*/ 424 h 1376"/>
                <a:gd name="T6" fmla="*/ 808 w 4464"/>
                <a:gd name="T7" fmla="*/ 424 h 1376"/>
                <a:gd name="T8" fmla="*/ 760 w 4464"/>
                <a:gd name="T9" fmla="*/ 472 h 1376"/>
                <a:gd name="T10" fmla="*/ 184 w 4464"/>
                <a:gd name="T11" fmla="*/ 376 h 1376"/>
                <a:gd name="T12" fmla="*/ 88 w 4464"/>
                <a:gd name="T13" fmla="*/ 712 h 1376"/>
                <a:gd name="T14" fmla="*/ 712 w 4464"/>
                <a:gd name="T15" fmla="*/ 1336 h 1376"/>
                <a:gd name="T16" fmla="*/ 4024 w 4464"/>
                <a:gd name="T17" fmla="*/ 952 h 1376"/>
                <a:gd name="T18" fmla="*/ 3352 w 4464"/>
                <a:gd name="T19" fmla="*/ 88 h 1376"/>
                <a:gd name="T20" fmla="*/ 1336 w 4464"/>
                <a:gd name="T21" fmla="*/ 42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4" h="1376">
                  <a:moveTo>
                    <a:pt x="1336" y="424"/>
                  </a:moveTo>
                  <a:cubicBezTo>
                    <a:pt x="992" y="496"/>
                    <a:pt x="1328" y="520"/>
                    <a:pt x="1288" y="520"/>
                  </a:cubicBezTo>
                  <a:cubicBezTo>
                    <a:pt x="1248" y="520"/>
                    <a:pt x="1176" y="440"/>
                    <a:pt x="1096" y="424"/>
                  </a:cubicBezTo>
                  <a:cubicBezTo>
                    <a:pt x="1016" y="408"/>
                    <a:pt x="864" y="416"/>
                    <a:pt x="808" y="424"/>
                  </a:cubicBezTo>
                  <a:cubicBezTo>
                    <a:pt x="752" y="432"/>
                    <a:pt x="864" y="480"/>
                    <a:pt x="760" y="472"/>
                  </a:cubicBezTo>
                  <a:cubicBezTo>
                    <a:pt x="656" y="464"/>
                    <a:pt x="296" y="336"/>
                    <a:pt x="184" y="376"/>
                  </a:cubicBezTo>
                  <a:cubicBezTo>
                    <a:pt x="72" y="416"/>
                    <a:pt x="0" y="552"/>
                    <a:pt x="88" y="712"/>
                  </a:cubicBezTo>
                  <a:cubicBezTo>
                    <a:pt x="176" y="872"/>
                    <a:pt x="56" y="1296"/>
                    <a:pt x="712" y="1336"/>
                  </a:cubicBezTo>
                  <a:cubicBezTo>
                    <a:pt x="1368" y="1376"/>
                    <a:pt x="3584" y="1160"/>
                    <a:pt x="4024" y="952"/>
                  </a:cubicBezTo>
                  <a:cubicBezTo>
                    <a:pt x="4464" y="744"/>
                    <a:pt x="3800" y="176"/>
                    <a:pt x="3352" y="88"/>
                  </a:cubicBezTo>
                  <a:cubicBezTo>
                    <a:pt x="2904" y="0"/>
                    <a:pt x="1680" y="352"/>
                    <a:pt x="1336" y="424"/>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794" name="Rectangle 2"/>
          <p:cNvSpPr>
            <a:spLocks noGrp="1" noChangeArrowheads="1"/>
          </p:cNvSpPr>
          <p:nvPr>
            <p:ph type="title"/>
          </p:nvPr>
        </p:nvSpPr>
        <p:spPr/>
        <p:txBody>
          <a:bodyPr/>
          <a:lstStyle/>
          <a:p>
            <a:endParaRPr lang="en-US" altLang="en-US"/>
          </a:p>
        </p:txBody>
      </p:sp>
      <p:sp>
        <p:nvSpPr>
          <p:cNvPr id="33795" name="Rectangle 3"/>
          <p:cNvSpPr>
            <a:spLocks noGrp="1" noChangeArrowheads="1"/>
          </p:cNvSpPr>
          <p:nvPr>
            <p:ph type="body" idx="1"/>
          </p:nvPr>
        </p:nvSpPr>
        <p:spPr>
          <a:xfrm>
            <a:off x="2362200" y="3124200"/>
            <a:ext cx="5334000" cy="4525963"/>
          </a:xfrm>
        </p:spPr>
        <p:txBody>
          <a:bodyPr/>
          <a:lstStyle/>
          <a:p>
            <a:pPr algn="ctr">
              <a:buFontTx/>
              <a:buNone/>
            </a:pPr>
            <a:r>
              <a:rPr lang="en-US" altLang="en-US" sz="4000" b="1">
                <a:solidFill>
                  <a:srgbClr val="0000FF"/>
                </a:solidFill>
              </a:rPr>
              <a:t>Hoạt động 1:</a:t>
            </a:r>
          </a:p>
          <a:p>
            <a:pPr algn="ctr">
              <a:buFontTx/>
              <a:buNone/>
            </a:pPr>
            <a:r>
              <a:rPr lang="en-US" altLang="en-US" sz="4000" b="1">
                <a:solidFill>
                  <a:srgbClr val="6600FF"/>
                </a:solidFill>
              </a:rPr>
              <a:t>Ôn số lượng trong phạm vi 4</a:t>
            </a:r>
          </a:p>
        </p:txBody>
      </p:sp>
      <p:pic>
        <p:nvPicPr>
          <p:cNvPr id="33800" name="Picture 8" descr="下一張(熱鍵:c)">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886200"/>
            <a:ext cx="762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descr="cokean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209800"/>
            <a:ext cx="950913" cy="1238250"/>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cokean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828800"/>
            <a:ext cx="658813" cy="857250"/>
          </a:xfrm>
          <a:prstGeom prst="rect">
            <a:avLst/>
          </a:prstGeom>
          <a:noFill/>
          <a:extLst>
            <a:ext uri="{909E8E84-426E-40DD-AFC4-6F175D3DCCD1}">
              <a14:hiddenFill xmlns:a14="http://schemas.microsoft.com/office/drawing/2010/main">
                <a:solidFill>
                  <a:srgbClr val="FFFFFF"/>
                </a:solidFill>
              </a14:hiddenFill>
            </a:ext>
          </a:extLst>
        </p:spPr>
      </p:pic>
      <p:pic>
        <p:nvPicPr>
          <p:cNvPr id="33803" name="Picture 11" descr="cokean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219200"/>
            <a:ext cx="541338" cy="704850"/>
          </a:xfrm>
          <a:prstGeom prst="rect">
            <a:avLst/>
          </a:prstGeom>
          <a:noFill/>
          <a:extLst>
            <a:ext uri="{909E8E84-426E-40DD-AFC4-6F175D3DCCD1}">
              <a14:hiddenFill xmlns:a14="http://schemas.microsoft.com/office/drawing/2010/main">
                <a:solidFill>
                  <a:srgbClr val="FFFFFF"/>
                </a:solidFill>
              </a14:hiddenFill>
            </a:ext>
          </a:extLst>
        </p:spPr>
      </p:pic>
      <p:pic>
        <p:nvPicPr>
          <p:cNvPr id="33804" name="M2U00916.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419600" y="8610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28" fill="hold"/>
                                        <p:tgtEl>
                                          <p:spTgt spid="33804"/>
                                        </p:tgtEl>
                                      </p:cBhvr>
                                    </p:cmd>
                                  </p:childTnLst>
                                </p:cTn>
                              </p:par>
                              <p:par>
                                <p:cTn id="7" presetID="53" presetClass="entr" presetSubtype="0" fill="hold" nodeType="withEffect">
                                  <p:stCondLst>
                                    <p:cond delay="0"/>
                                  </p:stCondLst>
                                  <p:childTnLst>
                                    <p:set>
                                      <p:cBhvr>
                                        <p:cTn id="8" dur="1" fill="hold">
                                          <p:stCondLst>
                                            <p:cond delay="0"/>
                                          </p:stCondLst>
                                        </p:cTn>
                                        <p:tgtEl>
                                          <p:spTgt spid="33795">
                                            <p:txEl>
                                              <p:pRg st="0" end="0"/>
                                            </p:txEl>
                                          </p:spTgt>
                                        </p:tgtEl>
                                        <p:attrNameLst>
                                          <p:attrName>style.visibility</p:attrName>
                                        </p:attrNameLst>
                                      </p:cBhvr>
                                      <p:to>
                                        <p:strVal val="visible"/>
                                      </p:to>
                                    </p:set>
                                    <p:anim calcmode="lin" valueType="num">
                                      <p:cBhvr>
                                        <p:cTn id="9"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11" dur="500"/>
                                        <p:tgtEl>
                                          <p:spTgt spid="33795">
                                            <p:txEl>
                                              <p:pRg st="0" end="0"/>
                                            </p:txEl>
                                          </p:spTgt>
                                        </p:tgtEl>
                                      </p:cBhvr>
                                    </p:animEffect>
                                  </p:childTnLst>
                                </p:cTn>
                              </p:par>
                              <p:par>
                                <p:cTn id="12" presetID="53" presetClass="entr" presetSubtype="0" fill="hold" nodeType="with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 calcmode="lin" valueType="num">
                                      <p:cBhvr>
                                        <p:cTn id="14"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3380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99FF66"/>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p:cNvSpPr>
            <a:spLocks noGrp="1" noChangeArrowheads="1"/>
          </p:cNvSpPr>
          <p:nvPr>
            <p:ph type="subTitle" idx="1"/>
          </p:nvPr>
        </p:nvSpPr>
        <p:spPr>
          <a:xfrm>
            <a:off x="1295400" y="5981700"/>
            <a:ext cx="6400800" cy="1752600"/>
          </a:xfrm>
        </p:spPr>
        <p:txBody>
          <a:bodyPr/>
          <a:lstStyle/>
          <a:p>
            <a:r>
              <a:rPr lang="en-US" altLang="en-US" sz="2000">
                <a:solidFill>
                  <a:srgbClr val="0000FF"/>
                </a:solidFill>
              </a:rPr>
              <a:t>Cách chơi: Trẻ kích chuột và thao tác trên máy</a:t>
            </a:r>
          </a:p>
        </p:txBody>
      </p:sp>
      <p:pic>
        <p:nvPicPr>
          <p:cNvPr id="2053" name="Picture 5" descr="goldig10">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76400"/>
            <a:ext cx="2428875"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raat06">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810000"/>
            <a:ext cx="2057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moter-02">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3048000"/>
            <a:ext cx="1581150" cy="12588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us">
            <a:hlinkClick r:id="rId10" action="ppaction://hlinksldjump"/>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4495800"/>
            <a:ext cx="297180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hopper4">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1905000"/>
            <a:ext cx="2438400" cy="1628775"/>
          </a:xfrm>
          <a:prstGeom prst="rect">
            <a:avLst/>
          </a:prstGeom>
          <a:noFill/>
          <a:extLst>
            <a:ext uri="{909E8E84-426E-40DD-AFC4-6F175D3DCCD1}">
              <a14:hiddenFill xmlns:a14="http://schemas.microsoft.com/office/drawing/2010/main">
                <a:solidFill>
                  <a:srgbClr val="FFFFFF"/>
                </a:solidFill>
              </a14:hiddenFill>
            </a:ext>
          </a:extLst>
        </p:spPr>
      </p:pic>
      <p:sp>
        <p:nvSpPr>
          <p:cNvPr id="2060" name="WordArt 12" descr="Denim"/>
          <p:cNvSpPr>
            <a:spLocks noChangeArrowheads="1" noChangeShapeType="1" noTextEdit="1"/>
          </p:cNvSpPr>
          <p:nvPr/>
        </p:nvSpPr>
        <p:spPr bwMode="auto">
          <a:xfrm>
            <a:off x="1295400" y="381000"/>
            <a:ext cx="6477000" cy="1219200"/>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blipFill dpi="0" rotWithShape="0">
                  <a:blip r:embed="rId14"/>
                  <a:srcRect/>
                  <a:tile tx="0" ty="0" sx="100000" sy="100000" flip="none" algn="tl"/>
                </a:blipFill>
                <a:effectLst>
                  <a:outerShdw dist="563972" dir="14049741" sx="125000" sy="125000" algn="tl" rotWithShape="0">
                    <a:srgbClr val="C7DFD3">
                      <a:alpha val="80000"/>
                    </a:srgbClr>
                  </a:outerShdw>
                </a:effectLst>
                <a:cs typeface="Arial" panose="020B0604020202020204" pitchFamily="34" charset="0"/>
              </a:rPr>
              <a:t>Trò chơi</a:t>
            </a:r>
          </a:p>
          <a:p>
            <a:pPr algn="ctr"/>
            <a:r>
              <a:rPr lang="vi-VN" sz="3600" b="1" kern="10">
                <a:ln w="9525">
                  <a:solidFill>
                    <a:srgbClr val="0000FF"/>
                  </a:solidFill>
                  <a:round/>
                  <a:headEnd/>
                  <a:tailEnd/>
                </a:ln>
                <a:blipFill dpi="0" rotWithShape="0">
                  <a:blip r:embed="rId14"/>
                  <a:srcRect/>
                  <a:tile tx="0" ty="0" sx="100000" sy="100000" flip="none" algn="tl"/>
                </a:blipFill>
                <a:effectLst>
                  <a:outerShdw dist="563972" dir="14049741" sx="125000" sy="125000" algn="tl" rotWithShape="0">
                    <a:srgbClr val="C7DFD3">
                      <a:alpha val="80000"/>
                    </a:srgbClr>
                  </a:outerShdw>
                </a:effectLst>
                <a:cs typeface="Arial" panose="020B0604020202020204" pitchFamily="34" charset="0"/>
              </a:rPr>
              <a:t>Các phương tiện giao thông kỳ  diệu</a:t>
            </a:r>
            <a:endParaRPr lang="en-US" sz="3600" b="1" kern="10">
              <a:ln w="9525">
                <a:solidFill>
                  <a:srgbClr val="0000FF"/>
                </a:solidFill>
                <a:round/>
                <a:headEnd/>
                <a:tailEnd/>
              </a:ln>
              <a:blipFill dpi="0" rotWithShape="0">
                <a:blip r:embed="rId14"/>
                <a:srcRect/>
                <a:tile tx="0" ty="0" sx="100000" sy="100000" flip="none" algn="tl"/>
              </a:blipFill>
              <a:effectLst>
                <a:outerShdw dist="563972" dir="14049741" sx="125000" sy="125000" algn="tl" rotWithShape="0">
                  <a:srgbClr val="C7DFD3">
                    <a:alpha val="80000"/>
                  </a:srgbClr>
                </a:outerShdw>
              </a:effectLst>
              <a:cs typeface="Arial" panose="020B0604020202020204" pitchFamily="34" charset="0"/>
            </a:endParaRPr>
          </a:p>
        </p:txBody>
      </p:sp>
      <p:pic>
        <p:nvPicPr>
          <p:cNvPr id="2061" name="M2U00917.wav">
            <a:hlinkClick r:id="" action="ppaction://media"/>
          </p:cNvPr>
          <p:cNvPicPr>
            <a:picLocks noRot="1" noChangeAspect="1" noChangeArrowheads="1"/>
          </p:cNvPicPr>
          <p:nvPr>
            <a:audioFile r:link="rId1"/>
          </p:nvPr>
        </p:nvPicPr>
        <p:blipFill>
          <a:blip r:embed="rId15">
            <a:extLst>
              <a:ext uri="{28A0092B-C50C-407E-A947-70E740481C1C}">
                <a14:useLocalDpi xmlns:a14="http://schemas.microsoft.com/office/drawing/2010/main" val="0"/>
              </a:ext>
            </a:extLst>
          </a:blip>
          <a:srcRect/>
          <a:stretch>
            <a:fillRect/>
          </a:stretch>
        </p:blipFill>
        <p:spPr bwMode="auto">
          <a:xfrm>
            <a:off x="8839200" y="7315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nhac_tro_choi_am_nhac.mp3">
            <a:hlinkClick r:id="" action="ppaction://media"/>
          </p:cNvPr>
          <p:cNvPicPr>
            <a:picLocks noRot="1" noChangeAspect="1" noChangeArrowheads="1"/>
          </p:cNvPicPr>
          <p:nvPr>
            <a:audioFile r:link="rId2"/>
          </p:nvPr>
        </p:nvPicPr>
        <p:blipFill>
          <a:blip r:embed="rId1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061"/>
                                        </p:tgtEl>
                                      </p:cBhvr>
                                    </p:cmd>
                                  </p:childTnLst>
                                </p:cTn>
                              </p:par>
                              <p:par>
                                <p:cTn id="7" presetID="1" presetClass="mediacall" presetSubtype="0" fill="hold" nodeType="withEffect">
                                  <p:stCondLst>
                                    <p:cond delay="0"/>
                                  </p:stCondLst>
                                  <p:childTnLst>
                                    <p:cmd type="call" cmd="playFrom(0.0)">
                                      <p:cBhvr>
                                        <p:cTn id="8" dur="1" fill="hold"/>
                                        <p:tgtEl>
                                          <p:spTgt spid="20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Prev" delay="0">
                      <p:tgtEl>
                        <p:sldTgt/>
                      </p:tgtEl>
                    </p:cond>
                    <p:cond evt="onStopAudio" delay="0">
                      <p:tgtEl>
                        <p:sldTgt/>
                      </p:tgtEl>
                    </p:cond>
                  </p:endCondLst>
                </p:cTn>
                <p:tgtEl>
                  <p:spTgt spid="2061"/>
                </p:tgtEl>
              </p:cMediaNode>
            </p:audio>
            <p:audio>
              <p:cMediaNode>
                <p:cTn id="10" fill="hold" display="0">
                  <p:stCondLst>
                    <p:cond delay="indefinite"/>
                  </p:stCondLst>
                  <p:endCondLst>
                    <p:cond evt="onPrev" delay="0">
                      <p:tgtEl>
                        <p:sldTgt/>
                      </p:tgtEl>
                    </p:cond>
                    <p:cond evt="onStopAudio" delay="0">
                      <p:tgtEl>
                        <p:sldTgt/>
                      </p:tgtEl>
                    </p:cond>
                  </p:endCondLst>
                </p:cTn>
                <p:tgtEl>
                  <p:spTgt spid="206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ltLang="en-US"/>
          </a:p>
        </p:txBody>
      </p:sp>
      <p:pic>
        <p:nvPicPr>
          <p:cNvPr id="6147" name="Picture 3" descr="136383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descr="Yacht-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1981200" cy="13096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Yacht-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667000"/>
            <a:ext cx="2667000" cy="17637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Yacht-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09800"/>
            <a:ext cx="18288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Yacht-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667000"/>
            <a:ext cx="2667000" cy="1763713"/>
          </a:xfrm>
          <a:prstGeom prst="rect">
            <a:avLst/>
          </a:prstGeom>
          <a:noFill/>
          <a:extLst>
            <a:ext uri="{909E8E84-426E-40DD-AFC4-6F175D3DCCD1}">
              <a14:hiddenFill xmlns:a14="http://schemas.microsoft.com/office/drawing/2010/main">
                <a:solidFill>
                  <a:srgbClr val="FFFFFF"/>
                </a:solidFill>
              </a14:hiddenFill>
            </a:ext>
          </a:extLst>
        </p:spPr>
      </p:pic>
      <p:sp>
        <p:nvSpPr>
          <p:cNvPr id="6173" name="Rectangle 29"/>
          <p:cNvSpPr>
            <a:spLocks noChangeArrowheads="1"/>
          </p:cNvSpPr>
          <p:nvPr/>
        </p:nvSpPr>
        <p:spPr bwMode="auto">
          <a:xfrm>
            <a:off x="990600" y="228600"/>
            <a:ext cx="7391400" cy="762000"/>
          </a:xfrm>
          <a:prstGeom prst="rect">
            <a:avLst/>
          </a:prstGeom>
          <a:gradFill rotWithShape="1">
            <a:gsLst>
              <a:gs pos="0">
                <a:schemeClr val="bg1"/>
              </a:gs>
              <a:gs pos="100000">
                <a:srgbClr val="FFFF66"/>
              </a:gs>
            </a:gsLst>
            <a:path path="shape">
              <a:fillToRect l="50000" t="50000" r="50000" b="50000"/>
            </a:path>
          </a:gradFill>
          <a:ln w="28575">
            <a:solidFill>
              <a:srgbClr val="FF66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solidFill>
                  <a:srgbClr val="0000FF"/>
                </a:solidFill>
              </a:rPr>
              <a:t>Bé hãy đếm xem có mấy chiếc thuyền buồm nhé</a:t>
            </a:r>
          </a:p>
        </p:txBody>
      </p:sp>
      <p:grpSp>
        <p:nvGrpSpPr>
          <p:cNvPr id="6187" name="Group 43"/>
          <p:cNvGrpSpPr>
            <a:grpSpLocks/>
          </p:cNvGrpSpPr>
          <p:nvPr/>
        </p:nvGrpSpPr>
        <p:grpSpPr bwMode="auto">
          <a:xfrm>
            <a:off x="4603750" y="5486400"/>
            <a:ext cx="806450" cy="1423988"/>
            <a:chOff x="3648" y="2928"/>
            <a:chExt cx="672" cy="1392"/>
          </a:xfrm>
        </p:grpSpPr>
        <p:sp>
          <p:nvSpPr>
            <p:cNvPr id="6188" name="Rectangle 44"/>
            <p:cNvSpPr>
              <a:spLocks noChangeArrowheads="1"/>
            </p:cNvSpPr>
            <p:nvPr/>
          </p:nvSpPr>
          <p:spPr bwMode="auto">
            <a:xfrm>
              <a:off x="3648" y="3530"/>
              <a:ext cx="672" cy="79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Oval 45"/>
            <p:cNvSpPr>
              <a:spLocks noChangeArrowheads="1"/>
            </p:cNvSpPr>
            <p:nvPr/>
          </p:nvSpPr>
          <p:spPr bwMode="auto">
            <a:xfrm>
              <a:off x="3870" y="3793"/>
              <a:ext cx="252" cy="30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Rectangle 46"/>
            <p:cNvSpPr>
              <a:spLocks noChangeArrowheads="1"/>
            </p:cNvSpPr>
            <p:nvPr/>
          </p:nvSpPr>
          <p:spPr bwMode="auto">
            <a:xfrm>
              <a:off x="3648" y="2928"/>
              <a:ext cx="672" cy="60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1</a:t>
              </a:r>
            </a:p>
          </p:txBody>
        </p:sp>
      </p:grpSp>
      <p:grpSp>
        <p:nvGrpSpPr>
          <p:cNvPr id="6191" name="Group 47"/>
          <p:cNvGrpSpPr>
            <a:grpSpLocks/>
          </p:cNvGrpSpPr>
          <p:nvPr/>
        </p:nvGrpSpPr>
        <p:grpSpPr bwMode="auto">
          <a:xfrm>
            <a:off x="3259138" y="5464175"/>
            <a:ext cx="806450" cy="1449388"/>
            <a:chOff x="2352" y="2902"/>
            <a:chExt cx="672" cy="1418"/>
          </a:xfrm>
        </p:grpSpPr>
        <p:sp>
          <p:nvSpPr>
            <p:cNvPr id="6192" name="Rectangle 48"/>
            <p:cNvSpPr>
              <a:spLocks noChangeArrowheads="1"/>
            </p:cNvSpPr>
            <p:nvPr/>
          </p:nvSpPr>
          <p:spPr bwMode="auto">
            <a:xfrm>
              <a:off x="2352" y="3432"/>
              <a:ext cx="672" cy="888"/>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Oval 49"/>
            <p:cNvSpPr>
              <a:spLocks noChangeArrowheads="1"/>
            </p:cNvSpPr>
            <p:nvPr/>
          </p:nvSpPr>
          <p:spPr bwMode="auto">
            <a:xfrm>
              <a:off x="2589" y="3644"/>
              <a:ext cx="158" cy="21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Oval 50"/>
            <p:cNvSpPr>
              <a:spLocks noChangeArrowheads="1"/>
            </p:cNvSpPr>
            <p:nvPr/>
          </p:nvSpPr>
          <p:spPr bwMode="auto">
            <a:xfrm>
              <a:off x="2589" y="3940"/>
              <a:ext cx="158" cy="21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Rectangle 51"/>
            <p:cNvSpPr>
              <a:spLocks noChangeArrowheads="1"/>
            </p:cNvSpPr>
            <p:nvPr/>
          </p:nvSpPr>
          <p:spPr bwMode="auto">
            <a:xfrm>
              <a:off x="2352" y="2902"/>
              <a:ext cx="672" cy="53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2</a:t>
              </a:r>
            </a:p>
          </p:txBody>
        </p:sp>
      </p:grpSp>
      <p:grpSp>
        <p:nvGrpSpPr>
          <p:cNvPr id="6196" name="Group 52"/>
          <p:cNvGrpSpPr>
            <a:grpSpLocks/>
          </p:cNvGrpSpPr>
          <p:nvPr/>
        </p:nvGrpSpPr>
        <p:grpSpPr bwMode="auto">
          <a:xfrm>
            <a:off x="1752600" y="5448300"/>
            <a:ext cx="806450" cy="1423988"/>
            <a:chOff x="4752" y="1920"/>
            <a:chExt cx="672" cy="1392"/>
          </a:xfrm>
        </p:grpSpPr>
        <p:sp>
          <p:nvSpPr>
            <p:cNvPr id="6197" name="Rectangle 53"/>
            <p:cNvSpPr>
              <a:spLocks noChangeArrowheads="1"/>
            </p:cNvSpPr>
            <p:nvPr/>
          </p:nvSpPr>
          <p:spPr bwMode="auto">
            <a:xfrm>
              <a:off x="4752" y="2440"/>
              <a:ext cx="672" cy="87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Oval 54"/>
            <p:cNvSpPr>
              <a:spLocks noChangeArrowheads="1"/>
            </p:cNvSpPr>
            <p:nvPr/>
          </p:nvSpPr>
          <p:spPr bwMode="auto">
            <a:xfrm>
              <a:off x="4989" y="2523"/>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Oval 55"/>
            <p:cNvSpPr>
              <a:spLocks noChangeArrowheads="1"/>
            </p:cNvSpPr>
            <p:nvPr/>
          </p:nvSpPr>
          <p:spPr bwMode="auto">
            <a:xfrm>
              <a:off x="4989" y="2772"/>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Oval 56"/>
            <p:cNvSpPr>
              <a:spLocks noChangeArrowheads="1"/>
            </p:cNvSpPr>
            <p:nvPr/>
          </p:nvSpPr>
          <p:spPr bwMode="auto">
            <a:xfrm>
              <a:off x="4989" y="3021"/>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Rectangle 57"/>
            <p:cNvSpPr>
              <a:spLocks noChangeArrowheads="1"/>
            </p:cNvSpPr>
            <p:nvPr/>
          </p:nvSpPr>
          <p:spPr bwMode="auto">
            <a:xfrm>
              <a:off x="4752" y="1920"/>
              <a:ext cx="672" cy="52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3</a:t>
              </a:r>
            </a:p>
          </p:txBody>
        </p:sp>
      </p:grpSp>
      <p:grpSp>
        <p:nvGrpSpPr>
          <p:cNvPr id="6202" name="Group 58"/>
          <p:cNvGrpSpPr>
            <a:grpSpLocks/>
          </p:cNvGrpSpPr>
          <p:nvPr/>
        </p:nvGrpSpPr>
        <p:grpSpPr bwMode="auto">
          <a:xfrm>
            <a:off x="7010400" y="5321300"/>
            <a:ext cx="806450" cy="1536700"/>
            <a:chOff x="1875" y="1944"/>
            <a:chExt cx="797" cy="1334"/>
          </a:xfrm>
        </p:grpSpPr>
        <p:grpSp>
          <p:nvGrpSpPr>
            <p:cNvPr id="6203" name="Group 59"/>
            <p:cNvGrpSpPr>
              <a:grpSpLocks/>
            </p:cNvGrpSpPr>
            <p:nvPr/>
          </p:nvGrpSpPr>
          <p:grpSpPr bwMode="auto">
            <a:xfrm>
              <a:off x="1875" y="2027"/>
              <a:ext cx="797" cy="1251"/>
              <a:chOff x="295" y="618"/>
              <a:chExt cx="1179" cy="2041"/>
            </a:xfrm>
          </p:grpSpPr>
          <p:sp>
            <p:nvSpPr>
              <p:cNvPr id="6204" name="Rectangle 60"/>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Line 61"/>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06" name="Text Box 62"/>
            <p:cNvSpPr txBox="1">
              <a:spLocks noChangeArrowheads="1"/>
            </p:cNvSpPr>
            <p:nvPr/>
          </p:nvSpPr>
          <p:spPr bwMode="auto">
            <a:xfrm>
              <a:off x="2059" y="1944"/>
              <a:ext cx="429"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4</a:t>
              </a:r>
            </a:p>
          </p:txBody>
        </p:sp>
        <p:sp>
          <p:nvSpPr>
            <p:cNvPr id="6207" name="Oval 63"/>
            <p:cNvSpPr>
              <a:spLocks noChangeArrowheads="1"/>
            </p:cNvSpPr>
            <p:nvPr/>
          </p:nvSpPr>
          <p:spPr bwMode="auto">
            <a:xfrm>
              <a:off x="1980" y="2754"/>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Oval 64"/>
            <p:cNvSpPr>
              <a:spLocks noChangeArrowheads="1"/>
            </p:cNvSpPr>
            <p:nvPr/>
          </p:nvSpPr>
          <p:spPr bwMode="auto">
            <a:xfrm>
              <a:off x="1980" y="2992"/>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Oval 65"/>
            <p:cNvSpPr>
              <a:spLocks noChangeArrowheads="1"/>
            </p:cNvSpPr>
            <p:nvPr/>
          </p:nvSpPr>
          <p:spPr bwMode="auto">
            <a:xfrm>
              <a:off x="2352" y="2754"/>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Oval 66"/>
            <p:cNvSpPr>
              <a:spLocks noChangeArrowheads="1"/>
            </p:cNvSpPr>
            <p:nvPr/>
          </p:nvSpPr>
          <p:spPr bwMode="auto">
            <a:xfrm>
              <a:off x="2352" y="2992"/>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15" name="Group 71"/>
          <p:cNvGrpSpPr>
            <a:grpSpLocks/>
          </p:cNvGrpSpPr>
          <p:nvPr/>
        </p:nvGrpSpPr>
        <p:grpSpPr bwMode="auto">
          <a:xfrm>
            <a:off x="304800" y="5434013"/>
            <a:ext cx="806450" cy="1423987"/>
            <a:chOff x="3648" y="2928"/>
            <a:chExt cx="672" cy="1392"/>
          </a:xfrm>
        </p:grpSpPr>
        <p:sp>
          <p:nvSpPr>
            <p:cNvPr id="6216" name="Rectangle 72"/>
            <p:cNvSpPr>
              <a:spLocks noChangeArrowheads="1"/>
            </p:cNvSpPr>
            <p:nvPr/>
          </p:nvSpPr>
          <p:spPr bwMode="auto">
            <a:xfrm>
              <a:off x="3648" y="3530"/>
              <a:ext cx="672" cy="79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7" name="Oval 73"/>
            <p:cNvSpPr>
              <a:spLocks noChangeArrowheads="1"/>
            </p:cNvSpPr>
            <p:nvPr/>
          </p:nvSpPr>
          <p:spPr bwMode="auto">
            <a:xfrm>
              <a:off x="3870" y="3793"/>
              <a:ext cx="252" cy="30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 name="Rectangle 74"/>
            <p:cNvSpPr>
              <a:spLocks noChangeArrowheads="1"/>
            </p:cNvSpPr>
            <p:nvPr/>
          </p:nvSpPr>
          <p:spPr bwMode="auto">
            <a:xfrm>
              <a:off x="3648" y="2928"/>
              <a:ext cx="672" cy="60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1</a:t>
              </a:r>
            </a:p>
          </p:txBody>
        </p:sp>
      </p:grpSp>
      <p:grpSp>
        <p:nvGrpSpPr>
          <p:cNvPr id="6219" name="Group 75"/>
          <p:cNvGrpSpPr>
            <a:grpSpLocks/>
          </p:cNvGrpSpPr>
          <p:nvPr/>
        </p:nvGrpSpPr>
        <p:grpSpPr bwMode="auto">
          <a:xfrm>
            <a:off x="5867400" y="5434013"/>
            <a:ext cx="806450" cy="1423987"/>
            <a:chOff x="4752" y="1920"/>
            <a:chExt cx="672" cy="1392"/>
          </a:xfrm>
        </p:grpSpPr>
        <p:sp>
          <p:nvSpPr>
            <p:cNvPr id="6220" name="Rectangle 76"/>
            <p:cNvSpPr>
              <a:spLocks noChangeArrowheads="1"/>
            </p:cNvSpPr>
            <p:nvPr/>
          </p:nvSpPr>
          <p:spPr bwMode="auto">
            <a:xfrm>
              <a:off x="4752" y="2440"/>
              <a:ext cx="672" cy="87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Oval 77"/>
            <p:cNvSpPr>
              <a:spLocks noChangeArrowheads="1"/>
            </p:cNvSpPr>
            <p:nvPr/>
          </p:nvSpPr>
          <p:spPr bwMode="auto">
            <a:xfrm>
              <a:off x="4989" y="2523"/>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Oval 78"/>
            <p:cNvSpPr>
              <a:spLocks noChangeArrowheads="1"/>
            </p:cNvSpPr>
            <p:nvPr/>
          </p:nvSpPr>
          <p:spPr bwMode="auto">
            <a:xfrm>
              <a:off x="4989" y="2772"/>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Oval 79"/>
            <p:cNvSpPr>
              <a:spLocks noChangeArrowheads="1"/>
            </p:cNvSpPr>
            <p:nvPr/>
          </p:nvSpPr>
          <p:spPr bwMode="auto">
            <a:xfrm>
              <a:off x="4989" y="3021"/>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 name="Rectangle 80"/>
            <p:cNvSpPr>
              <a:spLocks noChangeArrowheads="1"/>
            </p:cNvSpPr>
            <p:nvPr/>
          </p:nvSpPr>
          <p:spPr bwMode="auto">
            <a:xfrm>
              <a:off x="4752" y="1920"/>
              <a:ext cx="672" cy="52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3</a:t>
              </a:r>
            </a:p>
          </p:txBody>
        </p:sp>
      </p:grpSp>
      <p:pic>
        <p:nvPicPr>
          <p:cNvPr id="6225" name="Picture 81" descr="web-silvita070908wd_d_o(4)">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21650" y="5486400"/>
            <a:ext cx="946150" cy="1208088"/>
          </a:xfrm>
          <a:prstGeom prst="rect">
            <a:avLst/>
          </a:prstGeom>
          <a:noFill/>
          <a:extLst>
            <a:ext uri="{909E8E84-426E-40DD-AFC4-6F175D3DCCD1}">
              <a14:hiddenFill xmlns:a14="http://schemas.microsoft.com/office/drawing/2010/main">
                <a:solidFill>
                  <a:srgbClr val="FFFFFF"/>
                </a:solidFill>
              </a14:hiddenFill>
            </a:ext>
          </a:extLst>
        </p:spPr>
      </p:pic>
      <p:sp>
        <p:nvSpPr>
          <p:cNvPr id="6226" name="Rectangle 82"/>
          <p:cNvSpPr>
            <a:spLocks noChangeArrowheads="1"/>
          </p:cNvSpPr>
          <p:nvPr/>
        </p:nvSpPr>
        <p:spPr bwMode="auto">
          <a:xfrm>
            <a:off x="7740650" y="6477000"/>
            <a:ext cx="1403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Hãy bấm vào tôi</a:t>
            </a:r>
          </a:p>
        </p:txBody>
      </p:sp>
      <p:pic>
        <p:nvPicPr>
          <p:cNvPr id="6227" name="M2U00919.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419600" y="8001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22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3.88889E-6 -2.96296E-6 L 0.00591 -0.37685 " pathEditMode="relative" rAng="0" ptsTypes="AA">
                                      <p:cBhvr>
                                        <p:cTn id="10" dur="2000" fill="hold"/>
                                        <p:tgtEl>
                                          <p:spTgt spid="6202"/>
                                        </p:tgtEl>
                                        <p:attrNameLst>
                                          <p:attrName>ppt_x</p:attrName>
                                          <p:attrName>ppt_y</p:attrName>
                                        </p:attrNameLst>
                                      </p:cBhvr>
                                      <p:rCtr x="295" y="-18843"/>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Prev" delay="0">
                      <p:tgtEl>
                        <p:sldTgt/>
                      </p:tgtEl>
                    </p:cond>
                    <p:cond evt="onStopAudio" delay="0">
                      <p:tgtEl>
                        <p:sldTgt/>
                      </p:tgtEl>
                    </p:cond>
                  </p:endCondLst>
                </p:cTn>
                <p:tgtEl>
                  <p:spTgt spid="622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99FF"/>
            </a:gs>
          </a:gsLst>
          <a:path path="rect">
            <a:fillToRect l="100000" t="100000"/>
          </a:path>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3200">
                <a:solidFill>
                  <a:srgbClr val="0000FF"/>
                </a:solidFill>
              </a:rPr>
              <a:t>Bé hãy đếm xem có mấy phương tiện giao thông đường bộ</a:t>
            </a:r>
          </a:p>
        </p:txBody>
      </p:sp>
      <p:pic>
        <p:nvPicPr>
          <p:cNvPr id="5125" name="Picture 5" descr="1834625"/>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rot="18072171">
            <a:off x="1662112" y="1462088"/>
            <a:ext cx="1273175" cy="139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6" descr="xe m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276600"/>
            <a:ext cx="1600200" cy="135096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23226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505200"/>
            <a:ext cx="1752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oat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600200"/>
            <a:ext cx="1347788" cy="10509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ELI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572000" y="4191000"/>
            <a:ext cx="1905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ô tô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352800"/>
            <a:ext cx="152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Yacht-03-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2895600"/>
            <a:ext cx="1905000" cy="1260475"/>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ar00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1498600"/>
            <a:ext cx="1752600" cy="1168400"/>
          </a:xfrm>
          <a:prstGeom prst="rect">
            <a:avLst/>
          </a:prstGeom>
          <a:noFill/>
          <a:extLst>
            <a:ext uri="{909E8E84-426E-40DD-AFC4-6F175D3DCCD1}">
              <a14:hiddenFill xmlns:a14="http://schemas.microsoft.com/office/drawing/2010/main">
                <a:solidFill>
                  <a:srgbClr val="FFFFFF"/>
                </a:solidFill>
              </a14:hiddenFill>
            </a:ext>
          </a:extLst>
        </p:spPr>
      </p:pic>
      <p:grpSp>
        <p:nvGrpSpPr>
          <p:cNvPr id="5138" name="Group 18"/>
          <p:cNvGrpSpPr>
            <a:grpSpLocks/>
          </p:cNvGrpSpPr>
          <p:nvPr/>
        </p:nvGrpSpPr>
        <p:grpSpPr bwMode="auto">
          <a:xfrm>
            <a:off x="4679950" y="5486400"/>
            <a:ext cx="806450" cy="1423988"/>
            <a:chOff x="3648" y="2928"/>
            <a:chExt cx="672" cy="1392"/>
          </a:xfrm>
        </p:grpSpPr>
        <p:sp>
          <p:nvSpPr>
            <p:cNvPr id="5139" name="Rectangle 19"/>
            <p:cNvSpPr>
              <a:spLocks noChangeArrowheads="1"/>
            </p:cNvSpPr>
            <p:nvPr/>
          </p:nvSpPr>
          <p:spPr bwMode="auto">
            <a:xfrm>
              <a:off x="3648" y="3530"/>
              <a:ext cx="672" cy="79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Oval 20"/>
            <p:cNvSpPr>
              <a:spLocks noChangeArrowheads="1"/>
            </p:cNvSpPr>
            <p:nvPr/>
          </p:nvSpPr>
          <p:spPr bwMode="auto">
            <a:xfrm>
              <a:off x="3870" y="3793"/>
              <a:ext cx="252" cy="30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Rectangle 21"/>
            <p:cNvSpPr>
              <a:spLocks noChangeArrowheads="1"/>
            </p:cNvSpPr>
            <p:nvPr/>
          </p:nvSpPr>
          <p:spPr bwMode="auto">
            <a:xfrm>
              <a:off x="3648" y="2928"/>
              <a:ext cx="672" cy="60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1</a:t>
              </a:r>
            </a:p>
          </p:txBody>
        </p:sp>
      </p:grpSp>
      <p:grpSp>
        <p:nvGrpSpPr>
          <p:cNvPr id="5142" name="Group 22"/>
          <p:cNvGrpSpPr>
            <a:grpSpLocks/>
          </p:cNvGrpSpPr>
          <p:nvPr/>
        </p:nvGrpSpPr>
        <p:grpSpPr bwMode="auto">
          <a:xfrm>
            <a:off x="3335338" y="5464175"/>
            <a:ext cx="806450" cy="1449388"/>
            <a:chOff x="2352" y="2902"/>
            <a:chExt cx="672" cy="1418"/>
          </a:xfrm>
        </p:grpSpPr>
        <p:sp>
          <p:nvSpPr>
            <p:cNvPr id="5143" name="Rectangle 23"/>
            <p:cNvSpPr>
              <a:spLocks noChangeArrowheads="1"/>
            </p:cNvSpPr>
            <p:nvPr/>
          </p:nvSpPr>
          <p:spPr bwMode="auto">
            <a:xfrm>
              <a:off x="2352" y="3432"/>
              <a:ext cx="672" cy="888"/>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Oval 24"/>
            <p:cNvSpPr>
              <a:spLocks noChangeArrowheads="1"/>
            </p:cNvSpPr>
            <p:nvPr/>
          </p:nvSpPr>
          <p:spPr bwMode="auto">
            <a:xfrm>
              <a:off x="2589" y="3644"/>
              <a:ext cx="158" cy="21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Oval 25"/>
            <p:cNvSpPr>
              <a:spLocks noChangeArrowheads="1"/>
            </p:cNvSpPr>
            <p:nvPr/>
          </p:nvSpPr>
          <p:spPr bwMode="auto">
            <a:xfrm>
              <a:off x="2589" y="3940"/>
              <a:ext cx="158" cy="21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Rectangle 26"/>
            <p:cNvSpPr>
              <a:spLocks noChangeArrowheads="1"/>
            </p:cNvSpPr>
            <p:nvPr/>
          </p:nvSpPr>
          <p:spPr bwMode="auto">
            <a:xfrm>
              <a:off x="2352" y="2902"/>
              <a:ext cx="672" cy="53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2</a:t>
              </a:r>
            </a:p>
          </p:txBody>
        </p:sp>
      </p:grpSp>
      <p:grpSp>
        <p:nvGrpSpPr>
          <p:cNvPr id="5147" name="Group 27"/>
          <p:cNvGrpSpPr>
            <a:grpSpLocks/>
          </p:cNvGrpSpPr>
          <p:nvPr/>
        </p:nvGrpSpPr>
        <p:grpSpPr bwMode="auto">
          <a:xfrm>
            <a:off x="1828800" y="5448300"/>
            <a:ext cx="806450" cy="1423988"/>
            <a:chOff x="4752" y="1920"/>
            <a:chExt cx="672" cy="1392"/>
          </a:xfrm>
        </p:grpSpPr>
        <p:sp>
          <p:nvSpPr>
            <p:cNvPr id="5148" name="Rectangle 28"/>
            <p:cNvSpPr>
              <a:spLocks noChangeArrowheads="1"/>
            </p:cNvSpPr>
            <p:nvPr/>
          </p:nvSpPr>
          <p:spPr bwMode="auto">
            <a:xfrm>
              <a:off x="4752" y="2440"/>
              <a:ext cx="672" cy="87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Oval 29"/>
            <p:cNvSpPr>
              <a:spLocks noChangeArrowheads="1"/>
            </p:cNvSpPr>
            <p:nvPr/>
          </p:nvSpPr>
          <p:spPr bwMode="auto">
            <a:xfrm>
              <a:off x="4989" y="2523"/>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 name="Oval 30"/>
            <p:cNvSpPr>
              <a:spLocks noChangeArrowheads="1"/>
            </p:cNvSpPr>
            <p:nvPr/>
          </p:nvSpPr>
          <p:spPr bwMode="auto">
            <a:xfrm>
              <a:off x="4989" y="2772"/>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Oval 31"/>
            <p:cNvSpPr>
              <a:spLocks noChangeArrowheads="1"/>
            </p:cNvSpPr>
            <p:nvPr/>
          </p:nvSpPr>
          <p:spPr bwMode="auto">
            <a:xfrm>
              <a:off x="4989" y="3021"/>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2" name="Rectangle 32"/>
            <p:cNvSpPr>
              <a:spLocks noChangeArrowheads="1"/>
            </p:cNvSpPr>
            <p:nvPr/>
          </p:nvSpPr>
          <p:spPr bwMode="auto">
            <a:xfrm>
              <a:off x="4752" y="1920"/>
              <a:ext cx="672" cy="52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3</a:t>
              </a:r>
            </a:p>
          </p:txBody>
        </p:sp>
      </p:grpSp>
      <p:grpSp>
        <p:nvGrpSpPr>
          <p:cNvPr id="5153" name="Group 33"/>
          <p:cNvGrpSpPr>
            <a:grpSpLocks/>
          </p:cNvGrpSpPr>
          <p:nvPr/>
        </p:nvGrpSpPr>
        <p:grpSpPr bwMode="auto">
          <a:xfrm>
            <a:off x="304800" y="5321300"/>
            <a:ext cx="806450" cy="1536700"/>
            <a:chOff x="1875" y="1944"/>
            <a:chExt cx="797" cy="1334"/>
          </a:xfrm>
        </p:grpSpPr>
        <p:grpSp>
          <p:nvGrpSpPr>
            <p:cNvPr id="5154" name="Group 34"/>
            <p:cNvGrpSpPr>
              <a:grpSpLocks/>
            </p:cNvGrpSpPr>
            <p:nvPr/>
          </p:nvGrpSpPr>
          <p:grpSpPr bwMode="auto">
            <a:xfrm>
              <a:off x="1875" y="2027"/>
              <a:ext cx="797" cy="1251"/>
              <a:chOff x="295" y="618"/>
              <a:chExt cx="1179" cy="2041"/>
            </a:xfrm>
          </p:grpSpPr>
          <p:sp>
            <p:nvSpPr>
              <p:cNvPr id="5155" name="Rectangle 35"/>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6" name="Line 36"/>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57" name="Text Box 37"/>
            <p:cNvSpPr txBox="1">
              <a:spLocks noChangeArrowheads="1"/>
            </p:cNvSpPr>
            <p:nvPr/>
          </p:nvSpPr>
          <p:spPr bwMode="auto">
            <a:xfrm>
              <a:off x="2059" y="1944"/>
              <a:ext cx="429"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4</a:t>
              </a:r>
            </a:p>
          </p:txBody>
        </p:sp>
        <p:sp>
          <p:nvSpPr>
            <p:cNvPr id="5158" name="Oval 38"/>
            <p:cNvSpPr>
              <a:spLocks noChangeArrowheads="1"/>
            </p:cNvSpPr>
            <p:nvPr/>
          </p:nvSpPr>
          <p:spPr bwMode="auto">
            <a:xfrm>
              <a:off x="1980" y="2754"/>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 name="Oval 39"/>
            <p:cNvSpPr>
              <a:spLocks noChangeArrowheads="1"/>
            </p:cNvSpPr>
            <p:nvPr/>
          </p:nvSpPr>
          <p:spPr bwMode="auto">
            <a:xfrm>
              <a:off x="1980" y="2992"/>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0" name="Oval 40"/>
            <p:cNvSpPr>
              <a:spLocks noChangeArrowheads="1"/>
            </p:cNvSpPr>
            <p:nvPr/>
          </p:nvSpPr>
          <p:spPr bwMode="auto">
            <a:xfrm>
              <a:off x="2352" y="2754"/>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 name="Oval 41"/>
            <p:cNvSpPr>
              <a:spLocks noChangeArrowheads="1"/>
            </p:cNvSpPr>
            <p:nvPr/>
          </p:nvSpPr>
          <p:spPr bwMode="auto">
            <a:xfrm>
              <a:off x="2352" y="2992"/>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62" name="Group 42"/>
          <p:cNvGrpSpPr>
            <a:grpSpLocks/>
          </p:cNvGrpSpPr>
          <p:nvPr/>
        </p:nvGrpSpPr>
        <p:grpSpPr bwMode="auto">
          <a:xfrm>
            <a:off x="6781800" y="5434013"/>
            <a:ext cx="806450" cy="1423987"/>
            <a:chOff x="3648" y="2928"/>
            <a:chExt cx="672" cy="1392"/>
          </a:xfrm>
        </p:grpSpPr>
        <p:sp>
          <p:nvSpPr>
            <p:cNvPr id="5163" name="Rectangle 43"/>
            <p:cNvSpPr>
              <a:spLocks noChangeArrowheads="1"/>
            </p:cNvSpPr>
            <p:nvPr/>
          </p:nvSpPr>
          <p:spPr bwMode="auto">
            <a:xfrm>
              <a:off x="3648" y="3530"/>
              <a:ext cx="672" cy="79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4" name="Oval 44"/>
            <p:cNvSpPr>
              <a:spLocks noChangeArrowheads="1"/>
            </p:cNvSpPr>
            <p:nvPr/>
          </p:nvSpPr>
          <p:spPr bwMode="auto">
            <a:xfrm>
              <a:off x="3870" y="3793"/>
              <a:ext cx="252" cy="30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Rectangle 45"/>
            <p:cNvSpPr>
              <a:spLocks noChangeArrowheads="1"/>
            </p:cNvSpPr>
            <p:nvPr/>
          </p:nvSpPr>
          <p:spPr bwMode="auto">
            <a:xfrm>
              <a:off x="3648" y="2928"/>
              <a:ext cx="672" cy="60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1</a:t>
              </a:r>
            </a:p>
          </p:txBody>
        </p:sp>
      </p:grpSp>
      <p:grpSp>
        <p:nvGrpSpPr>
          <p:cNvPr id="5166" name="Group 46"/>
          <p:cNvGrpSpPr>
            <a:grpSpLocks/>
          </p:cNvGrpSpPr>
          <p:nvPr/>
        </p:nvGrpSpPr>
        <p:grpSpPr bwMode="auto">
          <a:xfrm>
            <a:off x="5715000" y="5434013"/>
            <a:ext cx="806450" cy="1423987"/>
            <a:chOff x="4752" y="1920"/>
            <a:chExt cx="672" cy="1392"/>
          </a:xfrm>
        </p:grpSpPr>
        <p:sp>
          <p:nvSpPr>
            <p:cNvPr id="5167" name="Rectangle 47"/>
            <p:cNvSpPr>
              <a:spLocks noChangeArrowheads="1"/>
            </p:cNvSpPr>
            <p:nvPr/>
          </p:nvSpPr>
          <p:spPr bwMode="auto">
            <a:xfrm>
              <a:off x="4752" y="2440"/>
              <a:ext cx="672" cy="872"/>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8" name="Oval 48"/>
            <p:cNvSpPr>
              <a:spLocks noChangeArrowheads="1"/>
            </p:cNvSpPr>
            <p:nvPr/>
          </p:nvSpPr>
          <p:spPr bwMode="auto">
            <a:xfrm>
              <a:off x="4989" y="2523"/>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9" name="Oval 49"/>
            <p:cNvSpPr>
              <a:spLocks noChangeArrowheads="1"/>
            </p:cNvSpPr>
            <p:nvPr/>
          </p:nvSpPr>
          <p:spPr bwMode="auto">
            <a:xfrm>
              <a:off x="4989" y="2772"/>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0" name="Oval 50"/>
            <p:cNvSpPr>
              <a:spLocks noChangeArrowheads="1"/>
            </p:cNvSpPr>
            <p:nvPr/>
          </p:nvSpPr>
          <p:spPr bwMode="auto">
            <a:xfrm>
              <a:off x="4989" y="3021"/>
              <a:ext cx="158" cy="20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 name="Rectangle 51"/>
            <p:cNvSpPr>
              <a:spLocks noChangeArrowheads="1"/>
            </p:cNvSpPr>
            <p:nvPr/>
          </p:nvSpPr>
          <p:spPr bwMode="auto">
            <a:xfrm>
              <a:off x="4752" y="1920"/>
              <a:ext cx="672" cy="520"/>
            </a:xfrm>
            <a:prstGeom prst="rect">
              <a:avLst/>
            </a:prstGeom>
            <a:solidFill>
              <a:srgbClr val="FF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b="1">
                  <a:solidFill>
                    <a:srgbClr val="FF3300"/>
                  </a:solidFill>
                </a:rPr>
                <a:t>3</a:t>
              </a:r>
            </a:p>
          </p:txBody>
        </p:sp>
      </p:grpSp>
      <p:pic>
        <p:nvPicPr>
          <p:cNvPr id="5172" name="Picture 52" descr="web-silvita070908wd_d_o(4)">
            <a:hlinkClick r:id="rId11" action="ppaction://hlinksldjump"/>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121650" y="5486400"/>
            <a:ext cx="946150" cy="1208088"/>
          </a:xfrm>
          <a:prstGeom prst="rect">
            <a:avLst/>
          </a:prstGeom>
          <a:noFill/>
          <a:extLst>
            <a:ext uri="{909E8E84-426E-40DD-AFC4-6F175D3DCCD1}">
              <a14:hiddenFill xmlns:a14="http://schemas.microsoft.com/office/drawing/2010/main">
                <a:solidFill>
                  <a:srgbClr val="FFFFFF"/>
                </a:solidFill>
              </a14:hiddenFill>
            </a:ext>
          </a:extLst>
        </p:spPr>
      </p:pic>
      <p:sp>
        <p:nvSpPr>
          <p:cNvPr id="5173" name="Rectangle 53"/>
          <p:cNvSpPr>
            <a:spLocks noChangeArrowheads="1"/>
          </p:cNvSpPr>
          <p:nvPr/>
        </p:nvSpPr>
        <p:spPr bwMode="auto">
          <a:xfrm>
            <a:off x="7740650" y="6477000"/>
            <a:ext cx="1403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Hãy bấm vào tôi</a:t>
            </a:r>
          </a:p>
        </p:txBody>
      </p:sp>
      <p:pic>
        <p:nvPicPr>
          <p:cNvPr id="5174" name="M2U00920.wav">
            <a:hlinkClick r:id="" action="ppaction://media"/>
          </p:cNvPr>
          <p:cNvPicPr>
            <a:picLocks noRot="1" noChangeAspect="1" noChangeArrowheads="1"/>
          </p:cNvPicPr>
          <p:nvPr>
            <a:audioFile r:link="rId1"/>
          </p:nvPr>
        </p:nvPicPr>
        <p:blipFill>
          <a:blip r:embed="rId13">
            <a:extLst>
              <a:ext uri="{28A0092B-C50C-407E-A947-70E740481C1C}">
                <a14:useLocalDpi xmlns:a14="http://schemas.microsoft.com/office/drawing/2010/main" val="0"/>
              </a:ext>
            </a:extLst>
          </a:blip>
          <a:srcRect/>
          <a:stretch>
            <a:fillRect/>
          </a:stretch>
        </p:blipFill>
        <p:spPr bwMode="auto">
          <a:xfrm>
            <a:off x="4419600" y="8153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17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5.55556E-7 -2.96296E-6 L -0.00243 -0.5324 " pathEditMode="relative" rAng="0" ptsTypes="AA">
                                      <p:cBhvr>
                                        <p:cTn id="10" dur="2000" fill="hold"/>
                                        <p:tgtEl>
                                          <p:spTgt spid="5153"/>
                                        </p:tgtEl>
                                        <p:attrNameLst>
                                          <p:attrName>ppt_x</p:attrName>
                                          <p:attrName>ppt_y</p:attrName>
                                        </p:attrNameLst>
                                      </p:cBhvr>
                                      <p:rCtr x="-122" y="-26620"/>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Prev" delay="0">
                      <p:tgtEl>
                        <p:sldTgt/>
                      </p:tgtEl>
                    </p:cond>
                    <p:cond evt="onStopAudio" delay="0">
                      <p:tgtEl>
                        <p:sldTgt/>
                      </p:tgtEl>
                    </p:cond>
                  </p:endCondLst>
                </p:cTn>
                <p:tgtEl>
                  <p:spTgt spid="517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99FFCC"/>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r>
              <a:rPr lang="en-US" altLang="en-US" sz="2400">
                <a:solidFill>
                  <a:srgbClr val="0000FF"/>
                </a:solidFill>
              </a:rPr>
              <a:t>Bé hãy chọn nhóm phương tiện giao thông đường bộ có số lượng 4 với thẻ số 4</a:t>
            </a:r>
          </a:p>
        </p:txBody>
      </p:sp>
      <p:sp>
        <p:nvSpPr>
          <p:cNvPr id="9219" name="Rectangle 3"/>
          <p:cNvSpPr>
            <a:spLocks noGrp="1" noChangeArrowheads="1"/>
          </p:cNvSpPr>
          <p:nvPr>
            <p:ph type="body" idx="1"/>
          </p:nvPr>
        </p:nvSpPr>
        <p:spPr/>
        <p:txBody>
          <a:bodyPr/>
          <a:lstStyle/>
          <a:p>
            <a:endParaRPr lang="en-US" altLang="en-US"/>
          </a:p>
        </p:txBody>
      </p:sp>
      <p:grpSp>
        <p:nvGrpSpPr>
          <p:cNvPr id="9255" name="Group 39"/>
          <p:cNvGrpSpPr>
            <a:grpSpLocks/>
          </p:cNvGrpSpPr>
          <p:nvPr/>
        </p:nvGrpSpPr>
        <p:grpSpPr bwMode="auto">
          <a:xfrm>
            <a:off x="152400" y="990600"/>
            <a:ext cx="2895600" cy="2667000"/>
            <a:chOff x="96" y="624"/>
            <a:chExt cx="1824" cy="1680"/>
          </a:xfrm>
        </p:grpSpPr>
        <p:pic>
          <p:nvPicPr>
            <p:cNvPr id="9220" name="Picture 4"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830"/>
              <a:ext cx="672" cy="55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ELI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40" y="1488"/>
              <a:ext cx="816" cy="61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47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00" y="1056"/>
              <a:ext cx="720" cy="45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bus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6" y="1619"/>
              <a:ext cx="624" cy="619"/>
            </a:xfrm>
            <a:prstGeom prst="rect">
              <a:avLst/>
            </a:prstGeom>
            <a:noFill/>
            <a:extLst>
              <a:ext uri="{909E8E84-426E-40DD-AFC4-6F175D3DCCD1}">
                <a14:hiddenFill xmlns:a14="http://schemas.microsoft.com/office/drawing/2010/main">
                  <a:solidFill>
                    <a:srgbClr val="FFFFFF"/>
                  </a:solidFill>
                </a14:hiddenFill>
              </a:ext>
            </a:extLst>
          </p:spPr>
        </p:pic>
        <p:sp>
          <p:nvSpPr>
            <p:cNvPr id="9243" name="Oval 27"/>
            <p:cNvSpPr>
              <a:spLocks noChangeArrowheads="1"/>
            </p:cNvSpPr>
            <p:nvPr/>
          </p:nvSpPr>
          <p:spPr bwMode="auto">
            <a:xfrm>
              <a:off x="96" y="624"/>
              <a:ext cx="1824" cy="1680"/>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9" name="Group 33"/>
          <p:cNvGrpSpPr>
            <a:grpSpLocks/>
          </p:cNvGrpSpPr>
          <p:nvPr/>
        </p:nvGrpSpPr>
        <p:grpSpPr bwMode="auto">
          <a:xfrm>
            <a:off x="2514600" y="4495800"/>
            <a:ext cx="2133600" cy="2362200"/>
            <a:chOff x="1584" y="2832"/>
            <a:chExt cx="1344" cy="1488"/>
          </a:xfrm>
        </p:grpSpPr>
        <p:grpSp>
          <p:nvGrpSpPr>
            <p:cNvPr id="9248" name="Group 32"/>
            <p:cNvGrpSpPr>
              <a:grpSpLocks/>
            </p:cNvGrpSpPr>
            <p:nvPr/>
          </p:nvGrpSpPr>
          <p:grpSpPr bwMode="auto">
            <a:xfrm>
              <a:off x="1776" y="2832"/>
              <a:ext cx="1124" cy="1344"/>
              <a:chOff x="2592" y="2832"/>
              <a:chExt cx="1124" cy="1344"/>
            </a:xfrm>
          </p:grpSpPr>
          <p:pic>
            <p:nvPicPr>
              <p:cNvPr id="9239" name="Picture 23" descr="23226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2" y="3216"/>
                <a:ext cx="506" cy="528"/>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23226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 y="2832"/>
                <a:ext cx="552" cy="576"/>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descr="23226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2" y="3264"/>
                <a:ext cx="644" cy="672"/>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232266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2" y="3408"/>
                <a:ext cx="736" cy="768"/>
              </a:xfrm>
              <a:prstGeom prst="rect">
                <a:avLst/>
              </a:prstGeom>
              <a:noFill/>
              <a:extLst>
                <a:ext uri="{909E8E84-426E-40DD-AFC4-6F175D3DCCD1}">
                  <a14:hiddenFill xmlns:a14="http://schemas.microsoft.com/office/drawing/2010/main">
                    <a:solidFill>
                      <a:srgbClr val="FFFFFF"/>
                    </a:solidFill>
                  </a14:hiddenFill>
                </a:ext>
              </a:extLst>
            </p:spPr>
          </p:pic>
        </p:grpSp>
        <p:sp>
          <p:nvSpPr>
            <p:cNvPr id="9244" name="Oval 28"/>
            <p:cNvSpPr>
              <a:spLocks noChangeArrowheads="1"/>
            </p:cNvSpPr>
            <p:nvPr/>
          </p:nvSpPr>
          <p:spPr bwMode="auto">
            <a:xfrm>
              <a:off x="1584" y="2832"/>
              <a:ext cx="1344" cy="1488"/>
            </a:xfrm>
            <a:prstGeom prst="ellipse">
              <a:avLst/>
            </a:prstGeom>
            <a:noFill/>
            <a:ln w="38100">
              <a:solidFill>
                <a:srgbClr val="008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9" name="Group 43"/>
          <p:cNvGrpSpPr>
            <a:grpSpLocks/>
          </p:cNvGrpSpPr>
          <p:nvPr/>
        </p:nvGrpSpPr>
        <p:grpSpPr bwMode="auto">
          <a:xfrm>
            <a:off x="6477000" y="762000"/>
            <a:ext cx="2362200" cy="1981200"/>
            <a:chOff x="4080" y="480"/>
            <a:chExt cx="1488" cy="1248"/>
          </a:xfrm>
        </p:grpSpPr>
        <p:pic>
          <p:nvPicPr>
            <p:cNvPr id="9233" name="Picture 17" descr="147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24" y="1152"/>
              <a:ext cx="672" cy="42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147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76" y="768"/>
              <a:ext cx="624" cy="392"/>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147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 y="1056"/>
              <a:ext cx="720" cy="452"/>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147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52" y="576"/>
              <a:ext cx="624" cy="452"/>
            </a:xfrm>
            <a:prstGeom prst="rect">
              <a:avLst/>
            </a:prstGeom>
            <a:noFill/>
            <a:extLst>
              <a:ext uri="{909E8E84-426E-40DD-AFC4-6F175D3DCCD1}">
                <a14:hiddenFill xmlns:a14="http://schemas.microsoft.com/office/drawing/2010/main">
                  <a:solidFill>
                    <a:srgbClr val="FFFFFF"/>
                  </a:solidFill>
                </a14:hiddenFill>
              </a:ext>
            </a:extLst>
          </p:spPr>
        </p:pic>
        <p:sp>
          <p:nvSpPr>
            <p:cNvPr id="9245" name="Oval 29"/>
            <p:cNvSpPr>
              <a:spLocks noChangeArrowheads="1"/>
            </p:cNvSpPr>
            <p:nvPr/>
          </p:nvSpPr>
          <p:spPr bwMode="auto">
            <a:xfrm>
              <a:off x="4080" y="480"/>
              <a:ext cx="1488" cy="1248"/>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8" name="Group 42"/>
          <p:cNvGrpSpPr>
            <a:grpSpLocks/>
          </p:cNvGrpSpPr>
          <p:nvPr/>
        </p:nvGrpSpPr>
        <p:grpSpPr bwMode="auto">
          <a:xfrm>
            <a:off x="6477000" y="2895600"/>
            <a:ext cx="1981200" cy="1600200"/>
            <a:chOff x="4080" y="1824"/>
            <a:chExt cx="1248" cy="1008"/>
          </a:xfrm>
        </p:grpSpPr>
        <p:pic>
          <p:nvPicPr>
            <p:cNvPr id="9237" name="Picture 21" descr="moter-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704" y="1929"/>
              <a:ext cx="576" cy="459"/>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moter-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28" y="2064"/>
              <a:ext cx="528" cy="420"/>
            </a:xfrm>
            <a:prstGeom prst="rect">
              <a:avLst/>
            </a:prstGeom>
            <a:noFill/>
            <a:extLst>
              <a:ext uri="{909E8E84-426E-40DD-AFC4-6F175D3DCCD1}">
                <a14:hiddenFill xmlns:a14="http://schemas.microsoft.com/office/drawing/2010/main">
                  <a:solidFill>
                    <a:srgbClr val="FFFFFF"/>
                  </a:solidFill>
                </a14:hiddenFill>
              </a:ext>
            </a:extLst>
          </p:spPr>
        </p:pic>
        <p:sp>
          <p:nvSpPr>
            <p:cNvPr id="9246" name="Oval 30"/>
            <p:cNvSpPr>
              <a:spLocks noChangeArrowheads="1"/>
            </p:cNvSpPr>
            <p:nvPr/>
          </p:nvSpPr>
          <p:spPr bwMode="auto">
            <a:xfrm>
              <a:off x="4080" y="1824"/>
              <a:ext cx="1248" cy="1008"/>
            </a:xfrm>
            <a:prstGeom prst="ellipse">
              <a:avLst/>
            </a:prstGeom>
            <a:noFill/>
            <a:ln w="38100">
              <a:solidFill>
                <a:srgbClr val="80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6" name="Group 40"/>
          <p:cNvGrpSpPr>
            <a:grpSpLocks/>
          </p:cNvGrpSpPr>
          <p:nvPr/>
        </p:nvGrpSpPr>
        <p:grpSpPr bwMode="auto">
          <a:xfrm>
            <a:off x="304800" y="4191000"/>
            <a:ext cx="2133600" cy="2133600"/>
            <a:chOff x="192" y="2640"/>
            <a:chExt cx="1344" cy="1344"/>
          </a:xfrm>
        </p:grpSpPr>
        <p:pic>
          <p:nvPicPr>
            <p:cNvPr id="9230" name="Picture 14"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320" y="2704"/>
              <a:ext cx="655" cy="720"/>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368" y="3280"/>
              <a:ext cx="655" cy="72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18346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072171">
              <a:off x="848" y="2944"/>
              <a:ext cx="655" cy="720"/>
            </a:xfrm>
            <a:prstGeom prst="rect">
              <a:avLst/>
            </a:prstGeom>
            <a:noFill/>
            <a:extLst>
              <a:ext uri="{909E8E84-426E-40DD-AFC4-6F175D3DCCD1}">
                <a14:hiddenFill xmlns:a14="http://schemas.microsoft.com/office/drawing/2010/main">
                  <a:solidFill>
                    <a:srgbClr val="FFFFFF"/>
                  </a:solidFill>
                </a14:hiddenFill>
              </a:ext>
            </a:extLst>
          </p:spPr>
        </p:pic>
        <p:sp>
          <p:nvSpPr>
            <p:cNvPr id="9247" name="Oval 31"/>
            <p:cNvSpPr>
              <a:spLocks noChangeArrowheads="1"/>
            </p:cNvSpPr>
            <p:nvPr/>
          </p:nvSpPr>
          <p:spPr bwMode="auto">
            <a:xfrm>
              <a:off x="192" y="2640"/>
              <a:ext cx="1296" cy="1344"/>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7" name="Group 41"/>
          <p:cNvGrpSpPr>
            <a:grpSpLocks/>
          </p:cNvGrpSpPr>
          <p:nvPr/>
        </p:nvGrpSpPr>
        <p:grpSpPr bwMode="auto">
          <a:xfrm>
            <a:off x="5257800" y="4572000"/>
            <a:ext cx="2438400" cy="2286000"/>
            <a:chOff x="3312" y="2880"/>
            <a:chExt cx="1536" cy="1440"/>
          </a:xfrm>
        </p:grpSpPr>
        <p:pic>
          <p:nvPicPr>
            <p:cNvPr id="9250" name="Picture 34" descr="land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600" y="3072"/>
              <a:ext cx="421" cy="636"/>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35" descr="lscoot"/>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648" y="3456"/>
              <a:ext cx="492" cy="690"/>
            </a:xfrm>
            <a:prstGeom prst="rect">
              <a:avLst/>
            </a:prstGeom>
            <a:noFill/>
            <a:extLst>
              <a:ext uri="{909E8E84-426E-40DD-AFC4-6F175D3DCCD1}">
                <a14:hiddenFill xmlns:a14="http://schemas.microsoft.com/office/drawing/2010/main">
                  <a:solidFill>
                    <a:srgbClr val="FFFFFF"/>
                  </a:solidFill>
                </a14:hiddenFill>
              </a:ext>
            </a:extLst>
          </p:spPr>
        </p:pic>
        <p:pic>
          <p:nvPicPr>
            <p:cNvPr id="9252" name="Picture 36" descr="lscoot"/>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080" y="2976"/>
              <a:ext cx="492" cy="690"/>
            </a:xfrm>
            <a:prstGeom prst="rect">
              <a:avLst/>
            </a:prstGeom>
            <a:noFill/>
            <a:extLst>
              <a:ext uri="{909E8E84-426E-40DD-AFC4-6F175D3DCCD1}">
                <a14:hiddenFill xmlns:a14="http://schemas.microsoft.com/office/drawing/2010/main">
                  <a:solidFill>
                    <a:srgbClr val="FFFFFF"/>
                  </a:solidFill>
                </a14:hiddenFill>
              </a:ext>
            </a:extLst>
          </p:spPr>
        </p:pic>
        <p:pic>
          <p:nvPicPr>
            <p:cNvPr id="9253" name="Picture 37" descr="land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224" y="3552"/>
              <a:ext cx="421" cy="636"/>
            </a:xfrm>
            <a:prstGeom prst="rect">
              <a:avLst/>
            </a:prstGeom>
            <a:noFill/>
            <a:extLst>
              <a:ext uri="{909E8E84-426E-40DD-AFC4-6F175D3DCCD1}">
                <a14:hiddenFill xmlns:a14="http://schemas.microsoft.com/office/drawing/2010/main">
                  <a:solidFill>
                    <a:srgbClr val="FFFFFF"/>
                  </a:solidFill>
                </a14:hiddenFill>
              </a:ext>
            </a:extLst>
          </p:spPr>
        </p:pic>
        <p:sp>
          <p:nvSpPr>
            <p:cNvPr id="9254" name="Oval 38"/>
            <p:cNvSpPr>
              <a:spLocks noChangeArrowheads="1"/>
            </p:cNvSpPr>
            <p:nvPr/>
          </p:nvSpPr>
          <p:spPr bwMode="auto">
            <a:xfrm>
              <a:off x="3312" y="2880"/>
              <a:ext cx="1536" cy="1440"/>
            </a:xfrm>
            <a:prstGeom prst="ellipse">
              <a:avLst/>
            </a:prstGeom>
            <a:noFill/>
            <a:ln w="3810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60" name="Group 44"/>
          <p:cNvGrpSpPr>
            <a:grpSpLocks/>
          </p:cNvGrpSpPr>
          <p:nvPr/>
        </p:nvGrpSpPr>
        <p:grpSpPr bwMode="auto">
          <a:xfrm>
            <a:off x="4495800" y="2133600"/>
            <a:ext cx="914400" cy="1765300"/>
            <a:chOff x="1875" y="1944"/>
            <a:chExt cx="797" cy="1334"/>
          </a:xfrm>
        </p:grpSpPr>
        <p:grpSp>
          <p:nvGrpSpPr>
            <p:cNvPr id="9261" name="Group 45"/>
            <p:cNvGrpSpPr>
              <a:grpSpLocks/>
            </p:cNvGrpSpPr>
            <p:nvPr/>
          </p:nvGrpSpPr>
          <p:grpSpPr bwMode="auto">
            <a:xfrm>
              <a:off x="1875" y="2027"/>
              <a:ext cx="797" cy="1251"/>
              <a:chOff x="295" y="618"/>
              <a:chExt cx="1179" cy="2041"/>
            </a:xfrm>
          </p:grpSpPr>
          <p:sp>
            <p:nvSpPr>
              <p:cNvPr id="9262" name="Rectangle 46"/>
              <p:cNvSpPr>
                <a:spLocks noChangeArrowheads="1"/>
              </p:cNvSpPr>
              <p:nvPr/>
            </p:nvSpPr>
            <p:spPr bwMode="auto">
              <a:xfrm>
                <a:off x="295" y="618"/>
                <a:ext cx="1179" cy="2041"/>
              </a:xfrm>
              <a:prstGeom prst="rect">
                <a:avLst/>
              </a:prstGeom>
              <a:solidFill>
                <a:srgbClr val="FFFF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3" name="Line 47"/>
              <p:cNvSpPr>
                <a:spLocks noChangeShapeType="1"/>
              </p:cNvSpPr>
              <p:nvPr/>
            </p:nvSpPr>
            <p:spPr bwMode="auto">
              <a:xfrm>
                <a:off x="295" y="1616"/>
                <a:ext cx="1179"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64" name="Text Box 48"/>
            <p:cNvSpPr txBox="1">
              <a:spLocks noChangeArrowheads="1"/>
            </p:cNvSpPr>
            <p:nvPr/>
          </p:nvSpPr>
          <p:spPr bwMode="auto">
            <a:xfrm>
              <a:off x="2059" y="1944"/>
              <a:ext cx="429"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00" b="1">
                  <a:solidFill>
                    <a:srgbClr val="FF3300"/>
                  </a:solidFill>
                  <a:cs typeface="Arial" panose="020B0604020202020204" pitchFamily="34" charset="0"/>
                </a:rPr>
                <a:t>4</a:t>
              </a:r>
            </a:p>
          </p:txBody>
        </p:sp>
        <p:sp>
          <p:nvSpPr>
            <p:cNvPr id="9265" name="Oval 49"/>
            <p:cNvSpPr>
              <a:spLocks noChangeArrowheads="1"/>
            </p:cNvSpPr>
            <p:nvPr/>
          </p:nvSpPr>
          <p:spPr bwMode="auto">
            <a:xfrm>
              <a:off x="1980" y="2754"/>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Oval 50"/>
            <p:cNvSpPr>
              <a:spLocks noChangeArrowheads="1"/>
            </p:cNvSpPr>
            <p:nvPr/>
          </p:nvSpPr>
          <p:spPr bwMode="auto">
            <a:xfrm>
              <a:off x="1980" y="2992"/>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7" name="Oval 51"/>
            <p:cNvSpPr>
              <a:spLocks noChangeArrowheads="1"/>
            </p:cNvSpPr>
            <p:nvPr/>
          </p:nvSpPr>
          <p:spPr bwMode="auto">
            <a:xfrm>
              <a:off x="2352" y="2754"/>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8" name="Oval 52"/>
            <p:cNvSpPr>
              <a:spLocks noChangeArrowheads="1"/>
            </p:cNvSpPr>
            <p:nvPr/>
          </p:nvSpPr>
          <p:spPr bwMode="auto">
            <a:xfrm>
              <a:off x="2352" y="2992"/>
              <a:ext cx="213" cy="191"/>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9269" name="Picture 53" descr="SugarwareZ-24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914400"/>
            <a:ext cx="838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0" name="Picture 54" descr="SugarwareZ-24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838200"/>
            <a:ext cx="838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1" name="Picture 55" descr="SugarwareZ-24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4114800"/>
            <a:ext cx="838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56" descr="web-silvita070908wd_d_o(4)">
            <a:hlinkClick r:id="rId13" action="ppaction://hlinksldjump"/>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21650" y="5486400"/>
            <a:ext cx="946150" cy="1208088"/>
          </a:xfrm>
          <a:prstGeom prst="rect">
            <a:avLst/>
          </a:prstGeom>
          <a:noFill/>
          <a:extLst>
            <a:ext uri="{909E8E84-426E-40DD-AFC4-6F175D3DCCD1}">
              <a14:hiddenFill xmlns:a14="http://schemas.microsoft.com/office/drawing/2010/main">
                <a:solidFill>
                  <a:srgbClr val="FFFFFF"/>
                </a:solidFill>
              </a14:hiddenFill>
            </a:ext>
          </a:extLst>
        </p:spPr>
      </p:pic>
      <p:sp>
        <p:nvSpPr>
          <p:cNvPr id="9273" name="Rectangle 57"/>
          <p:cNvSpPr>
            <a:spLocks noChangeArrowheads="1"/>
          </p:cNvSpPr>
          <p:nvPr/>
        </p:nvSpPr>
        <p:spPr bwMode="auto">
          <a:xfrm>
            <a:off x="7740650" y="6477000"/>
            <a:ext cx="1403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Hãy bấm vào tôi</a:t>
            </a:r>
          </a:p>
        </p:txBody>
      </p:sp>
      <p:pic>
        <p:nvPicPr>
          <p:cNvPr id="9274" name="M2U00921.wav">
            <a:hlinkClick r:id="" action="ppaction://media"/>
          </p:cNvPr>
          <p:cNvPicPr>
            <a:picLocks noRot="1" noChangeAspect="1" noChangeArrowheads="1"/>
          </p:cNvPicPr>
          <p:nvPr>
            <a:audioFile r:link="rId1"/>
          </p:nvPr>
        </p:nvPicPr>
        <p:blipFill>
          <a:blip r:embed="rId15">
            <a:extLst>
              <a:ext uri="{28A0092B-C50C-407E-A947-70E740481C1C}">
                <a14:useLocalDpi xmlns:a14="http://schemas.microsoft.com/office/drawing/2010/main" val="0"/>
              </a:ext>
            </a:extLst>
          </a:blip>
          <a:srcRect/>
          <a:stretch>
            <a:fillRect/>
          </a:stretch>
        </p:blipFill>
        <p:spPr bwMode="auto">
          <a:xfrm>
            <a:off x="4419600" y="8382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9274"/>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9218"/>
                                        </p:tgtEl>
                                        <p:attrNameLst>
                                          <p:attrName>style.visibility</p:attrName>
                                        </p:attrNameLst>
                                      </p:cBhvr>
                                      <p:to>
                                        <p:strVal val="visible"/>
                                      </p:to>
                                    </p:set>
                                    <p:anim calcmode="lin" valueType="num">
                                      <p:cBhvr>
                                        <p:cTn id="9" dur="500" fill="hold"/>
                                        <p:tgtEl>
                                          <p:spTgt spid="9218"/>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anim calcmode="lin" valueType="num">
                                      <p:cBhvr>
                                        <p:cTn id="11" dur="500" fill="hold"/>
                                        <p:tgtEl>
                                          <p:spTgt spid="9218"/>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9218"/>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92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9260"/>
                                        </p:tgtEl>
                                        <p:attrNameLst>
                                          <p:attrName>style.visibility</p:attrName>
                                        </p:attrNameLst>
                                      </p:cBhvr>
                                      <p:to>
                                        <p:strVal val="visible"/>
                                      </p:to>
                                    </p:set>
                                    <p:animEffect transition="in" filter="wipe(down)">
                                      <p:cBhvr>
                                        <p:cTn id="18" dur="500"/>
                                        <p:tgtEl>
                                          <p:spTgt spid="92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25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9269"/>
                                        </p:tgtEl>
                                        <p:attrNameLst>
                                          <p:attrName>style.visibility</p:attrName>
                                        </p:attrNameLst>
                                      </p:cBhvr>
                                      <p:to>
                                        <p:strVal val="visible"/>
                                      </p:to>
                                    </p:set>
                                    <p:animEffect transition="in" filter="diamond(in)">
                                      <p:cBhvr>
                                        <p:cTn id="24" dur="2000"/>
                                        <p:tgtEl>
                                          <p:spTgt spid="9269"/>
                                        </p:tgtEl>
                                      </p:cBhvr>
                                    </p:animEffect>
                                  </p:childTnLst>
                                </p:cTn>
                              </p:par>
                            </p:childTnLst>
                          </p:cTn>
                        </p:par>
                      </p:childTnLst>
                    </p:cTn>
                  </p:par>
                </p:childTnLst>
              </p:cTn>
              <p:nextCondLst>
                <p:cond evt="onClick" delay="0">
                  <p:tgtEl>
                    <p:spTgt spid="9255"/>
                  </p:tgtEl>
                </p:cond>
              </p:nextCondLst>
            </p:seq>
            <p:seq concurrent="1" nextAc="seek">
              <p:cTn id="25" restart="whenNotActive" fill="hold" evtFilter="cancelBubble" nodeType="interactiveSeq">
                <p:stCondLst>
                  <p:cond evt="onClick" delay="0">
                    <p:tgtEl>
                      <p:spTgt spid="9259"/>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9270"/>
                                        </p:tgtEl>
                                        <p:attrNameLst>
                                          <p:attrName>style.visibility</p:attrName>
                                        </p:attrNameLst>
                                      </p:cBhvr>
                                      <p:to>
                                        <p:strVal val="visible"/>
                                      </p:to>
                                    </p:set>
                                    <p:animEffect transition="in" filter="diamond(in)">
                                      <p:cBhvr>
                                        <p:cTn id="30" dur="2000"/>
                                        <p:tgtEl>
                                          <p:spTgt spid="9270"/>
                                        </p:tgtEl>
                                      </p:cBhvr>
                                    </p:animEffect>
                                  </p:childTnLst>
                                </p:cTn>
                              </p:par>
                            </p:childTnLst>
                          </p:cTn>
                        </p:par>
                      </p:childTnLst>
                    </p:cTn>
                  </p:par>
                </p:childTnLst>
              </p:cTn>
              <p:nextCondLst>
                <p:cond evt="onClick" delay="0">
                  <p:tgtEl>
                    <p:spTgt spid="9259"/>
                  </p:tgtEl>
                </p:cond>
              </p:nextCondLst>
            </p:seq>
            <p:seq concurrent="1" nextAc="seek">
              <p:cTn id="31" restart="whenNotActive" fill="hold" evtFilter="cancelBubble" nodeType="interactiveSeq">
                <p:stCondLst>
                  <p:cond evt="onClick" delay="0">
                    <p:tgtEl>
                      <p:spTgt spid="9257"/>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9271"/>
                                        </p:tgtEl>
                                        <p:attrNameLst>
                                          <p:attrName>style.visibility</p:attrName>
                                        </p:attrNameLst>
                                      </p:cBhvr>
                                      <p:to>
                                        <p:strVal val="visible"/>
                                      </p:to>
                                    </p:set>
                                    <p:animEffect transition="in" filter="diamond(in)">
                                      <p:cBhvr>
                                        <p:cTn id="36" dur="2000"/>
                                        <p:tgtEl>
                                          <p:spTgt spid="9271"/>
                                        </p:tgtEl>
                                      </p:cBhvr>
                                    </p:animEffect>
                                  </p:childTnLst>
                                </p:cTn>
                              </p:par>
                            </p:childTnLst>
                          </p:cTn>
                        </p:par>
                      </p:childTnLst>
                    </p:cTn>
                  </p:par>
                </p:childTnLst>
              </p:cTn>
              <p:nextCondLst>
                <p:cond evt="onClick" delay="0">
                  <p:tgtEl>
                    <p:spTgt spid="9257"/>
                  </p:tgtEl>
                </p:cond>
              </p:nextCondLst>
            </p:seq>
            <p:seq concurrent="1" nextAc="seek">
              <p:cTn id="37" restart="whenNotActive" fill="hold" evtFilter="cancelBubble" nodeType="interactiveSeq">
                <p:stCondLst>
                  <p:cond evt="onClick" delay="0">
                    <p:tgtEl>
                      <p:spTgt spid="9256"/>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5" presetClass="exit" presetSubtype="10" fill="hold" nodeType="clickEffect">
                                  <p:stCondLst>
                                    <p:cond delay="0"/>
                                  </p:stCondLst>
                                  <p:childTnLst>
                                    <p:animEffect transition="out" filter="checkerboard(across)">
                                      <p:cBhvr>
                                        <p:cTn id="41" dur="500"/>
                                        <p:tgtEl>
                                          <p:spTgt spid="9256"/>
                                        </p:tgtEl>
                                      </p:cBhvr>
                                    </p:animEffect>
                                    <p:set>
                                      <p:cBhvr>
                                        <p:cTn id="42" dur="1" fill="hold">
                                          <p:stCondLst>
                                            <p:cond delay="499"/>
                                          </p:stCondLst>
                                        </p:cTn>
                                        <p:tgtEl>
                                          <p:spTgt spid="9256"/>
                                        </p:tgtEl>
                                        <p:attrNameLst>
                                          <p:attrName>style.visibility</p:attrName>
                                        </p:attrNameLst>
                                      </p:cBhvr>
                                      <p:to>
                                        <p:strVal val="hidden"/>
                                      </p:to>
                                    </p:set>
                                  </p:childTnLst>
                                </p:cTn>
                              </p:par>
                            </p:childTnLst>
                          </p:cTn>
                        </p:par>
                      </p:childTnLst>
                    </p:cTn>
                  </p:par>
                </p:childTnLst>
              </p:cTn>
              <p:nextCondLst>
                <p:cond evt="onClick" delay="0">
                  <p:tgtEl>
                    <p:spTgt spid="9256"/>
                  </p:tgtEl>
                </p:cond>
              </p:nextCondLst>
            </p:seq>
            <p:seq concurrent="1" nextAc="seek">
              <p:cTn id="43" restart="whenNotActive" fill="hold" evtFilter="cancelBubble" nodeType="interactiveSeq">
                <p:stCondLst>
                  <p:cond evt="onClick" delay="0">
                    <p:tgtEl>
                      <p:spTgt spid="924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8" presetClass="exit" presetSubtype="16" fill="hold" nodeType="clickEffect">
                                  <p:stCondLst>
                                    <p:cond delay="0"/>
                                  </p:stCondLst>
                                  <p:childTnLst>
                                    <p:animEffect transition="out" filter="diamond(in)">
                                      <p:cBhvr>
                                        <p:cTn id="47" dur="2000"/>
                                        <p:tgtEl>
                                          <p:spTgt spid="9249"/>
                                        </p:tgtEl>
                                      </p:cBhvr>
                                    </p:animEffect>
                                    <p:set>
                                      <p:cBhvr>
                                        <p:cTn id="48" dur="1" fill="hold">
                                          <p:stCondLst>
                                            <p:cond delay="1999"/>
                                          </p:stCondLst>
                                        </p:cTn>
                                        <p:tgtEl>
                                          <p:spTgt spid="9249"/>
                                        </p:tgtEl>
                                        <p:attrNameLst>
                                          <p:attrName>style.visibility</p:attrName>
                                        </p:attrNameLst>
                                      </p:cBhvr>
                                      <p:to>
                                        <p:strVal val="hidden"/>
                                      </p:to>
                                    </p:set>
                                  </p:childTnLst>
                                </p:cTn>
                              </p:par>
                            </p:childTnLst>
                          </p:cTn>
                        </p:par>
                      </p:childTnLst>
                    </p:cTn>
                  </p:par>
                </p:childTnLst>
              </p:cTn>
              <p:nextCondLst>
                <p:cond evt="onClick" delay="0">
                  <p:tgtEl>
                    <p:spTgt spid="9249"/>
                  </p:tgtEl>
                </p:cond>
              </p:nextCondLst>
            </p:seq>
            <p:seq concurrent="1" nextAc="seek">
              <p:cTn id="49" restart="whenNotActive" fill="hold" evtFilter="cancelBubble" nodeType="interactiveSeq">
                <p:stCondLst>
                  <p:cond evt="onClick" delay="0">
                    <p:tgtEl>
                      <p:spTgt spid="9258"/>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4" presetClass="exit" presetSubtype="16" fill="hold" nodeType="clickEffect">
                                  <p:stCondLst>
                                    <p:cond delay="0"/>
                                  </p:stCondLst>
                                  <p:childTnLst>
                                    <p:animEffect transition="out" filter="box(in)">
                                      <p:cBhvr>
                                        <p:cTn id="53" dur="500"/>
                                        <p:tgtEl>
                                          <p:spTgt spid="9258"/>
                                        </p:tgtEl>
                                      </p:cBhvr>
                                    </p:animEffect>
                                    <p:set>
                                      <p:cBhvr>
                                        <p:cTn id="54" dur="1" fill="hold">
                                          <p:stCondLst>
                                            <p:cond delay="499"/>
                                          </p:stCondLst>
                                        </p:cTn>
                                        <p:tgtEl>
                                          <p:spTgt spid="9258"/>
                                        </p:tgtEl>
                                        <p:attrNameLst>
                                          <p:attrName>style.visibility</p:attrName>
                                        </p:attrNameLst>
                                      </p:cBhvr>
                                      <p:to>
                                        <p:strVal val="hidden"/>
                                      </p:to>
                                    </p:set>
                                  </p:childTnLst>
                                </p:cTn>
                              </p:par>
                            </p:childTnLst>
                          </p:cTn>
                        </p:par>
                      </p:childTnLst>
                    </p:cTn>
                  </p:par>
                </p:childTnLst>
              </p:cTn>
              <p:nextCondLst>
                <p:cond evt="onClick" delay="0">
                  <p:tgtEl>
                    <p:spTgt spid="9258"/>
                  </p:tgtEl>
                </p:cond>
              </p:nextCondLst>
            </p:seq>
            <p:audio>
              <p:cMediaNode>
                <p:cTn id="55" fill="hold" display="0">
                  <p:stCondLst>
                    <p:cond delay="indefinite"/>
                  </p:stCondLst>
                  <p:endCondLst>
                    <p:cond evt="onPrev" delay="0">
                      <p:tgtEl>
                        <p:sldTgt/>
                      </p:tgtEl>
                    </p:cond>
                    <p:cond evt="onStopAudio" delay="0">
                      <p:tgtEl>
                        <p:sldTgt/>
                      </p:tgtEl>
                    </p:cond>
                  </p:endCondLst>
                </p:cTn>
                <p:tgtEl>
                  <p:spTgt spid="9274"/>
                </p:tgtEl>
              </p:cMediaNode>
            </p:audio>
          </p:childTnLst>
        </p:cTn>
      </p:par>
    </p:tnLst>
    <p:bldLst>
      <p:bldP spid="921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566</Words>
  <Application>Microsoft Office PowerPoint</Application>
  <PresentationFormat>On-screen Show (4:3)</PresentationFormat>
  <Paragraphs>100</Paragraphs>
  <Slides>22</Slides>
  <Notes>0</Notes>
  <HiddenSlides>0</HiddenSlides>
  <MMClips>23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.VnAvant</vt:lpstr>
      <vt:lpstr>Arial</vt:lpstr>
      <vt:lpstr>Default Design</vt:lpstr>
      <vt:lpstr>PowerPoint Presentation</vt:lpstr>
      <vt:lpstr>I. Mục đích - Yêu cầu</vt:lpstr>
      <vt:lpstr>II. Chuẩn bị</vt:lpstr>
      <vt:lpstr>Ổn định tổ chức</vt:lpstr>
      <vt:lpstr>PowerPoint Presentation</vt:lpstr>
      <vt:lpstr>PowerPoint Presentation</vt:lpstr>
      <vt:lpstr>PowerPoint Presentation</vt:lpstr>
      <vt:lpstr>Bé hãy đếm xem có mấy phương tiện giao thông đường bộ</vt:lpstr>
      <vt:lpstr>Bé hãy chọn nhóm phương tiện giao thông đường bộ có số lượng 4 với thẻ số 4</vt:lpstr>
      <vt:lpstr>PowerPoint Presentation</vt:lpstr>
      <vt:lpstr>PowerPoint Presentation</vt:lpstr>
      <vt:lpstr>PowerPoint Presentation</vt:lpstr>
      <vt:lpstr>PowerPoint Presentation</vt:lpstr>
      <vt:lpstr>Hát và vận động: Bạn ơi có biết</vt:lpstr>
      <vt:lpstr>PowerPoint Presentation</vt:lpstr>
      <vt:lpstr>Bé chọn nhóm số lượng 5 Trẻ kích chuột và chọn trên máy tính</vt:lpstr>
      <vt:lpstr>Bé đếm xem có mấy xe ô tô ngắn hơn tàu hỏa?</vt:lpstr>
      <vt:lpstr>PowerPoint Presentation</vt:lpstr>
      <vt:lpstr>PowerPoint Presentation</vt:lpstr>
      <vt:lpstr>PowerPoint Presentation</vt:lpstr>
      <vt:lpstr>Trò chơi:  Tạo nhóm các phương tiện giao thông</vt:lpstr>
      <vt:lpstr>Tên bé:……. Bé hãy tô màu và nối nhóm phương tiện giao thông có số lượng 5 với thẻ số 5. </vt:lpstr>
    </vt:vector>
  </TitlesOfParts>
  <Company>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MrToan</dc:creator>
  <cp:lastModifiedBy>ismail - [2010]</cp:lastModifiedBy>
  <cp:revision>86</cp:revision>
  <dcterms:created xsi:type="dcterms:W3CDTF">2011-03-22T08:31:36Z</dcterms:created>
  <dcterms:modified xsi:type="dcterms:W3CDTF">2022-05-29T05:50:24Z</dcterms:modified>
</cp:coreProperties>
</file>