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7" r:id="rId2"/>
    <p:sldId id="450" r:id="rId3"/>
    <p:sldId id="300" r:id="rId4"/>
    <p:sldId id="447" r:id="rId5"/>
    <p:sldId id="361" r:id="rId6"/>
    <p:sldId id="363" r:id="rId7"/>
    <p:sldId id="452" r:id="rId8"/>
    <p:sldId id="45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6F9"/>
    <a:srgbClr val="FD9FE9"/>
    <a:srgbClr val="CC0000"/>
    <a:srgbClr val="FDFFFD"/>
    <a:srgbClr val="00FF00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>
        <p:scale>
          <a:sx n="100" d="100"/>
          <a:sy n="100" d="100"/>
        </p:scale>
        <p:origin x="-112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E60C88-1B9C-48CF-92E3-D5412A04F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62485-6FC4-4E97-BFC0-403BBF2A928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7F46-3AA8-4691-97A2-BF99F70C8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9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D051-7E26-4614-84C2-EEA5396D0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5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7D92-2D6A-43F8-AEAE-0B396C53C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05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67D6-3B53-416E-A173-0BDC08E9B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174D-67F9-4E08-8693-81E195F3C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1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B248-F502-4F3A-B8F6-A6E1FE2AA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CFF5-F022-41AB-A022-646B12413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57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8364-864D-45A9-BBEB-B139DBD4A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D502-9F7A-4273-95BE-07C301EB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45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C29C-B27A-4040-B7A7-25B103DBA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3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9DE72-C2BF-4BE3-8179-3C74A9534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3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EDB5F7-0D2E-445D-A8D3-BD6672B51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HQ-bong%20hoa%20cuc%20trang\nhac%20dao%20chi%20co%201tren%20doi.mp4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HQ-bong hoa cuc trang\anh dong\daisy-landscape-vector-p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43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447800" y="180975"/>
            <a:ext cx="588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TRƯỜNG MẦM NON ĐÔ THỊ VIỆT HƯNG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0764" y="2940844"/>
            <a:ext cx="679459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tài: Phân nhóm động vật theo môi trường sống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2895600"/>
            <a:ext cx="5429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2895600"/>
            <a:ext cx="5381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2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156575" y="5849938"/>
            <a:ext cx="7381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116888" y="5929313"/>
            <a:ext cx="738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469900" y="6042025"/>
            <a:ext cx="73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780338" y="1849438"/>
            <a:ext cx="738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412750" y="386080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229600" y="6262688"/>
            <a:ext cx="7381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38" y="-547688"/>
            <a:ext cx="1409701" cy="30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5188"/>
            <a:ext cx="103028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0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7705725" y="43561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0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328613" y="487045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32680"/>
            <a:ext cx="68101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Roboto Light" pitchFamily="2" charset="0"/>
                <a:cs typeface="Times New Roman" pitchFamily="18" charset="0"/>
              </a:rPr>
              <a:t>LĨNH VỰC: PHÁT TRIỂN NHẬN THỨC</a:t>
            </a:r>
          </a:p>
        </p:txBody>
      </p:sp>
      <p:pic>
        <p:nvPicPr>
          <p:cNvPr id="4115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0975"/>
            <a:ext cx="196056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284788"/>
            <a:ext cx="1798638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7" descr="729747d8za2kbusq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38" y="5448300"/>
            <a:ext cx="20177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TextBox 2"/>
          <p:cNvSpPr txBox="1">
            <a:spLocks noChangeArrowheads="1"/>
          </p:cNvSpPr>
          <p:nvPr/>
        </p:nvSpPr>
        <p:spPr bwMode="auto">
          <a:xfrm>
            <a:off x="2139950" y="27559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HQ-bong hoa cuc trang\anh dong\daisy-landscape-vector-p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75" y="-30163"/>
            <a:ext cx="9601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2400" y="76201"/>
            <a:ext cx="678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 eaLnBrk="1" hangingPunct="1">
              <a:buFontTx/>
              <a:buAutoNum type="arabicPeriod"/>
              <a:defRPr/>
            </a:pPr>
            <a:r>
              <a:rPr 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eaLnBrk="1" hangingPunct="1">
              <a:defRPr/>
            </a:pPr>
            <a:r>
              <a:rPr 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 lớp chơi trò chơi</a:t>
            </a:r>
            <a:r>
              <a:rPr lang="en-US" sz="36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Một con vịt</a:t>
            </a:r>
            <a:endParaRPr lang="en-US" sz="36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nhac dao chi co 1tren do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778625"/>
            <a:ext cx="9747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extLst/>
        </p:spPr>
        <p:txBody>
          <a:bodyPr/>
          <a:lstStyle/>
          <a:p>
            <a:pPr>
              <a:defRPr/>
            </a:pPr>
            <a:r>
              <a:rPr lang="en-US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con vật nuôi trong gia đình</a:t>
            </a:r>
            <a:endParaRPr lang="en-US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8194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83845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04924"/>
            <a:ext cx="2743200" cy="2200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6576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800" dirty="0" smtClean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Chúng có đặc điểm gì?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Đem lại lợi ích gì cho con người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Môi trường sống của chúng ở đâu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Kể tên các con vật nuôi trong gia đình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con vật sống trong rừng</a:t>
            </a:r>
            <a:b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5898"/>
            <a:ext cx="2819400" cy="26289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4474"/>
            <a:ext cx="2767014" cy="2600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14474"/>
            <a:ext cx="2667000" cy="2600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76800"/>
            <a:ext cx="5943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Chúng có đặc điểm gì?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Đem lại lợi ích gì cho con người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Môi trường sống của chúng ở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đâu?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Kể tên các con vật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sống trong rừng 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38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sz="28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con vật sống dưới nước</a:t>
            </a:r>
            <a:br>
              <a:rPr lang="en-US" sz="28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95424"/>
            <a:ext cx="3076575" cy="2314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12092"/>
            <a:ext cx="2743200" cy="2297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9712"/>
            <a:ext cx="2667000" cy="230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419600"/>
            <a:ext cx="655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Chúng có đặc điểm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gì?</a:t>
            </a:r>
          </a:p>
          <a:p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- Lợi ích của con tôm ra sao?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Môi </a:t>
            </a: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trường sống của chúng ở đâu?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Kể tên các con vật sống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dưới nước.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/>
          <p:nvPr/>
        </p:nvSpPr>
        <p:spPr>
          <a:xfrm>
            <a:off x="626422" y="223698"/>
            <a:ext cx="71459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Nhóm con vật biết bay</a:t>
            </a:r>
            <a:r>
              <a:rPr lang="en-US" sz="28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9700"/>
            <a:ext cx="2645722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409700"/>
            <a:ext cx="261937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409700"/>
            <a:ext cx="2619375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461" y="4572000"/>
            <a:ext cx="62209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Chúng </a:t>
            </a: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có đặc điểm gì?</a:t>
            </a:r>
          </a:p>
          <a:p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Các con vật biết bay đem lại lợi ích gì cho con người?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Kể </a:t>
            </a:r>
            <a:r>
              <a:rPr lang="en-US" sz="2800" dirty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tên các con vật </a:t>
            </a:r>
            <a:r>
              <a:rPr lang="en-US" sz="2800" dirty="0" smtClean="0">
                <a:latin typeface="Times New Roman" pitchFamily="18" charset="0"/>
                <a:ea typeface="Roboto Black" pitchFamily="2" charset="0"/>
                <a:cs typeface="Times New Roman" pitchFamily="18" charset="0"/>
              </a:rPr>
              <a:t>biết bay khác.</a:t>
            </a:r>
            <a:endParaRPr lang="en-US" sz="2800" dirty="0">
              <a:latin typeface="Times New Roman" pitchFamily="18" charset="0"/>
              <a:ea typeface="Roboto Black" pitchFamily="2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1829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So sánh con vật  biết bay và con vật sống dưới nước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So sánh con vật  </a:t>
            </a:r>
            <a:r>
              <a:rPr lang="en-US" sz="2400" dirty="0" smtClean="0"/>
              <a:t>sống trong rừng và </a:t>
            </a:r>
            <a:r>
              <a:rPr lang="en-US" sz="2400" dirty="0"/>
              <a:t>con vật </a:t>
            </a:r>
            <a:r>
              <a:rPr lang="en-US" sz="2400" dirty="0" smtClean="0"/>
              <a:t>được nuôi trong gia đình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=&gt; Những con vật tuy có những đặc điểm, môi trường sống khác nhau nhưng chúng đều đem lại lợi ích cho con người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Mở rộng: Động vật lưỡng cư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3019425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4267198"/>
            <a:ext cx="2924175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Trò chơi: Ai nhanh nhất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1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98&quot;&gt;&lt;object type=&quot;3&quot; unique_id=&quot;10100&quot;&gt;&lt;property id=&quot;20148&quot; value=&quot;5&quot;/&gt;&lt;property id=&quot;20300&quot; value=&quot;Slide 3&quot;/&gt;&lt;property id=&quot;20307&quot; value=&quot;300&quot;/&gt;&lt;/object&gt;&lt;object type=&quot;3&quot; unique_id=&quot;10101&quot;&gt;&lt;property id=&quot;20148&quot; value=&quot;5&quot;/&gt;&lt;property id=&quot;20300&quot; value=&quot;Slide 4&quot;/&gt;&lt;property id=&quot;20307&quot; value=&quot;358&quot;/&gt;&lt;/object&gt;&lt;object type=&quot;3&quot; unique_id=&quot;10103&quot;&gt;&lt;property id=&quot;20148&quot; value=&quot;5&quot;/&gt;&lt;property id=&quot;20300&quot; value=&quot;Slide 5&quot;/&gt;&lt;property id=&quot;20307&quot; value=&quot;303&quot;/&gt;&lt;/object&gt;&lt;object type=&quot;3&quot; unique_id=&quot;10104&quot;&gt;&lt;property id=&quot;20148&quot; value=&quot;5&quot;/&gt;&lt;property id=&quot;20300&quot; value=&quot;Slide 6&quot;/&gt;&lt;property id=&quot;20307&quot; value=&quot;361&quot;/&gt;&lt;/object&gt;&lt;object type=&quot;3&quot; unique_id=&quot;10105&quot;&gt;&lt;property id=&quot;20148&quot; value=&quot;5&quot;/&gt;&lt;property id=&quot;20300&quot; value=&quot;Slide 7&quot;/&gt;&lt;property id=&quot;20307&quot; value=&quot;304&quot;/&gt;&lt;/object&gt;&lt;object type=&quot;3&quot; unique_id=&quot;10106&quot;&gt;&lt;property id=&quot;20148&quot; value=&quot;5&quot;/&gt;&lt;property id=&quot;20300&quot; value=&quot;Slide 8&quot;/&gt;&lt;property id=&quot;20307&quot; value=&quot;360&quot;/&gt;&lt;/object&gt;&lt;object type=&quot;3&quot; unique_id=&quot;10107&quot;&gt;&lt;property id=&quot;20148&quot; value=&quot;5&quot;/&gt;&lt;property id=&quot;20300&quot; value=&quot;Slide 9&quot;/&gt;&lt;property id=&quot;20307&quot; value=&quot;362&quot;/&gt;&lt;/object&gt;&lt;object type=&quot;3&quot; unique_id=&quot;10108&quot;&gt;&lt;property id=&quot;20148&quot; value=&quot;5&quot;/&gt;&lt;property id=&quot;20300&quot; value=&quot;Slide 13&quot;/&gt;&lt;property id=&quot;20307&quot; value=&quot;359&quot;/&gt;&lt;/object&gt;&lt;object type=&quot;3&quot; unique_id=&quot;10109&quot;&gt;&lt;property id=&quot;20148&quot; value=&quot;5&quot;/&gt;&lt;property id=&quot;20300&quot; value=&quot;Slide 12&quot;/&gt;&lt;property id=&quot;20307&quot; value=&quot;305&quot;/&gt;&lt;/object&gt;&lt;object type=&quot;3&quot; unique_id=&quot;10112&quot;&gt;&lt;property id=&quot;20148&quot; value=&quot;5&quot;/&gt;&lt;property id=&quot;20300&quot; value=&quot;Slide 15&quot;/&gt;&lt;property id=&quot;20307&quot; value=&quot;308&quot;/&gt;&lt;/object&gt;&lt;object type=&quot;3&quot; unique_id=&quot;10116&quot;&gt;&lt;property id=&quot;20148&quot; value=&quot;5&quot;/&gt;&lt;property id=&quot;20300&quot; value=&quot;Slide 21&quot;/&gt;&lt;property id=&quot;20307&quot; value=&quot;312&quot;/&gt;&lt;/object&gt;&lt;object type=&quot;3&quot; unique_id=&quot;10138&quot;&gt;&lt;property id=&quot;20148&quot; value=&quot;5&quot;/&gt;&lt;property id=&quot;20300&quot; value=&quot;Slide 43 - &amp;quot;z&amp;quot;&quot;/&gt;&lt;property id=&quot;20307&quot; value=&quot;342&quot;/&gt;&lt;/object&gt;&lt;object type=&quot;3&quot; unique_id=&quot;10139&quot;&gt;&lt;property id=&quot;20148&quot; value=&quot;5&quot;/&gt;&lt;property id=&quot;20300&quot; value=&quot;Slide 45&quot;/&gt;&lt;property id=&quot;20307&quot; value=&quot;357&quot;/&gt;&lt;/object&gt;&lt;object type=&quot;3&quot; unique_id=&quot;10613&quot;&gt;&lt;property id=&quot;20148&quot; value=&quot;5&quot;/&gt;&lt;property id=&quot;20300&quot; value=&quot;Slide 10&quot;/&gt;&lt;property id=&quot;20307&quot; value=&quot;363&quot;/&gt;&lt;/object&gt;&lt;object type=&quot;3&quot; unique_id=&quot;10614&quot;&gt;&lt;property id=&quot;20148&quot; value=&quot;5&quot;/&gt;&lt;property id=&quot;20300&quot; value=&quot;Slide 14&quot;/&gt;&lt;property id=&quot;20307&quot; value=&quot;365&quot;/&gt;&lt;/object&gt;&lt;object type=&quot;3&quot; unique_id=&quot;10615&quot;&gt;&lt;property id=&quot;20148&quot; value=&quot;5&quot;/&gt;&lt;property id=&quot;20300&quot; value=&quot;Slide 16&quot;/&gt;&lt;property id=&quot;20307&quot; value=&quot;364&quot;/&gt;&lt;/object&gt;&lt;object type=&quot;3&quot; unique_id=&quot;10616&quot;&gt;&lt;property id=&quot;20148&quot; value=&quot;5&quot;/&gt;&lt;property id=&quot;20300&quot; value=&quot;Slide 19&quot;/&gt;&lt;property id=&quot;20307&quot; value=&quot;368&quot;/&gt;&lt;/object&gt;&lt;object type=&quot;3&quot; unique_id=&quot;10618&quot;&gt;&lt;property id=&quot;20148&quot; value=&quot;5&quot;/&gt;&lt;property id=&quot;20300&quot; value=&quot;Slide 20&quot;/&gt;&lt;property id=&quot;20307&quot; value=&quot;371&quot;/&gt;&lt;/object&gt;&lt;object type=&quot;3&quot; unique_id=&quot;11727&quot;&gt;&lt;property id=&quot;20148&quot; value=&quot;5&quot;/&gt;&lt;property id=&quot;20300&quot; value=&quot;Slide 1&quot;/&gt;&lt;property id=&quot;20307&quot; value=&quot;377&quot;/&gt;&lt;/object&gt;&lt;object type=&quot;3&quot; unique_id=&quot;12274&quot;&gt;&lt;property id=&quot;20148&quot; value=&quot;5&quot;/&gt;&lt;property id=&quot;20300&quot; value=&quot;Slide 11&quot;/&gt;&lt;property id=&quot;20307&quot; value=&quot;378&quot;/&gt;&lt;/object&gt;&lt;object type=&quot;3&quot; unique_id=&quot;12275&quot;&gt;&lt;property id=&quot;20148&quot; value=&quot;5&quot;/&gt;&lt;property id=&quot;20300&quot; value=&quot;Slide 17&quot;/&gt;&lt;property id=&quot;20307&quot; value=&quot;380&quot;/&gt;&lt;/object&gt;&lt;object type=&quot;3&quot; unique_id=&quot;12276&quot;&gt;&lt;property id=&quot;20148&quot; value=&quot;5&quot;/&gt;&lt;property id=&quot;20300&quot; value=&quot;Slide 18&quot;/&gt;&lt;property id=&quot;20307&quot; value=&quot;381&quot;/&gt;&lt;/object&gt;&lt;object type=&quot;3&quot; unique_id=&quot;12277&quot;&gt;&lt;property id=&quot;20148&quot; value=&quot;5&quot;/&gt;&lt;property id=&quot;20300&quot; value=&quot;Slide 44&quot;/&gt;&lt;property id=&quot;20307&quot; value=&quot;382&quot;/&gt;&lt;/object&gt;&lt;object type=&quot;3&quot; unique_id=&quot;13805&quot;&gt;&lt;property id=&quot;20148&quot; value=&quot;5&quot;/&gt;&lt;property id=&quot;20300&quot; value=&quot;Slide 24&quot;/&gt;&lt;property id=&quot;20307&quot; value=&quot;387&quot;/&gt;&lt;/object&gt;&lt;object type=&quot;3&quot; unique_id=&quot;13807&quot;&gt;&lt;property id=&quot;20148&quot; value=&quot;5&quot;/&gt;&lt;property id=&quot;20300&quot; value=&quot;Slide 25&quot;/&gt;&lt;property id=&quot;20307&quot; value=&quot;389&quot;/&gt;&lt;/object&gt;&lt;object type=&quot;3&quot; unique_id=&quot;13809&quot;&gt;&lt;property id=&quot;20148&quot; value=&quot;5&quot;/&gt;&lt;property id=&quot;20300&quot; value=&quot;Slide 27&quot;/&gt;&lt;property id=&quot;20307&quot; value=&quot;391&quot;/&gt;&lt;/object&gt;&lt;object type=&quot;3&quot; unique_id=&quot;13811&quot;&gt;&lt;property id=&quot;20148&quot; value=&quot;5&quot;/&gt;&lt;property id=&quot;20300&quot; value=&quot;Slide 29&quot;/&gt;&lt;property id=&quot;20307&quot; value=&quot;393&quot;/&gt;&lt;/object&gt;&lt;object type=&quot;3&quot; unique_id=&quot;13812&quot;&gt;&lt;property id=&quot;20148&quot; value=&quot;5&quot;/&gt;&lt;property id=&quot;20300&quot; value=&quot;Slide 30&quot;/&gt;&lt;property id=&quot;20307&quot; value=&quot;394&quot;/&gt;&lt;/object&gt;&lt;object type=&quot;3&quot; unique_id=&quot;13813&quot;&gt;&lt;property id=&quot;20148&quot; value=&quot;5&quot;/&gt;&lt;property id=&quot;20300&quot; value=&quot;Slide 31&quot;/&gt;&lt;property id=&quot;20307&quot; value=&quot;395&quot;/&gt;&lt;/object&gt;&lt;object type=&quot;3&quot; unique_id=&quot;13814&quot;&gt;&lt;property id=&quot;20148&quot; value=&quot;5&quot;/&gt;&lt;property id=&quot;20300&quot; value=&quot;Slide 33&quot;/&gt;&lt;property id=&quot;20307&quot; value=&quot;397&quot;/&gt;&lt;/object&gt;&lt;object type=&quot;3&quot; unique_id=&quot;13816&quot;&gt;&lt;property id=&quot;20148&quot; value=&quot;5&quot;/&gt;&lt;property id=&quot;20300&quot; value=&quot;Slide 34&quot;/&gt;&lt;property id=&quot;20307&quot; value=&quot;399&quot;/&gt;&lt;/object&gt;&lt;object type=&quot;3&quot; unique_id=&quot;14391&quot;&gt;&lt;property id=&quot;20148&quot; value=&quot;5&quot;/&gt;&lt;property id=&quot;20300&quot; value=&quot;Slide 35&quot;/&gt;&lt;property id=&quot;20307&quot; value=&quot;401&quot;/&gt;&lt;/object&gt;&lt;object type=&quot;3&quot; unique_id=&quot;14393&quot;&gt;&lt;property id=&quot;20148&quot; value=&quot;5&quot;/&gt;&lt;property id=&quot;20300&quot; value=&quot;Slide 36&quot;/&gt;&lt;property id=&quot;20307&quot; value=&quot;403&quot;/&gt;&lt;/object&gt;&lt;object type=&quot;3&quot; unique_id=&quot;14395&quot;&gt;&lt;property id=&quot;20148&quot; value=&quot;5&quot;/&gt;&lt;property id=&quot;20300&quot; value=&quot;Slide 39&quot;/&gt;&lt;property id=&quot;20307&quot; value=&quot;405&quot;/&gt;&lt;/object&gt;&lt;object type=&quot;3&quot; unique_id=&quot;14396&quot;&gt;&lt;property id=&quot;20148&quot; value=&quot;5&quot;/&gt;&lt;property id=&quot;20300&quot; value=&quot;Slide 40&quot;/&gt;&lt;property id=&quot;20307&quot; value=&quot;406&quot;/&gt;&lt;/object&gt;&lt;object type=&quot;3&quot; unique_id=&quot;14397&quot;&gt;&lt;property id=&quot;20148&quot; value=&quot;5&quot;/&gt;&lt;property id=&quot;20300&quot; value=&quot;Slide 42&quot;/&gt;&lt;property id=&quot;20307&quot; value=&quot;407&quot;/&gt;&lt;/object&gt;&lt;object type=&quot;3&quot; unique_id=&quot;14489&quot;&gt;&lt;property id=&quot;20148&quot; value=&quot;5&quot;/&gt;&lt;property id=&quot;20300&quot; value=&quot;Slide 23&quot;/&gt;&lt;property id=&quot;20307&quot; value=&quot;409&quot;/&gt;&lt;/object&gt;&lt;object type=&quot;3&quot; unique_id=&quot;15136&quot;&gt;&lt;property id=&quot;20148&quot; value=&quot;5&quot;/&gt;&lt;property id=&quot;20300&quot; value=&quot;Slide 22&quot;/&gt;&lt;property id=&quot;20307&quot; value=&quot;411&quot;/&gt;&lt;/object&gt;&lt;object type=&quot;3&quot; unique_id=&quot;15258&quot;&gt;&lt;property id=&quot;20148&quot; value=&quot;5&quot;/&gt;&lt;property id=&quot;20300&quot; value=&quot;Slide 26&quot;/&gt;&lt;property id=&quot;20307&quot; value=&quot;412&quot;/&gt;&lt;/object&gt;&lt;object type=&quot;3&quot; unique_id=&quot;15259&quot;&gt;&lt;property id=&quot;20148&quot; value=&quot;5&quot;/&gt;&lt;property id=&quot;20300&quot; value=&quot;Slide 32&quot;/&gt;&lt;property id=&quot;20307&quot; value=&quot;413&quot;/&gt;&lt;/object&gt;&lt;object type=&quot;3&quot; unique_id=&quot;15260&quot;&gt;&lt;property id=&quot;20148&quot; value=&quot;5&quot;/&gt;&lt;property id=&quot;20300&quot; value=&quot;Slide 41&quot;/&gt;&lt;property id=&quot;20307&quot; value=&quot;414&quot;/&gt;&lt;/object&gt;&lt;object type=&quot;3&quot; unique_id=&quot;15305&quot;&gt;&lt;property id=&quot;20148&quot; value=&quot;5&quot;/&gt;&lt;property id=&quot;20300&quot; value=&quot;Slide 28&quot;/&gt;&lt;property id=&quot;20307&quot; value=&quot;415&quot;/&gt;&lt;/object&gt;&lt;object type=&quot;3&quot; unique_id=&quot;15702&quot;&gt;&lt;property id=&quot;20148&quot; value=&quot;5&quot;/&gt;&lt;property id=&quot;20300&quot; value=&quot;Slide 2&quot;/&gt;&lt;property id=&quot;20307&quot; value=&quot;419&quot;/&gt;&lt;/object&gt;&lt;object type=&quot;3&quot; unique_id=&quot;15703&quot;&gt;&lt;property id=&quot;20148&quot; value=&quot;5&quot;/&gt;&lt;property id=&quot;20300&quot; value=&quot;Slide 37&quot;/&gt;&lt;property id=&quot;20307&quot; value=&quot;416&quot;/&gt;&lt;/object&gt;&lt;object type=&quot;3&quot; unique_id=&quot;15704&quot;&gt;&lt;property id=&quot;20148&quot; value=&quot;5&quot;/&gt;&lt;property id=&quot;20300&quot; value=&quot;Slide 38&quot;/&gt;&lt;property id=&quot;20307&quot; value=&quot;417&quot;/&gt;&lt;/object&gt;&lt;/object&gt;&lt;object type=&quot;8&quot; unique_id=&quot;101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2483</TotalTime>
  <Words>255</Words>
  <Application>Microsoft Office PowerPoint</Application>
  <PresentationFormat>On-screen Show (4:3)</PresentationFormat>
  <Paragraphs>35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Nhóm con vật nuôi trong gia đình</vt:lpstr>
      <vt:lpstr>  Nhóm con vật sống trong rừng 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226</cp:revision>
  <dcterms:created xsi:type="dcterms:W3CDTF">2009-11-05T02:51:59Z</dcterms:created>
  <dcterms:modified xsi:type="dcterms:W3CDTF">2020-04-12T13:02:17Z</dcterms:modified>
</cp:coreProperties>
</file>