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2111375"/>
          </a:xfrm>
        </p:spPr>
        <p:txBody>
          <a:bodyPr>
            <a:normAutofit fontScale="47500" lnSpcReduction="2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‘’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ẠY HÁT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YÊU KHÔNG NÀO’’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hát : Em là bông hồng nhỏ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TUỔI: 24 – 36 THÁNG </a:t>
            </a:r>
          </a:p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THỰC HIỆN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endParaRPr lang="vi-VN" sz="2400" dirty="0"/>
          </a:p>
          <a:p>
            <a:endParaRPr lang="en-US" sz="2400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6861" y="5562600"/>
            <a:ext cx="6553200" cy="75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600" dirty="0" smtClean="0"/>
          </a:p>
          <a:p>
            <a:endParaRPr lang="vi-VN" sz="1600" dirty="0" smtClean="0"/>
          </a:p>
          <a:p>
            <a:r>
              <a:rPr lang="vi-VN" sz="2200" b="1" dirty="0" smtClean="0">
                <a:solidFill>
                  <a:schemeClr val="tx1"/>
                </a:solidFill>
                <a:latin typeface="+mj-lt"/>
              </a:rPr>
              <a:t>NĂM HỌC : 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2021 - 2022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768" y="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7364" y="215467"/>
            <a:ext cx="733044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dirty="0" smtClean="0">
              <a:solidFill>
                <a:srgbClr val="FF0000"/>
              </a:solidFill>
              <a:latin typeface="+mj-lt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09600" y="22860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PHÒNG GIÁO DỤC VÀ ĐÀO TẠO QUẬN LONG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BIÊN</a:t>
            </a:r>
            <a:endParaRPr lang="en-US" sz="24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Trường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Mầm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Non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Đô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Hưng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Kết thúc: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nhận xét tiết học động viên khen ngợi trẻ.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XIN CHÂN THÀNH CẢM ƠN!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0000FF"/>
                </a:solidFill>
              </a:rPr>
              <a:t>I: MỤC ĐÍCH , YÊU CẦU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47550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Kiến thức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-Trẻ biết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 bài hát, tên tác giả, biết cảm nhận giai điệu vui tươi của bài hát.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Kỹ năng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Hát thuộc lời, không ngọng.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Rèn kỹ năng sử dụng các nhạc cụ âm nhạc.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II: CHUẨN BỊ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*Đồ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của 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Đàn nhạc bài hát. “Mẹ yêu không nào, Em là bông hồng nhỏ”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dụng cụ âm nhạc.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Chỗ ngồi cho trẻ.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III: CÁCH TIẾN 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và trẻ đọc bài thơ: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‟Yêu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mẹ”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Trò chuyện dẫn dắt vào bà</a:t>
            </a:r>
            <a:r>
              <a:rPr lang="en-US" dirty="0">
                <a:solidFill>
                  <a:srgbClr val="0000FF"/>
                </a:solidFill>
              </a:rPr>
              <a:t>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Phương pháp,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thúc tổ chức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Dạy VĐTN: Mẹ yêu không nào.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giới thiệu tên bài hát, tên tác giả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1: Cô vừa hát bài hát gì?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362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hát lần 2: </a:t>
            </a:r>
            <a:r>
              <a:rPr lang="fr-F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giai điệu bài hát ?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3: Giới thiệu nội dung bài hát: “Bạn cò đi chơi không hỏi mẹ, còn bé khi đi biết hỏi khi về biết chào nên được mẹ yêu”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Khuyến khích trẻ hát cùng cô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600200" y="5905500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hát 2- 3 lần: chú ý sửa sai cho trẻ.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Cho trẻ hát theo nhóm, các cặp, cá nhân trẻ lên biểu diễn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GD trẻ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 ngoãn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đi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 hỏi người lớn, gặp ai cũng phải chào mới là bé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6002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Nghe hát: Em là bông hồng nhỏ.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giới thiệu tên bài hát, tác giả.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" name="EmLaBongHongNho-NguyenHienAnh_p3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590800" y="499110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9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Hát lần 1 cho trẻ nghe: hỏi tên bài hát, tên tác giả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2 sử dụng điệu bộ minh họa; hỏi trẻ giai điệu bài hát;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Giới thiệu nội dung bài nghe hát: 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là mùa xuân của mẹ, là màu nắng của cha, em đến trường được học nhiều điều hay, em mơ em là bông hồng nhỏ...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3 cho trẻ múa hát cùng cô.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LaBongHongNho-NguyenHienAnh_p3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828800" y="5867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025330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456</Words>
  <Application>Microsoft Office PowerPoint</Application>
  <PresentationFormat>On-screen Show (4:3)</PresentationFormat>
  <Paragraphs>53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I: MỤC ĐÍCH , YÊU CẦU</vt:lpstr>
      <vt:lpstr>II: CHUẨN BỊ</vt:lpstr>
      <vt:lpstr>III: CÁCH TIẾN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12</cp:revision>
  <dcterms:created xsi:type="dcterms:W3CDTF">2006-08-16T00:00:00Z</dcterms:created>
  <dcterms:modified xsi:type="dcterms:W3CDTF">2022-03-19T15:10:50Z</dcterms:modified>
</cp:coreProperties>
</file>