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7" r:id="rId4"/>
    <p:sldId id="268" r:id="rId5"/>
    <p:sldId id="269" r:id="rId6"/>
    <p:sldId id="258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7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0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8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5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3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2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8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8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5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AE338-3C66-493C-82D7-3E525736A8C3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F4953-24F0-44A7-A73C-1762E0B90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5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43944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ầu Vồng Tuổi Thơ - Hoàng Thanh Ca Nhạc Thiếu Nhi">
            <a:hlinkClick r:id="" action="ppaction://media"/>
            <a:extLst>
              <a:ext uri="{FF2B5EF4-FFF2-40B4-BE49-F238E27FC236}">
                <a16:creationId xmlns:a16="http://schemas.microsoft.com/office/drawing/2014/main" id="{FF666545-A716-4C1F-9E90-168A77FAD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ở Giáo Dục Và Đào Tạo Vĩnh Phúc">
            <a:extLst>
              <a:ext uri="{FF2B5EF4-FFF2-40B4-BE49-F238E27FC236}">
                <a16:creationId xmlns:a16="http://schemas.microsoft.com/office/drawing/2014/main" id="{361F3B39-F6D7-475D-A67F-873CF8A5D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806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 hoạch chủ đề: Nước và các hiện tượng tự nhiên">
            <a:extLst>
              <a:ext uri="{FF2B5EF4-FFF2-40B4-BE49-F238E27FC236}">
                <a16:creationId xmlns:a16="http://schemas.microsoft.com/office/drawing/2014/main" id="{08D0B7E5-5B5B-47BE-98E4-7FA1F4D4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740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mây đang mưa có chớp ( tranh vẽ mầm non dành cho các bài ...">
            <a:extLst>
              <a:ext uri="{FF2B5EF4-FFF2-40B4-BE49-F238E27FC236}">
                <a16:creationId xmlns:a16="http://schemas.microsoft.com/office/drawing/2014/main" id="{F1E9C484-2E0D-4959-A571-21324DD78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9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ải cầu vồng vắt ngang phòng - Sáng tạo - Việt Giải Trí">
            <a:extLst>
              <a:ext uri="{FF2B5EF4-FFF2-40B4-BE49-F238E27FC236}">
                <a16:creationId xmlns:a16="http://schemas.microsoft.com/office/drawing/2014/main" id="{3CA71554-74DF-4540-A2E5-CCAE488E3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04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476342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3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TRƯNG BÀY SẢN PHẨM VÀ NHẬN XÉT</a:t>
            </a:r>
          </a:p>
        </p:txBody>
      </p:sp>
    </p:spTree>
    <p:extLst>
      <p:ext uri="{BB962C8B-B14F-4D97-AF65-F5344CB8AC3E}">
        <p14:creationId xmlns:p14="http://schemas.microsoft.com/office/powerpoint/2010/main" val="1343935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19</Words>
  <Application>Microsoft Office PowerPoint</Application>
  <PresentationFormat>On-screen Show (4:3)</PresentationFormat>
  <Paragraphs>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Hát và vận động : Cầu vồng tuổi thơ</vt:lpstr>
      <vt:lpstr>PowerPoint Presentation</vt:lpstr>
      <vt:lpstr>PowerPoint Presentation</vt:lpstr>
      <vt:lpstr>PowerPoint Presentation</vt:lpstr>
      <vt:lpstr>PowerPoint Presentation</vt:lpstr>
      <vt:lpstr>TRẺ THỰC HIỆN</vt:lpstr>
      <vt:lpstr>TRƯNG BÀY SẢN PHẨM VÀ NHẬN XÉT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Hát và vận động : Gia đình nhỏ - hạnh phúc to</dc:title>
  <dc:creator>Windows User</dc:creator>
  <cp:lastModifiedBy>MNDTVH-A4</cp:lastModifiedBy>
  <cp:revision>9</cp:revision>
  <dcterms:created xsi:type="dcterms:W3CDTF">2018-10-18T08:51:12Z</dcterms:created>
  <dcterms:modified xsi:type="dcterms:W3CDTF">2020-06-22T01:06:29Z</dcterms:modified>
</cp:coreProperties>
</file>