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notesMasterIdLst>
    <p:notesMasterId r:id="rId24"/>
  </p:notesMasterIdLst>
  <p:sldIdLst>
    <p:sldId id="263" r:id="rId9"/>
    <p:sldId id="264" r:id="rId10"/>
    <p:sldId id="265" r:id="rId11"/>
    <p:sldId id="269" r:id="rId12"/>
    <p:sldId id="270" r:id="rId13"/>
    <p:sldId id="271" r:id="rId14"/>
    <p:sldId id="272" r:id="rId15"/>
    <p:sldId id="273" r:id="rId16"/>
    <p:sldId id="292" r:id="rId17"/>
    <p:sldId id="294" r:id="rId18"/>
    <p:sldId id="296" r:id="rId19"/>
    <p:sldId id="298" r:id="rId20"/>
    <p:sldId id="286" r:id="rId21"/>
    <p:sldId id="290" r:id="rId22"/>
    <p:sldId id="28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08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98FEB-1F3B-4983-8BF0-05DE03CD985A}" type="datetimeFigureOut">
              <a:rPr lang="en-US" smtClean="0"/>
              <a:pPr/>
              <a:t>20/01/2022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55488-7264-4EF4-AC22-47DA385CEF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BFB2F-235C-4748-8B0A-96D71C0284A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BFB2F-235C-4748-8B0A-96D71C0284A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02BCD-F04B-4B6A-9381-29033C163C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603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9C921-27BB-45A3-9200-E6239487A0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69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0D72A-2C73-4569-AB51-319001F202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76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22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821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819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33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681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25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56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45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8D1F6-6B94-4349-A62C-E498F8D711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819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389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910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168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1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158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2765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0325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2003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2586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1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5600F-086E-465F-94C7-59F23B0F2D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1491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9690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3389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82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7979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789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021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4101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6627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5016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467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68419-3EEF-41FF-B7FE-970795B6F3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8984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6644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219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4550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2087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314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6601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7399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5563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340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2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AEB8E-0F04-4005-930D-EB2512A662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2961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5857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2990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7289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1844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0415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9033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0980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9746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7217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897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8C0C7-2AEA-4A6A-9138-62C5AE1B86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92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1750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5031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6624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8617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738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8222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9163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3257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3339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85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38C4F-E57D-4839-AA79-6755A4E54C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385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9012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721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313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597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6059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643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6771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7027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8786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828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F42A1-AAEB-4768-9DC0-B75573D552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7122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4096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2932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5281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3922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285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8038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5020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809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017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09704-2994-4C94-A492-9429DAFB95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589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097E6F-C2A5-43BA-B647-79E017FB8D8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98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6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2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470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28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23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FD65F-69DA-44CD-A00F-63358388084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3975E-9B1F-4941-92F8-41D65087B0F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09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openxmlformats.org/officeDocument/2006/relationships/hyperlink" Target="http://room-9x.tk/" TargetMode="External"/><Relationship Id="rId2" Type="http://schemas.openxmlformats.org/officeDocument/2006/relationships/audio" Target="file:///D:\My%20Music\8%20-%20A%20Better%20Day.wav" TargetMode="External"/><Relationship Id="rId1" Type="http://schemas.openxmlformats.org/officeDocument/2006/relationships/audio" Target="file:///D:\anh%20thao\Nhac\Nhacdao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gif"/><Relationship Id="rId9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3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4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4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hu&#226;n%20thi\Con%20C&#224;o%20C&#224;o%20Remix%20Nh&#7841;c%20Thi&#7871;u%20Nhi%20Remix%20S&#244;i%20&#272;&#7897;ng%20Hay%20Nh&#7845;t%20Cho%20B&#233;%20Y&#234;u%20HEO%20CON%20TV.mp3" TargetMode="Externa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Users\Admin\Desktop\hu&#226;n%20thi\Gia%20dinh%20gau%20(H&#204;NH%20MINH%20H&#7884;A%20THEO%20L&#7900;I%20B&#192;I%20H&#193;T)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0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3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4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2067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8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9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46"/>
              <a:ext cx="5760" cy="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0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2012" name="Nhacdao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3" name="8 - A Better Day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14" name="WordArt 30"/>
          <p:cNvSpPr>
            <a:spLocks noChangeArrowheads="1" noChangeShapeType="1" noTextEdit="1"/>
          </p:cNvSpPr>
          <p:nvPr/>
        </p:nvSpPr>
        <p:spPr bwMode="auto">
          <a:xfrm>
            <a:off x="2057400" y="2276475"/>
            <a:ext cx="533400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 err="1">
                <a:ln w="12700">
                  <a:solidFill>
                    <a:srgbClr val="464646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Lĩnh</a:t>
            </a:r>
            <a:r>
              <a:rPr lang="en-US" sz="4000" b="1" kern="10" dirty="0">
                <a:ln w="12700">
                  <a:solidFill>
                    <a:srgbClr val="464646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12700">
                  <a:solidFill>
                    <a:srgbClr val="464646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vực</a:t>
            </a:r>
            <a:r>
              <a:rPr lang="en-US" sz="4000" b="1" kern="10" dirty="0">
                <a:ln w="12700">
                  <a:solidFill>
                    <a:srgbClr val="464646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12700">
                  <a:solidFill>
                    <a:srgbClr val="464646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phát</a:t>
            </a:r>
            <a:r>
              <a:rPr lang="en-US" sz="4000" b="1" kern="10" dirty="0">
                <a:ln w="12700">
                  <a:solidFill>
                    <a:srgbClr val="464646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12700">
                  <a:solidFill>
                    <a:srgbClr val="464646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triển</a:t>
            </a:r>
            <a:r>
              <a:rPr lang="en-US" sz="4000" b="1" kern="10" dirty="0">
                <a:ln w="12700">
                  <a:solidFill>
                    <a:srgbClr val="464646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12700">
                  <a:solidFill>
                    <a:srgbClr val="464646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ngôn</a:t>
            </a:r>
            <a:r>
              <a:rPr lang="en-US" sz="4000" b="1" kern="10" dirty="0">
                <a:ln w="12700">
                  <a:solidFill>
                    <a:srgbClr val="464646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12700">
                  <a:solidFill>
                    <a:srgbClr val="464646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ngữ</a:t>
            </a:r>
            <a:endParaRPr lang="en-US" sz="4000" b="1" kern="10" dirty="0">
              <a:ln w="12700">
                <a:solidFill>
                  <a:srgbClr val="464646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2015" name="WordArt 31"/>
          <p:cNvSpPr>
            <a:spLocks noChangeArrowheads="1" noChangeShapeType="1" noTextEdit="1"/>
          </p:cNvSpPr>
          <p:nvPr/>
        </p:nvSpPr>
        <p:spPr bwMode="auto">
          <a:xfrm>
            <a:off x="1524000" y="914400"/>
            <a:ext cx="6400800" cy="3962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kern="10" dirty="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chemeClr val="accent1">
                  <a:lumMod val="9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2055" name="Picture 34" descr="2075144j7mxkg61l4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29200"/>
            <a:ext cx="457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35" descr="2075144j7mxkg61l4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457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36" descr="2075144j7mxkg61l4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0"/>
            <a:ext cx="457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37" descr="2075144j7mxkg61l4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715000"/>
            <a:ext cx="457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8" descr="2075144j7mxkg61l4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91000"/>
            <a:ext cx="457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39" descr="2075144j7mxkg61l4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267200"/>
            <a:ext cx="457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42" descr="657765pwysle0n6i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429000"/>
            <a:ext cx="10382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43" descr="657765pwysle0n6i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181600"/>
            <a:ext cx="10382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44" descr="657765pwysle0n6i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4619625"/>
            <a:ext cx="10382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WordArt 30"/>
          <p:cNvSpPr>
            <a:spLocks noChangeArrowheads="1" noChangeShapeType="1" noTextEdit="1"/>
          </p:cNvSpPr>
          <p:nvPr/>
        </p:nvSpPr>
        <p:spPr bwMode="auto">
          <a:xfrm>
            <a:off x="2743200" y="5486400"/>
            <a:ext cx="4114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GV: </a:t>
            </a:r>
            <a:r>
              <a:rPr lang="en-US" sz="40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Trần</a:t>
            </a:r>
            <a:r>
              <a:rPr lang="en-US" sz="40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Thị</a:t>
            </a:r>
            <a:r>
              <a:rPr lang="en-US" sz="40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Nhung</a:t>
            </a:r>
            <a:endParaRPr lang="en-US" sz="40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65" name="WordArt 22"/>
          <p:cNvSpPr>
            <a:spLocks noChangeArrowheads="1" noChangeShapeType="1" noTextEdit="1"/>
          </p:cNvSpPr>
          <p:nvPr/>
        </p:nvSpPr>
        <p:spPr bwMode="auto">
          <a:xfrm>
            <a:off x="1457325" y="2997200"/>
            <a:ext cx="6229350" cy="223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4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</a:rPr>
              <a:t>Chủ đề : </a:t>
            </a:r>
            <a:r>
              <a:rPr lang="en-US" sz="40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</a:rPr>
              <a:t>Thế</a:t>
            </a:r>
            <a:r>
              <a:rPr lang="en-US" sz="4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</a:rPr>
              <a:t> </a:t>
            </a:r>
            <a:r>
              <a:rPr lang="en-US" sz="40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</a:rPr>
              <a:t>giới</a:t>
            </a:r>
            <a:r>
              <a:rPr lang="en-US" sz="4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</a:rPr>
              <a:t> </a:t>
            </a:r>
            <a:r>
              <a:rPr lang="en-US" sz="40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</a:rPr>
              <a:t>động</a:t>
            </a:r>
            <a:r>
              <a:rPr lang="en-US" sz="4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</a:rPr>
              <a:t> </a:t>
            </a:r>
            <a:r>
              <a:rPr lang="en-US" sz="40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</a:rPr>
              <a:t>vật</a:t>
            </a:r>
            <a:endParaRPr lang="vi-VN" sz="4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C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4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</a:rPr>
              <a:t>Đề tài : Thơ " </a:t>
            </a:r>
            <a:r>
              <a:rPr lang="en-US" sz="40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</a:rPr>
              <a:t>Gấu</a:t>
            </a:r>
            <a:r>
              <a:rPr lang="en-US" sz="4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</a:rPr>
              <a:t> qua </a:t>
            </a:r>
            <a:r>
              <a:rPr lang="en-US" sz="40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</a:rPr>
              <a:t>cầu</a:t>
            </a:r>
            <a:r>
              <a:rPr lang="vi-VN" sz="4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</a:rPr>
              <a:t>"</a:t>
            </a:r>
            <a:endParaRPr lang="vi-VN" sz="4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C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4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</a:rPr>
              <a:t>      Tác giả : </a:t>
            </a:r>
            <a:r>
              <a:rPr lang="en-US" sz="40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</a:rPr>
              <a:t>Nhược</a:t>
            </a:r>
            <a:r>
              <a:rPr lang="en-US" sz="4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</a:rPr>
              <a:t> </a:t>
            </a:r>
            <a:r>
              <a:rPr lang="en-US" sz="4000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</a:rPr>
              <a:t>Thủy</a:t>
            </a:r>
            <a:endParaRPr lang="vi-VN" sz="4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C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4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</a:rPr>
              <a:t>Lứa tuổi : </a:t>
            </a:r>
            <a:r>
              <a:rPr lang="en-US" sz="4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</a:rPr>
              <a:t>4</a:t>
            </a:r>
            <a:r>
              <a:rPr lang="vi-VN" sz="4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</a:rPr>
              <a:t> </a:t>
            </a:r>
            <a:r>
              <a:rPr lang="vi-VN" sz="4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</a:rPr>
              <a:t>- </a:t>
            </a:r>
            <a:r>
              <a:rPr lang="en-US" sz="4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</a:rPr>
              <a:t>5</a:t>
            </a:r>
            <a:r>
              <a:rPr lang="vi-VN" sz="4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</a:rPr>
              <a:t> </a:t>
            </a:r>
            <a:r>
              <a:rPr lang="vi-VN" sz="4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</a:rPr>
              <a:t>Tuổi</a:t>
            </a:r>
            <a:endParaRPr lang="en-US" sz="4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7620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PHÒNG GIÁO  DỤC VÀ ĐÀO TẠO LONG BIÊN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TRƯỜNG MẦM NON ĐÔ THỊ VIỆT HƯNG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256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2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2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2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2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0"/>
                                        <p:tgtEl>
                                          <p:spTgt spid="4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1000"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012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013"/>
                </p:tgtEl>
              </p:cMediaNode>
            </p:audio>
          </p:childTnLst>
        </p:cTn>
      </p:par>
    </p:tnLst>
    <p:bldLst>
      <p:bldP spid="42014" grpId="0" animBg="1"/>
      <p:bldP spid="420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yPC\Downloads\cay c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049" y="0"/>
            <a:ext cx="92800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MyPC\Downloads\IMG_2762a-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467" b="92165" l="24512" r="588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85800"/>
            <a:ext cx="5580141" cy="410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MyPC\Downloads\Gau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00" b="94667" l="18828" r="83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47800"/>
            <a:ext cx="22764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MyPC\Downloads\nhai ben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146" b="95775" l="2954" r="924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29175"/>
            <a:ext cx="225742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45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yPC\Downloads\cay c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187" y="0"/>
            <a:ext cx="92800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MyPC\Downloads\Gau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4667" l="18828" r="83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00808"/>
            <a:ext cx="22764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MyPC\Downloads\IMG_2762a-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467" b="92165" l="24512" r="588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85800"/>
            <a:ext cx="5580141" cy="410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MyPC\Downloads\nhai ben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146" b="95775" l="2954" r="924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44" y="4725144"/>
            <a:ext cx="225742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5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MyPC\Downloads\cay c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7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MyPC\Downloads\Gau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4667" l="18828" r="83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22764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MyPC\Downloads\IMG_2762a-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467" b="92165" l="24512" r="588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3400"/>
            <a:ext cx="5580141" cy="410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MyPC\Downloads\nhai ben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146" b="95775" l="2954" r="924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44" y="4725144"/>
            <a:ext cx="225742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3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315200" cy="4953000"/>
          </a:xfrm>
          <a:prstGeom prst="irregularSeal1">
            <a:avLst/>
          </a:prstGeom>
          <a:solidFill>
            <a:srgbClr val="00FFFF"/>
          </a:solidFill>
          <a:ln w="38100" cmpd="dbl">
            <a:solidFill>
              <a:srgbClr val="FF66FF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400" b="1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Các con vừa được nghe cô đọc bài thơ gì?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Bài thơ do ai sáng tác?</a:t>
            </a:r>
          </a:p>
        </p:txBody>
      </p:sp>
      <p:sp>
        <p:nvSpPr>
          <p:cNvPr id="90116" name="AutoShape 4"/>
          <p:cNvSpPr>
            <a:spLocks noChangeArrowheads="1"/>
          </p:cNvSpPr>
          <p:nvPr/>
        </p:nvSpPr>
        <p:spPr bwMode="auto">
          <a:xfrm>
            <a:off x="1058004" y="2171700"/>
            <a:ext cx="7127875" cy="3657600"/>
          </a:xfrm>
          <a:prstGeom prst="irregularSeal1">
            <a:avLst/>
          </a:prstGeom>
          <a:solidFill>
            <a:srgbClr val="00FFFF"/>
          </a:solidFill>
          <a:ln w="38100" cmpd="dbl">
            <a:solidFill>
              <a:srgbClr val="FF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Hai gấu con đi qua cái gì</a:t>
            </a:r>
            <a:r>
              <a:rPr lang="en-US" sz="2000" b="1" smtClean="0">
                <a:solidFill>
                  <a:srgbClr val="000000"/>
                </a:solidFill>
                <a:latin typeface=".VnArial" pitchFamily="34" charset="0"/>
              </a:rPr>
              <a:t>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Cái cầu đó như thế nào?</a:t>
            </a:r>
            <a:endParaRPr lang="en-US" sz="20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6" name="Picture 13" descr="https://encrypted-tbn0.gstatic.com/images?q=tbn:ANd9GcRtkssYHRMZj0--ZOkSbyrWzwPafR11IzOFxpsf2ku-qMnrl6N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3" descr="https://encrypted-tbn0.gstatic.com/images?q=tbn:ANd9GcRtkssYHRMZj0--ZOkSbyrWzwPafR11IzOFxpsf2ku-qMnrl6NB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800600"/>
            <a:ext cx="2133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3" descr="https://encrypted-tbn0.gstatic.com/images?q=tbn:ANd9GcRtkssYHRMZj0--ZOkSbyrWzwPafR11IzOFxpsf2ku-qMnrl6NB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1828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3" descr="https://encrypted-tbn0.gstatic.com/images?q=tbn:ANd9GcRtkssYHRMZj0--ZOkSbyrWzwPafR11IzOFxpsf2ku-qMnrl6NB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81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4" name="AutoShape 12"/>
          <p:cNvSpPr>
            <a:spLocks noChangeArrowheads="1"/>
          </p:cNvSpPr>
          <p:nvPr/>
        </p:nvSpPr>
        <p:spPr bwMode="auto">
          <a:xfrm>
            <a:off x="251520" y="2060848"/>
            <a:ext cx="7467600" cy="3276600"/>
          </a:xfrm>
          <a:prstGeom prst="irregularSeal1">
            <a:avLst/>
          </a:prstGeom>
          <a:solidFill>
            <a:srgbClr val="00FFFF"/>
          </a:solidFill>
          <a:ln w="38100" cmpd="dbl">
            <a:solidFill>
              <a:srgbClr val="FF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Hai chú đã làm gì?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Vì sao hai chú cãi nhau?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590510" y="1772816"/>
            <a:ext cx="7467600" cy="3276600"/>
          </a:xfrm>
          <a:prstGeom prst="irregularSeal1">
            <a:avLst/>
          </a:prstGeom>
          <a:solidFill>
            <a:srgbClr val="00FFFF"/>
          </a:solidFill>
          <a:ln w="38100" cmpd="dbl">
            <a:solidFill>
              <a:srgbClr val="FF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000000"/>
                </a:solidFill>
              </a:rPr>
              <a:t>Nhái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bén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khuyên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hai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chú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phải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làm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như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thế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nào</a:t>
            </a:r>
            <a:r>
              <a:rPr lang="en-US" sz="2000" b="1" dirty="0" smtClean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626235" y="2780928"/>
            <a:ext cx="7467600" cy="3276600"/>
          </a:xfrm>
          <a:prstGeom prst="irregularSeal1">
            <a:avLst/>
          </a:prstGeom>
          <a:solidFill>
            <a:srgbClr val="00FFFF"/>
          </a:solidFill>
          <a:ln w="38100" cmpd="dbl">
            <a:solidFill>
              <a:srgbClr val="FF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000000"/>
                </a:solidFill>
              </a:rPr>
              <a:t>Nếu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là</a:t>
            </a:r>
            <a:r>
              <a:rPr lang="en-US" sz="2000" b="1" dirty="0" smtClean="0">
                <a:solidFill>
                  <a:srgbClr val="000000"/>
                </a:solidFill>
              </a:rPr>
              <a:t> con </a:t>
            </a:r>
            <a:r>
              <a:rPr lang="en-US" sz="2000" b="1" dirty="0" err="1" smtClean="0">
                <a:solidFill>
                  <a:srgbClr val="000000"/>
                </a:solidFill>
              </a:rPr>
              <a:t>đi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trên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cây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cầu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000000"/>
                </a:solidFill>
              </a:rPr>
              <a:t>đó</a:t>
            </a:r>
            <a:r>
              <a:rPr lang="en-US" sz="2000" b="1" dirty="0" smtClean="0">
                <a:solidFill>
                  <a:srgbClr val="000000"/>
                </a:solidFill>
              </a:rPr>
              <a:t> con </a:t>
            </a:r>
            <a:r>
              <a:rPr lang="en-US" sz="2000" b="1" dirty="0" err="1" smtClean="0">
                <a:solidFill>
                  <a:srgbClr val="000000"/>
                </a:solidFill>
              </a:rPr>
              <a:t>sẽ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làm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như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thế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nào</a:t>
            </a:r>
            <a:r>
              <a:rPr lang="en-US" sz="2000" b="1" dirty="0" smtClean="0">
                <a:solidFill>
                  <a:srgbClr val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8274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animBg="1"/>
      <p:bldP spid="90115" grpId="1" animBg="1"/>
      <p:bldP spid="90116" grpId="0" animBg="1"/>
      <p:bldP spid="90116" grpId="1" animBg="1"/>
      <p:bldP spid="90124" grpId="0" animBg="1"/>
      <p:bldP spid="90124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0"/>
            <a:ext cx="944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200" y="5791200"/>
            <a:ext cx="990600" cy="990600"/>
            <a:chOff x="2544" y="1704"/>
            <a:chExt cx="960" cy="960"/>
          </a:xfrm>
        </p:grpSpPr>
        <p:sp>
          <p:nvSpPr>
            <p:cNvPr id="10260" name="Oval 4"/>
            <p:cNvSpPr>
              <a:spLocks noChangeArrowheads="1"/>
            </p:cNvSpPr>
            <p:nvPr/>
          </p:nvSpPr>
          <p:spPr bwMode="auto">
            <a:xfrm>
              <a:off x="3024" y="1824"/>
              <a:ext cx="4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61" name="Oval 5"/>
            <p:cNvSpPr>
              <a:spLocks noChangeArrowheads="1"/>
            </p:cNvSpPr>
            <p:nvPr/>
          </p:nvSpPr>
          <p:spPr bwMode="auto">
            <a:xfrm>
              <a:off x="2544" y="2016"/>
              <a:ext cx="480" cy="48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62" name="Oval 6"/>
            <p:cNvSpPr>
              <a:spLocks noChangeArrowheads="1"/>
            </p:cNvSpPr>
            <p:nvPr/>
          </p:nvSpPr>
          <p:spPr bwMode="auto">
            <a:xfrm>
              <a:off x="2784" y="1704"/>
              <a:ext cx="480" cy="48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63" name="Oval 7"/>
            <p:cNvSpPr>
              <a:spLocks noChangeArrowheads="1"/>
            </p:cNvSpPr>
            <p:nvPr/>
          </p:nvSpPr>
          <p:spPr bwMode="auto">
            <a:xfrm>
              <a:off x="2928" y="2184"/>
              <a:ext cx="480" cy="48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8001000" y="5791200"/>
            <a:ext cx="990600" cy="990600"/>
            <a:chOff x="2544" y="1704"/>
            <a:chExt cx="960" cy="960"/>
          </a:xfrm>
        </p:grpSpPr>
        <p:sp>
          <p:nvSpPr>
            <p:cNvPr id="10256" name="Oval 9"/>
            <p:cNvSpPr>
              <a:spLocks noChangeArrowheads="1"/>
            </p:cNvSpPr>
            <p:nvPr/>
          </p:nvSpPr>
          <p:spPr bwMode="auto">
            <a:xfrm>
              <a:off x="3024" y="1824"/>
              <a:ext cx="4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57" name="Oval 10"/>
            <p:cNvSpPr>
              <a:spLocks noChangeArrowheads="1"/>
            </p:cNvSpPr>
            <p:nvPr/>
          </p:nvSpPr>
          <p:spPr bwMode="auto">
            <a:xfrm>
              <a:off x="2544" y="2016"/>
              <a:ext cx="480" cy="48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58" name="Oval 11"/>
            <p:cNvSpPr>
              <a:spLocks noChangeArrowheads="1"/>
            </p:cNvSpPr>
            <p:nvPr/>
          </p:nvSpPr>
          <p:spPr bwMode="auto">
            <a:xfrm>
              <a:off x="2784" y="1704"/>
              <a:ext cx="480" cy="48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59" name="Oval 12"/>
            <p:cNvSpPr>
              <a:spLocks noChangeArrowheads="1"/>
            </p:cNvSpPr>
            <p:nvPr/>
          </p:nvSpPr>
          <p:spPr bwMode="auto">
            <a:xfrm>
              <a:off x="2928" y="2184"/>
              <a:ext cx="480" cy="48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8001000" y="76200"/>
            <a:ext cx="990600" cy="990600"/>
            <a:chOff x="2544" y="1704"/>
            <a:chExt cx="960" cy="960"/>
          </a:xfrm>
        </p:grpSpPr>
        <p:sp>
          <p:nvSpPr>
            <p:cNvPr id="10252" name="Oval 14"/>
            <p:cNvSpPr>
              <a:spLocks noChangeArrowheads="1"/>
            </p:cNvSpPr>
            <p:nvPr/>
          </p:nvSpPr>
          <p:spPr bwMode="auto">
            <a:xfrm>
              <a:off x="3024" y="1824"/>
              <a:ext cx="4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53" name="Oval 15"/>
            <p:cNvSpPr>
              <a:spLocks noChangeArrowheads="1"/>
            </p:cNvSpPr>
            <p:nvPr/>
          </p:nvSpPr>
          <p:spPr bwMode="auto">
            <a:xfrm>
              <a:off x="2544" y="2016"/>
              <a:ext cx="480" cy="48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54" name="Oval 16"/>
            <p:cNvSpPr>
              <a:spLocks noChangeArrowheads="1"/>
            </p:cNvSpPr>
            <p:nvPr/>
          </p:nvSpPr>
          <p:spPr bwMode="auto">
            <a:xfrm>
              <a:off x="2784" y="1704"/>
              <a:ext cx="480" cy="48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55" name="Oval 17"/>
            <p:cNvSpPr>
              <a:spLocks noChangeArrowheads="1"/>
            </p:cNvSpPr>
            <p:nvPr/>
          </p:nvSpPr>
          <p:spPr bwMode="auto">
            <a:xfrm>
              <a:off x="2928" y="2184"/>
              <a:ext cx="480" cy="48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76200" y="76200"/>
            <a:ext cx="990600" cy="990600"/>
            <a:chOff x="2544" y="1704"/>
            <a:chExt cx="960" cy="960"/>
          </a:xfrm>
        </p:grpSpPr>
        <p:sp>
          <p:nvSpPr>
            <p:cNvPr id="10248" name="Oval 19"/>
            <p:cNvSpPr>
              <a:spLocks noChangeArrowheads="1"/>
            </p:cNvSpPr>
            <p:nvPr/>
          </p:nvSpPr>
          <p:spPr bwMode="auto">
            <a:xfrm>
              <a:off x="3024" y="1824"/>
              <a:ext cx="4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49" name="Oval 20"/>
            <p:cNvSpPr>
              <a:spLocks noChangeArrowheads="1"/>
            </p:cNvSpPr>
            <p:nvPr/>
          </p:nvSpPr>
          <p:spPr bwMode="auto">
            <a:xfrm>
              <a:off x="2544" y="2016"/>
              <a:ext cx="480" cy="48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50" name="Oval 21"/>
            <p:cNvSpPr>
              <a:spLocks noChangeArrowheads="1"/>
            </p:cNvSpPr>
            <p:nvPr/>
          </p:nvSpPr>
          <p:spPr bwMode="auto">
            <a:xfrm>
              <a:off x="2784" y="1704"/>
              <a:ext cx="480" cy="48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51" name="Oval 22"/>
            <p:cNvSpPr>
              <a:spLocks noChangeArrowheads="1"/>
            </p:cNvSpPr>
            <p:nvPr/>
          </p:nvSpPr>
          <p:spPr bwMode="auto">
            <a:xfrm>
              <a:off x="2928" y="2184"/>
              <a:ext cx="480" cy="48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0247" name="WordArt 23"/>
          <p:cNvSpPr>
            <a:spLocks noChangeArrowheads="1" noChangeShapeType="1" noTextEdit="1"/>
          </p:cNvSpPr>
          <p:nvPr/>
        </p:nvSpPr>
        <p:spPr bwMode="auto">
          <a:xfrm>
            <a:off x="1104900" y="2276872"/>
            <a:ext cx="6896100" cy="16428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9278" y="2719407"/>
            <a:ext cx="70206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7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Cho trẻ đọc thơ</a:t>
            </a:r>
            <a:endParaRPr kumimoji="0" lang="en-US" sz="7200" b="0" i="0" u="none" strike="noStrike" kern="10" cap="none" spc="0" normalizeH="0" baseline="0" noProof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736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anh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WordArt 9"/>
          <p:cNvSpPr>
            <a:spLocks noChangeArrowheads="1" noChangeShapeType="1" noTextEdit="1"/>
          </p:cNvSpPr>
          <p:nvPr/>
        </p:nvSpPr>
        <p:spPr bwMode="auto">
          <a:xfrm>
            <a:off x="1763713" y="1916113"/>
            <a:ext cx="5456237" cy="18669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 </a:t>
            </a:r>
            <a:r>
              <a:rPr lang="vi-VN" sz="3600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r>
              <a:rPr lang="en-US" sz="3600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Đội gấu nào nhanh nhất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Con Cào Cào Remix Nhạc Thiếu Nhi Remix Sôi Động Hay Nhất Cho Bé Yêu HEO CON T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038600" y="403860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6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3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hungdayle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50" y="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048000"/>
            <a:ext cx="13716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105400"/>
            <a:ext cx="13716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4876800"/>
            <a:ext cx="13716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4495800"/>
            <a:ext cx="13716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0"/>
            <a:ext cx="13716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762000"/>
            <a:ext cx="13716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3429000"/>
            <a:ext cx="13716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2400"/>
            <a:ext cx="13716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457200"/>
            <a:ext cx="13716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5645150"/>
            <a:ext cx="13716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304800"/>
            <a:ext cx="6096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5146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1828800"/>
            <a:ext cx="9144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1447800"/>
            <a:ext cx="533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1905000"/>
            <a:ext cx="13716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4953000"/>
            <a:ext cx="13716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905000"/>
            <a:ext cx="13716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20" descr="blumen-pflanzen12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5770563"/>
            <a:ext cx="1295400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21" descr="blumen-pflanzen12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5800" y="0"/>
            <a:ext cx="8382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Picture 22" descr="blumen-pflanzen12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10668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5" name="Picture 23" descr="blumen-pflanzen12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6346825"/>
            <a:ext cx="6096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238672" y="1759675"/>
            <a:ext cx="61527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Hát và trò chuyện về chủ đề</a:t>
            </a:r>
            <a:endParaRPr lang="en-US" sz="5400" b="1" cap="none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5" name="Gia dinh gau (HÌNH MINH HỌA THEO LỜI BÀI HÁ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953000" y="49530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8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4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0"/>
            <a:ext cx="944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200" y="5791200"/>
            <a:ext cx="990600" cy="990600"/>
            <a:chOff x="2544" y="1704"/>
            <a:chExt cx="960" cy="960"/>
          </a:xfrm>
        </p:grpSpPr>
        <p:sp>
          <p:nvSpPr>
            <p:cNvPr id="5140" name="Oval 4"/>
            <p:cNvSpPr>
              <a:spLocks noChangeArrowheads="1"/>
            </p:cNvSpPr>
            <p:nvPr/>
          </p:nvSpPr>
          <p:spPr bwMode="auto">
            <a:xfrm>
              <a:off x="3024" y="1824"/>
              <a:ext cx="4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41" name="Oval 5"/>
            <p:cNvSpPr>
              <a:spLocks noChangeArrowheads="1"/>
            </p:cNvSpPr>
            <p:nvPr/>
          </p:nvSpPr>
          <p:spPr bwMode="auto">
            <a:xfrm>
              <a:off x="2544" y="2016"/>
              <a:ext cx="480" cy="48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42" name="Oval 6"/>
            <p:cNvSpPr>
              <a:spLocks noChangeArrowheads="1"/>
            </p:cNvSpPr>
            <p:nvPr/>
          </p:nvSpPr>
          <p:spPr bwMode="auto">
            <a:xfrm>
              <a:off x="2784" y="1704"/>
              <a:ext cx="480" cy="48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43" name="Oval 7"/>
            <p:cNvSpPr>
              <a:spLocks noChangeArrowheads="1"/>
            </p:cNvSpPr>
            <p:nvPr/>
          </p:nvSpPr>
          <p:spPr bwMode="auto">
            <a:xfrm>
              <a:off x="2928" y="2184"/>
              <a:ext cx="480" cy="48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8001000" y="5791200"/>
            <a:ext cx="990600" cy="990600"/>
            <a:chOff x="2544" y="1704"/>
            <a:chExt cx="960" cy="960"/>
          </a:xfrm>
        </p:grpSpPr>
        <p:sp>
          <p:nvSpPr>
            <p:cNvPr id="5136" name="Oval 9"/>
            <p:cNvSpPr>
              <a:spLocks noChangeArrowheads="1"/>
            </p:cNvSpPr>
            <p:nvPr/>
          </p:nvSpPr>
          <p:spPr bwMode="auto">
            <a:xfrm>
              <a:off x="3024" y="1824"/>
              <a:ext cx="4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37" name="Oval 10"/>
            <p:cNvSpPr>
              <a:spLocks noChangeArrowheads="1"/>
            </p:cNvSpPr>
            <p:nvPr/>
          </p:nvSpPr>
          <p:spPr bwMode="auto">
            <a:xfrm>
              <a:off x="2544" y="2016"/>
              <a:ext cx="480" cy="48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38" name="Oval 11"/>
            <p:cNvSpPr>
              <a:spLocks noChangeArrowheads="1"/>
            </p:cNvSpPr>
            <p:nvPr/>
          </p:nvSpPr>
          <p:spPr bwMode="auto">
            <a:xfrm>
              <a:off x="2784" y="1704"/>
              <a:ext cx="480" cy="48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39" name="Oval 12"/>
            <p:cNvSpPr>
              <a:spLocks noChangeArrowheads="1"/>
            </p:cNvSpPr>
            <p:nvPr/>
          </p:nvSpPr>
          <p:spPr bwMode="auto">
            <a:xfrm>
              <a:off x="2928" y="2184"/>
              <a:ext cx="480" cy="48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8001000" y="76200"/>
            <a:ext cx="990600" cy="990600"/>
            <a:chOff x="2544" y="1704"/>
            <a:chExt cx="960" cy="960"/>
          </a:xfrm>
        </p:grpSpPr>
        <p:sp>
          <p:nvSpPr>
            <p:cNvPr id="5132" name="Oval 14"/>
            <p:cNvSpPr>
              <a:spLocks noChangeArrowheads="1"/>
            </p:cNvSpPr>
            <p:nvPr/>
          </p:nvSpPr>
          <p:spPr bwMode="auto">
            <a:xfrm>
              <a:off x="3024" y="1824"/>
              <a:ext cx="4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33" name="Oval 15"/>
            <p:cNvSpPr>
              <a:spLocks noChangeArrowheads="1"/>
            </p:cNvSpPr>
            <p:nvPr/>
          </p:nvSpPr>
          <p:spPr bwMode="auto">
            <a:xfrm>
              <a:off x="2544" y="2016"/>
              <a:ext cx="480" cy="48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34" name="Oval 16"/>
            <p:cNvSpPr>
              <a:spLocks noChangeArrowheads="1"/>
            </p:cNvSpPr>
            <p:nvPr/>
          </p:nvSpPr>
          <p:spPr bwMode="auto">
            <a:xfrm>
              <a:off x="2784" y="1704"/>
              <a:ext cx="480" cy="48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35" name="Oval 17"/>
            <p:cNvSpPr>
              <a:spLocks noChangeArrowheads="1"/>
            </p:cNvSpPr>
            <p:nvPr/>
          </p:nvSpPr>
          <p:spPr bwMode="auto">
            <a:xfrm>
              <a:off x="2928" y="2184"/>
              <a:ext cx="480" cy="48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76200" y="76200"/>
            <a:ext cx="990600" cy="990600"/>
            <a:chOff x="2544" y="1704"/>
            <a:chExt cx="960" cy="960"/>
          </a:xfrm>
        </p:grpSpPr>
        <p:sp>
          <p:nvSpPr>
            <p:cNvPr id="5128" name="Oval 19"/>
            <p:cNvSpPr>
              <a:spLocks noChangeArrowheads="1"/>
            </p:cNvSpPr>
            <p:nvPr/>
          </p:nvSpPr>
          <p:spPr bwMode="auto">
            <a:xfrm>
              <a:off x="3024" y="1824"/>
              <a:ext cx="4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9" name="Oval 20"/>
            <p:cNvSpPr>
              <a:spLocks noChangeArrowheads="1"/>
            </p:cNvSpPr>
            <p:nvPr/>
          </p:nvSpPr>
          <p:spPr bwMode="auto">
            <a:xfrm>
              <a:off x="2544" y="2016"/>
              <a:ext cx="480" cy="48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30" name="Oval 21"/>
            <p:cNvSpPr>
              <a:spLocks noChangeArrowheads="1"/>
            </p:cNvSpPr>
            <p:nvPr/>
          </p:nvSpPr>
          <p:spPr bwMode="auto">
            <a:xfrm>
              <a:off x="2784" y="1704"/>
              <a:ext cx="480" cy="48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31" name="Oval 22"/>
            <p:cNvSpPr>
              <a:spLocks noChangeArrowheads="1"/>
            </p:cNvSpPr>
            <p:nvPr/>
          </p:nvSpPr>
          <p:spPr bwMode="auto">
            <a:xfrm>
              <a:off x="2928" y="2184"/>
              <a:ext cx="480" cy="48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127" name="WordArt 23"/>
          <p:cNvSpPr>
            <a:spLocks noChangeArrowheads="1" noChangeShapeType="1" noTextEdit="1"/>
          </p:cNvSpPr>
          <p:nvPr/>
        </p:nvSpPr>
        <p:spPr bwMode="auto">
          <a:xfrm>
            <a:off x="1447800" y="2362200"/>
            <a:ext cx="60198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Cô đọc bài thơ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474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yPC\Downloads\cay ca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187" y="0"/>
            <a:ext cx="92800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MyPC\Downloads\IMG_2762a-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467" b="92165" l="24512" r="588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685800"/>
            <a:ext cx="5580141" cy="410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MyPC\Downloads\Gau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00" b="94667" l="18828" r="83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1600200"/>
            <a:ext cx="22764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472114" y="188640"/>
            <a:ext cx="6779096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6600" dirty="0" smtClean="0">
                <a:solidFill>
                  <a:srgbClr val="FF0000"/>
                </a:solidFill>
              </a:rPr>
              <a:t>GẤU QUA CẦU</a:t>
            </a:r>
            <a:endParaRPr lang="vi-VN" sz="6600" dirty="0">
              <a:solidFill>
                <a:srgbClr val="FF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05000" y="4953000"/>
            <a:ext cx="6400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Hai gấu con xinh xắn</a:t>
            </a:r>
            <a:b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Bước xuống hai đầu cầu </a:t>
            </a:r>
            <a:b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Chú nào cũng muốn mau</a:t>
            </a:r>
            <a:b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Vượt cầu sang kia trước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34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3 -0.01551 L -0.30503 -0.0155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yPC\Downloads\cay c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187" y="0"/>
            <a:ext cx="92800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MyPC\Downloads\IMG_2762a-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467" b="92165" l="24512" r="588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85800"/>
            <a:ext cx="5580141" cy="410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MyPC\Downloads\Gau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00" b="94667" l="18828" r="83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47800"/>
            <a:ext cx="22764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MyPC\Downloads\nhai ben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146" b="95775" l="2954" r="924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29175"/>
            <a:ext cx="225742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5486400" cy="11430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Không ai chịu nhường bước</a:t>
            </a:r>
            <a:b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Cãi nhau mãi không thôi </a:t>
            </a:r>
            <a:b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Chú nhái bén đang bơi</a:t>
            </a:r>
            <a:b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Ngẩng đầu lên và bảo</a:t>
            </a:r>
            <a:endParaRPr 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28800" y="4648200"/>
            <a:ext cx="3429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Cái cầu thì bé tẹo</a:t>
            </a:r>
            <a:b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Ai cũng muốn sang mau</a:t>
            </a:r>
            <a:b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Nếu cứ cố chen nhau</a:t>
            </a:r>
            <a:b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Thì có anh ngã chết</a:t>
            </a:r>
          </a:p>
        </p:txBody>
      </p:sp>
    </p:spTree>
    <p:extLst>
      <p:ext uri="{BB962C8B-B14F-4D97-AF65-F5344CB8AC3E}">
        <p14:creationId xmlns:p14="http://schemas.microsoft.com/office/powerpoint/2010/main" val="212729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yPC\Downloads\cay c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187" y="0"/>
            <a:ext cx="92800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MyPC\Downloads\Gau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4667" l="18828" r="83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00808"/>
            <a:ext cx="22764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MyPC\Downloads\IMG_2762a-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467" b="92165" l="24512" r="588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85800"/>
            <a:ext cx="5580141" cy="410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MyPC\Downloads\nhai ben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146" b="95775" l="2954" r="924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44" y="4725144"/>
            <a:ext cx="225742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447800" y="4267200"/>
            <a:ext cx="39624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Bây giờ phải đoàn kết</a:t>
            </a:r>
            <a:br>
              <a:rPr lang="en-US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Cõng nhau quay một vòng </a:t>
            </a:r>
            <a:br>
              <a:rPr lang="en-US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Đổi chỗ thế là xong</a:t>
            </a:r>
          </a:p>
        </p:txBody>
      </p:sp>
    </p:spTree>
    <p:extLst>
      <p:ext uri="{BB962C8B-B14F-4D97-AF65-F5344CB8AC3E}">
        <p14:creationId xmlns:p14="http://schemas.microsoft.com/office/powerpoint/2010/main" val="360462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MyPC\Downloads\cay c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7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MyPC\Downloads\Gau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4667" l="18828" r="83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22764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MyPC\Downloads\IMG_2762a-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467" b="92165" l="24512" r="588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3400"/>
            <a:ext cx="5580141" cy="410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MyPC\Downloads\nhai ben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146" b="95775" l="2954" r="924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44" y="4725144"/>
            <a:ext cx="225742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143000" y="4953000"/>
            <a:ext cx="39624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Cả hai </a:t>
            </a:r>
            <a:r>
              <a:rPr lang="en-US" sz="20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qua </a:t>
            </a:r>
            <a:r>
              <a:rPr lang="en-US" sz="20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được</a:t>
            </a:r>
            <a:endParaRPr lang="en-US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69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0"/>
            <a:ext cx="944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200" y="5791200"/>
            <a:ext cx="990600" cy="990600"/>
            <a:chOff x="2544" y="1704"/>
            <a:chExt cx="960" cy="960"/>
          </a:xfrm>
        </p:grpSpPr>
        <p:sp>
          <p:nvSpPr>
            <p:cNvPr id="10260" name="Oval 4"/>
            <p:cNvSpPr>
              <a:spLocks noChangeArrowheads="1"/>
            </p:cNvSpPr>
            <p:nvPr/>
          </p:nvSpPr>
          <p:spPr bwMode="auto">
            <a:xfrm>
              <a:off x="3024" y="1824"/>
              <a:ext cx="4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61" name="Oval 5"/>
            <p:cNvSpPr>
              <a:spLocks noChangeArrowheads="1"/>
            </p:cNvSpPr>
            <p:nvPr/>
          </p:nvSpPr>
          <p:spPr bwMode="auto">
            <a:xfrm>
              <a:off x="2544" y="2016"/>
              <a:ext cx="480" cy="48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62" name="Oval 6"/>
            <p:cNvSpPr>
              <a:spLocks noChangeArrowheads="1"/>
            </p:cNvSpPr>
            <p:nvPr/>
          </p:nvSpPr>
          <p:spPr bwMode="auto">
            <a:xfrm>
              <a:off x="2784" y="1704"/>
              <a:ext cx="480" cy="48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63" name="Oval 7"/>
            <p:cNvSpPr>
              <a:spLocks noChangeArrowheads="1"/>
            </p:cNvSpPr>
            <p:nvPr/>
          </p:nvSpPr>
          <p:spPr bwMode="auto">
            <a:xfrm>
              <a:off x="2928" y="2184"/>
              <a:ext cx="480" cy="48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8001000" y="5791200"/>
            <a:ext cx="990600" cy="990600"/>
            <a:chOff x="2544" y="1704"/>
            <a:chExt cx="960" cy="960"/>
          </a:xfrm>
        </p:grpSpPr>
        <p:sp>
          <p:nvSpPr>
            <p:cNvPr id="10256" name="Oval 9"/>
            <p:cNvSpPr>
              <a:spLocks noChangeArrowheads="1"/>
            </p:cNvSpPr>
            <p:nvPr/>
          </p:nvSpPr>
          <p:spPr bwMode="auto">
            <a:xfrm>
              <a:off x="3024" y="1824"/>
              <a:ext cx="4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57" name="Oval 10"/>
            <p:cNvSpPr>
              <a:spLocks noChangeArrowheads="1"/>
            </p:cNvSpPr>
            <p:nvPr/>
          </p:nvSpPr>
          <p:spPr bwMode="auto">
            <a:xfrm>
              <a:off x="2544" y="2016"/>
              <a:ext cx="480" cy="48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58" name="Oval 11"/>
            <p:cNvSpPr>
              <a:spLocks noChangeArrowheads="1"/>
            </p:cNvSpPr>
            <p:nvPr/>
          </p:nvSpPr>
          <p:spPr bwMode="auto">
            <a:xfrm>
              <a:off x="2784" y="1704"/>
              <a:ext cx="480" cy="48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59" name="Oval 12"/>
            <p:cNvSpPr>
              <a:spLocks noChangeArrowheads="1"/>
            </p:cNvSpPr>
            <p:nvPr/>
          </p:nvSpPr>
          <p:spPr bwMode="auto">
            <a:xfrm>
              <a:off x="2928" y="2184"/>
              <a:ext cx="480" cy="48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8001000" y="76200"/>
            <a:ext cx="990600" cy="990600"/>
            <a:chOff x="2544" y="1704"/>
            <a:chExt cx="960" cy="960"/>
          </a:xfrm>
        </p:grpSpPr>
        <p:sp>
          <p:nvSpPr>
            <p:cNvPr id="10252" name="Oval 14"/>
            <p:cNvSpPr>
              <a:spLocks noChangeArrowheads="1"/>
            </p:cNvSpPr>
            <p:nvPr/>
          </p:nvSpPr>
          <p:spPr bwMode="auto">
            <a:xfrm>
              <a:off x="3024" y="1824"/>
              <a:ext cx="4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53" name="Oval 15"/>
            <p:cNvSpPr>
              <a:spLocks noChangeArrowheads="1"/>
            </p:cNvSpPr>
            <p:nvPr/>
          </p:nvSpPr>
          <p:spPr bwMode="auto">
            <a:xfrm>
              <a:off x="2544" y="2016"/>
              <a:ext cx="480" cy="48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54" name="Oval 16"/>
            <p:cNvSpPr>
              <a:spLocks noChangeArrowheads="1"/>
            </p:cNvSpPr>
            <p:nvPr/>
          </p:nvSpPr>
          <p:spPr bwMode="auto">
            <a:xfrm>
              <a:off x="2784" y="1704"/>
              <a:ext cx="480" cy="48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55" name="Oval 17"/>
            <p:cNvSpPr>
              <a:spLocks noChangeArrowheads="1"/>
            </p:cNvSpPr>
            <p:nvPr/>
          </p:nvSpPr>
          <p:spPr bwMode="auto">
            <a:xfrm>
              <a:off x="2928" y="2184"/>
              <a:ext cx="480" cy="48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76200" y="76200"/>
            <a:ext cx="990600" cy="990600"/>
            <a:chOff x="2544" y="1704"/>
            <a:chExt cx="960" cy="960"/>
          </a:xfrm>
        </p:grpSpPr>
        <p:sp>
          <p:nvSpPr>
            <p:cNvPr id="10248" name="Oval 19"/>
            <p:cNvSpPr>
              <a:spLocks noChangeArrowheads="1"/>
            </p:cNvSpPr>
            <p:nvPr/>
          </p:nvSpPr>
          <p:spPr bwMode="auto">
            <a:xfrm>
              <a:off x="3024" y="1824"/>
              <a:ext cx="4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49" name="Oval 20"/>
            <p:cNvSpPr>
              <a:spLocks noChangeArrowheads="1"/>
            </p:cNvSpPr>
            <p:nvPr/>
          </p:nvSpPr>
          <p:spPr bwMode="auto">
            <a:xfrm>
              <a:off x="2544" y="2016"/>
              <a:ext cx="480" cy="48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50" name="Oval 21"/>
            <p:cNvSpPr>
              <a:spLocks noChangeArrowheads="1"/>
            </p:cNvSpPr>
            <p:nvPr/>
          </p:nvSpPr>
          <p:spPr bwMode="auto">
            <a:xfrm>
              <a:off x="2784" y="1704"/>
              <a:ext cx="480" cy="48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51" name="Oval 22"/>
            <p:cNvSpPr>
              <a:spLocks noChangeArrowheads="1"/>
            </p:cNvSpPr>
            <p:nvPr/>
          </p:nvSpPr>
          <p:spPr bwMode="auto">
            <a:xfrm>
              <a:off x="2928" y="2184"/>
              <a:ext cx="480" cy="48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0247" name="WordArt 23"/>
          <p:cNvSpPr>
            <a:spLocks noChangeArrowheads="1" noChangeShapeType="1" noTextEdit="1"/>
          </p:cNvSpPr>
          <p:nvPr/>
        </p:nvSpPr>
        <p:spPr bwMode="auto">
          <a:xfrm>
            <a:off x="1104900" y="2276872"/>
            <a:ext cx="6896100" cy="16428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GND- Đọc trích dẫn và đàm thoại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085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yPC\Downloads\cay ca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187" y="0"/>
            <a:ext cx="92800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MyPC\Downloads\IMG_2762a-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467" b="92165" l="24512" r="588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685800"/>
            <a:ext cx="5580141" cy="410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MyPC\Downloads\Gau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00" b="94667" l="18828" r="83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1600200"/>
            <a:ext cx="22764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10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3 -0.01551 L -0.30503 -0.015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188</Words>
  <Application>Microsoft Office PowerPoint</Application>
  <PresentationFormat>On-screen Show (4:3)</PresentationFormat>
  <Paragraphs>32</Paragraphs>
  <Slides>15</Slides>
  <Notes>2</Notes>
  <HiddenSlides>0</HiddenSlides>
  <MMClips>4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Default Design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PowerPoint Presentation</vt:lpstr>
      <vt:lpstr>PowerPoint Presentation</vt:lpstr>
      <vt:lpstr>PowerPoint Presentation</vt:lpstr>
      <vt:lpstr>Hai gấu con xinh xắn Bước xuống hai đầu cầu  Chú nào cũng muốn mau Vượt cầu sang kia trước</vt:lpstr>
      <vt:lpstr>Không ai chịu nhường bước Cãi nhau mãi không thôi  Chú nhái bén đang bơi Ngẩng đầu lên và bảo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Windows User</cp:lastModifiedBy>
  <cp:revision>26</cp:revision>
  <dcterms:created xsi:type="dcterms:W3CDTF">2019-10-27T01:49:48Z</dcterms:created>
  <dcterms:modified xsi:type="dcterms:W3CDTF">2022-01-20T05:56:16Z</dcterms:modified>
</cp:coreProperties>
</file>