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wma" ContentType="audio/x-ms-wma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5" r:id="rId3"/>
    <p:sldId id="273" r:id="rId4"/>
    <p:sldId id="258" r:id="rId5"/>
    <p:sldId id="260" r:id="rId6"/>
    <p:sldId id="259" r:id="rId7"/>
    <p:sldId id="263" r:id="rId8"/>
    <p:sldId id="264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66FFFF"/>
    <a:srgbClr val="CC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258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200F-5DA9-40A1-9EB5-54FC04066407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CE53-3192-47A1-837E-4C03C990F7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83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200F-5DA9-40A1-9EB5-54FC04066407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CE53-3192-47A1-837E-4C03C990F7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87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200F-5DA9-40A1-9EB5-54FC04066407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CE53-3192-47A1-837E-4C03C990F7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5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200F-5DA9-40A1-9EB5-54FC04066407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CE53-3192-47A1-837E-4C03C990F7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845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200F-5DA9-40A1-9EB5-54FC04066407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CE53-3192-47A1-837E-4C03C990F7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670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200F-5DA9-40A1-9EB5-54FC04066407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CE53-3192-47A1-837E-4C03C990F7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34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200F-5DA9-40A1-9EB5-54FC04066407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CE53-3192-47A1-837E-4C03C990F7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2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200F-5DA9-40A1-9EB5-54FC04066407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CE53-3192-47A1-837E-4C03C990F7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37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200F-5DA9-40A1-9EB5-54FC04066407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CE53-3192-47A1-837E-4C03C990F7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380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200F-5DA9-40A1-9EB5-54FC04066407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CE53-3192-47A1-837E-4C03C990F7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97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200F-5DA9-40A1-9EB5-54FC04066407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CE53-3192-47A1-837E-4C03C990F7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778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A200F-5DA9-40A1-9EB5-54FC04066407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5CE53-3192-47A1-837E-4C03C990F7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53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audio" Target="../media/audio6.wav"/><Relationship Id="rId7" Type="http://schemas.openxmlformats.org/officeDocument/2006/relationships/image" Target="../media/image17.jpeg"/><Relationship Id="rId12" Type="http://schemas.openxmlformats.org/officeDocument/2006/relationships/image" Target="../media/image1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11" Type="http://schemas.openxmlformats.org/officeDocument/2006/relationships/image" Target="../media/image11.jpeg"/><Relationship Id="rId5" Type="http://schemas.openxmlformats.org/officeDocument/2006/relationships/audio" Target="../media/audio8.wav"/><Relationship Id="rId10" Type="http://schemas.openxmlformats.org/officeDocument/2006/relationships/image" Target="../media/image16.jpeg"/><Relationship Id="rId4" Type="http://schemas.openxmlformats.org/officeDocument/2006/relationships/audio" Target="../media/audio7.wav"/><Relationship Id="rId9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audio" Target="../media/audio6.wav"/><Relationship Id="rId7" Type="http://schemas.openxmlformats.org/officeDocument/2006/relationships/image" Target="../media/image20.jpeg"/><Relationship Id="rId12" Type="http://schemas.openxmlformats.org/officeDocument/2006/relationships/image" Target="../media/image1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image" Target="../media/image11.jpeg"/><Relationship Id="rId5" Type="http://schemas.openxmlformats.org/officeDocument/2006/relationships/audio" Target="../media/audio8.wav"/><Relationship Id="rId10" Type="http://schemas.openxmlformats.org/officeDocument/2006/relationships/image" Target="../media/image10.jpeg"/><Relationship Id="rId4" Type="http://schemas.openxmlformats.org/officeDocument/2006/relationships/audio" Target="../media/audio7.wav"/><Relationship Id="rId9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E:\KHO%20T&#192;I%20LI&#7878;U%20NG&#212;%20B&#193;CH\T&#192;I%20LI&#7878;U%20CHUY&#202;N%20M&#212;N\GIAO%20AN%20HOI%20GIANG\Hoi%20giang%20Ngoc\hoi%20giang%20ngoc\nhac%20di%20hai%20hoa.mp3" TargetMode="External"/><Relationship Id="rId1" Type="http://schemas.microsoft.com/office/2007/relationships/media" Target="file:///E:\KHO%20T&#192;I%20LI&#7878;U%20NG&#212;%20B&#193;CH\T&#192;I%20LI&#7878;U%20CHUY&#202;N%20M&#212;N\GIAO%20AN%20HOI%20GIANG\Hoi%20giang%20Ngoc\hoi%20giang%20ngoc\nhac%20di%20hai%20hoa.mp3" TargetMode="External"/><Relationship Id="rId6" Type="http://schemas.microsoft.com/office/2007/relationships/hdphoto" Target="../media/hdphoto2.wdp"/><Relationship Id="rId5" Type="http://schemas.openxmlformats.org/officeDocument/2006/relationships/image" Target="../media/image23.png"/><Relationship Id="rId4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E:\KHO%20T&#192;I%20LI&#7878;U%20NG&#212;%20B&#193;CH\T&#192;I%20LI&#7878;U%20CHUY&#202;N%20M&#212;N\GIAO%20AN%20HOI%20GIANG\Hoi%20giang%20Ngoc\hoi%20giang%20ngoc\nhac%20lay%20do%20dung%20B3.mp3" TargetMode="External"/><Relationship Id="rId1" Type="http://schemas.microsoft.com/office/2007/relationships/media" Target="file:///E:\KHO%20T&#192;I%20LI&#7878;U%20NG&#212;%20B&#193;CH\T&#192;I%20LI&#7878;U%20CHUY&#202;N%20M&#212;N\GIAO%20AN%20HOI%20GIANG\Hoi%20giang%20Ngoc\hoi%20giang%20ngoc\nhac%20lay%20do%20dung%20B3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audio" Target="../media/audio6.wav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11" Type="http://schemas.openxmlformats.org/officeDocument/2006/relationships/image" Target="../media/image11.jpeg"/><Relationship Id="rId5" Type="http://schemas.openxmlformats.org/officeDocument/2006/relationships/audio" Target="../media/audio8.wav"/><Relationship Id="rId10" Type="http://schemas.openxmlformats.org/officeDocument/2006/relationships/image" Target="../media/image10.jpeg"/><Relationship Id="rId4" Type="http://schemas.openxmlformats.org/officeDocument/2006/relationships/audio" Target="../media/audio7.wav"/><Relationship Id="rId9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audio6.wav"/><Relationship Id="rId7" Type="http://schemas.openxmlformats.org/officeDocument/2006/relationships/image" Target="../media/image13.jpeg"/><Relationship Id="rId12" Type="http://schemas.openxmlformats.org/officeDocument/2006/relationships/image" Target="../media/image1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1" Type="http://schemas.openxmlformats.org/officeDocument/2006/relationships/image" Target="../media/image11.jpeg"/><Relationship Id="rId5" Type="http://schemas.openxmlformats.org/officeDocument/2006/relationships/audio" Target="../media/audio8.wav"/><Relationship Id="rId10" Type="http://schemas.openxmlformats.org/officeDocument/2006/relationships/image" Target="../media/image16.jpeg"/><Relationship Id="rId4" Type="http://schemas.openxmlformats.org/officeDocument/2006/relationships/audio" Target="../media/audio7.wav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WordArt 4"/>
          <p:cNvSpPr>
            <a:spLocks noChangeArrowheads="1" noChangeShapeType="1" noTextEdit="1"/>
          </p:cNvSpPr>
          <p:nvPr/>
        </p:nvSpPr>
        <p:spPr bwMode="auto">
          <a:xfrm>
            <a:off x="609600" y="2209800"/>
            <a:ext cx="8153400" cy="2286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1941727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i="1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="1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QUEN VỚI TOÁN</a:t>
            </a:r>
            <a:endParaRPr lang="en-US" sz="3600" b="1" kern="10">
              <a:ln w="9525">
                <a:solidFill>
                  <a:srgbClr val="00FF00"/>
                </a:solidFill>
                <a:round/>
                <a:headEnd/>
                <a:tailEnd/>
              </a:ln>
              <a:solidFill>
                <a:srgbClr val="003300"/>
              </a:solidFill>
              <a:latin typeface=".VnTime"/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-609600" y="3044686"/>
            <a:ext cx="8154195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6" algn="ctr"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  <a:cs typeface="Arial" charset="0"/>
              </a:rPr>
              <a:t>Đề</a:t>
            </a:r>
            <a:r>
              <a:rPr lang="en-US" sz="36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Arial" charset="0"/>
              </a:rPr>
              <a:t>tài</a:t>
            </a:r>
            <a:r>
              <a:rPr lang="en-US" sz="3600" b="1" dirty="0">
                <a:solidFill>
                  <a:srgbClr val="FF0000"/>
                </a:solidFill>
                <a:cs typeface="Arial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cs typeface="Arial" charset="0"/>
              </a:rPr>
              <a:t>Dạy</a:t>
            </a:r>
            <a:r>
              <a:rPr lang="en-US" sz="36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Arial" charset="0"/>
              </a:rPr>
              <a:t>trẻ</a:t>
            </a:r>
            <a:r>
              <a:rPr lang="en-US" sz="36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Arial" charset="0"/>
              </a:rPr>
              <a:t>đếm</a:t>
            </a:r>
            <a:r>
              <a:rPr lang="en-US" sz="36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Arial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cs typeface="Arial" charset="0"/>
              </a:rPr>
              <a:t> 5, </a:t>
            </a:r>
            <a:r>
              <a:rPr lang="en-US" sz="3600" b="1" dirty="0" err="1">
                <a:solidFill>
                  <a:srgbClr val="FF0000"/>
                </a:solidFill>
                <a:cs typeface="Arial" charset="0"/>
              </a:rPr>
              <a:t>nhận</a:t>
            </a:r>
            <a:r>
              <a:rPr lang="en-US" sz="36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Arial" charset="0"/>
              </a:rPr>
              <a:t>biết</a:t>
            </a:r>
            <a:r>
              <a:rPr lang="en-US" sz="36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Arial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Arial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cs typeface="Arial" charset="0"/>
              </a:rPr>
              <a:t> 5 </a:t>
            </a:r>
          </a:p>
          <a:p>
            <a:pPr lvl="6" algn="ctr"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  <a:cs typeface="Arial" charset="0"/>
              </a:rPr>
              <a:t>Lứa</a:t>
            </a:r>
            <a:r>
              <a:rPr lang="en-US" sz="36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Arial" charset="0"/>
              </a:rPr>
              <a:t>tuổi</a:t>
            </a:r>
            <a:r>
              <a:rPr lang="en-US" sz="3600" b="1" dirty="0">
                <a:solidFill>
                  <a:srgbClr val="FF0000"/>
                </a:solidFill>
                <a:cs typeface="Arial" charset="0"/>
              </a:rPr>
              <a:t>: MG </a:t>
            </a:r>
            <a:r>
              <a:rPr lang="en-US" sz="3600" b="1" dirty="0" err="1">
                <a:solidFill>
                  <a:srgbClr val="FF0000"/>
                </a:solidFill>
                <a:cs typeface="Arial" charset="0"/>
              </a:rPr>
              <a:t>nhỡ</a:t>
            </a:r>
            <a:endParaRPr lang="en-US" sz="3600" b="1" dirty="0">
              <a:solidFill>
                <a:srgbClr val="FF0000"/>
              </a:solidFill>
              <a:cs typeface="Arial" charset="0"/>
            </a:endParaRPr>
          </a:p>
          <a:p>
            <a:pPr lvl="6" algn="ctr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cs typeface="Arial" charset="0"/>
              </a:rPr>
              <a:t>GV: </a:t>
            </a:r>
            <a:r>
              <a:rPr lang="en-US" sz="3600" b="1" dirty="0" err="1">
                <a:solidFill>
                  <a:srgbClr val="FF0000"/>
                </a:solidFill>
                <a:cs typeface="Arial" charset="0"/>
              </a:rPr>
              <a:t>Trần</a:t>
            </a:r>
            <a:r>
              <a:rPr lang="en-US" sz="36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Arial" charset="0"/>
              </a:rPr>
              <a:t>Thị</a:t>
            </a:r>
            <a:r>
              <a:rPr lang="en-US" sz="36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Arial" charset="0"/>
              </a:rPr>
              <a:t>Thùy</a:t>
            </a:r>
            <a:r>
              <a:rPr lang="en-US" sz="36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Arial" charset="0"/>
              </a:rPr>
              <a:t>Dương</a:t>
            </a:r>
            <a:endParaRPr lang="en-US" sz="36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914400" y="232064"/>
            <a:ext cx="7391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PHÒNG GD&amp;ĐT QUẬN LONG BIÊN</a:t>
            </a:r>
          </a:p>
          <a:p>
            <a:pPr algn="ctr">
              <a:spcBef>
                <a:spcPct val="50000"/>
              </a:spcBef>
            </a:pPr>
            <a:r>
              <a:rPr lang="en-US" sz="20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0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20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0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0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endParaRPr lang="en-US" sz="2000" b="1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601523"/>
      </p:ext>
    </p:extLst>
  </p:cSld>
  <p:clrMapOvr>
    <a:masterClrMapping/>
  </p:clrMapOvr>
  <p:transition>
    <p:comb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ction Button: Custom 5">
            <a:hlinkClick r:id="rId6" action="ppaction://hlinksldjump" highlightClick="1"/>
          </p:cNvPr>
          <p:cNvSpPr/>
          <p:nvPr/>
        </p:nvSpPr>
        <p:spPr>
          <a:xfrm>
            <a:off x="29029" y="0"/>
            <a:ext cx="9144000" cy="684861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CB"/>
              </a:clrFrom>
              <a:clrTo>
                <a:srgbClr val="FFFFC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0"/>
            <a:ext cx="4243180" cy="36545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CB"/>
              </a:clrFrom>
              <a:clrTo>
                <a:srgbClr val="FFFFC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3448"/>
            <a:ext cx="4243180" cy="36545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CB"/>
              </a:clrFrom>
              <a:clrTo>
                <a:srgbClr val="FFFFC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182666"/>
            <a:ext cx="4243180" cy="36545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6" t="16719" r="27981" b="31217"/>
          <a:stretch/>
        </p:blipFill>
        <p:spPr>
          <a:xfrm>
            <a:off x="8102262" y="1524000"/>
            <a:ext cx="1041738" cy="1516376"/>
          </a:xfrm>
          <a:prstGeom prst="rect">
            <a:avLst/>
          </a:prstGeom>
        </p:spPr>
      </p:pic>
      <p:pic>
        <p:nvPicPr>
          <p:cNvPr id="12" name="Picture 11" descr="Picture1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007" t="21280" r="32194" b="3501"/>
          <a:stretch>
            <a:fillRect/>
          </a:stretch>
        </p:blipFill>
        <p:spPr>
          <a:xfrm>
            <a:off x="6500191" y="1371600"/>
            <a:ext cx="990600" cy="1757516"/>
          </a:xfrm>
          <a:prstGeom prst="rect">
            <a:avLst/>
          </a:prstGeom>
        </p:spPr>
      </p:pic>
      <p:pic>
        <p:nvPicPr>
          <p:cNvPr id="13" name="Picture 12" descr="Picture2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857" t="26794" r="28595" b="10296"/>
          <a:stretch>
            <a:fillRect/>
          </a:stretch>
        </p:blipFill>
        <p:spPr>
          <a:xfrm>
            <a:off x="7162800" y="0"/>
            <a:ext cx="1043609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15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0.03646 3.7037E-6 L 0.05139 0.03356 L 0.01476 0.03356 L -1.11111E-6 3.7037E-6 Z " pathEditMode="relative" rAng="0" ptsTypes="FFFFF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9" y="16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on l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4444E-6 L 0.03646 4.44444E-6 L 0.05139 0.03356 L 0.01475 0.03356 L 2.22222E-6 4.44444E-6 Z " pathEditMode="relative" rAng="0" ptsTypes="FFFFF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9" y="16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on l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00231 C -0.00226 0.00208 0.02569 -0.0007 0.02951 -0.00139 C 0.03351 -0.00209 0.04149 -0.00509 0.04149 -0.00486 C 0.04948 -0.01296 0.05191 -0.02431 0.05712 -0.03588 C 0.05451 -0.07384 0.05173 -0.05926 0.01875 -0.05741 C 0.0151 -0.05556 0.01163 -0.05371 0.00816 -0.05209 C 0.0066 -0.04838 0.00417 -0.04537 0.0033 -0.04097 C 0.00121 -0.02894 -0.00295 -0.01412 -0.0099 -0.00671 C -0.01129 -0.0007 -0.01337 0.00347 -0.01458 0.00949 C -0.00955 0.01458 -0.00816 0.01528 -0.00625 0.00579 C -0.00712 0.00347 -0.00903 0.00116 -0.00868 -0.00139 C -0.00781 -0.00834 0.00087 0.00231 -0.00382 0.00231 Z " pathEditMode="relative" rAng="0" ptsTypes="ffffffffffff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-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an 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C 0.00191 0.05555 -0.00139 0.02916 0.0033 0.0537 C 0.00469 0.06088 0.00816 0.07523 0.00816 0.07523 C 0.04271 0.07291 0.03212 0.07824 0.05 0.06018 C 0.05156 0.04953 0.05347 0.04166 0.05 0.03009 C 0.04896 0.02685 0.04583 0.02569 0.04358 0.02361 C 0.02708 0.00833 0.02049 0.00555 -8.33333E-7 4.07407E-6 Z " pathEditMode="relative" ptsTypes="fffffff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on l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7.40741E-7 C -0.00711 0.01435 -0.01128 0.02755 -0.01458 0.04167 C -0.01423 0.0544 -0.01475 0.06736 -0.01354 0.08009 C -0.01319 0.08194 -0.01111 0.08218 -0.01007 0.08333 C -0.00295 0.09143 0.00452 0.09236 0.01372 0.09421 C 0.02587 0.09236 0.04011 0.09167 0.05226 0.08634 C 0.0599 0.06574 0.04792 0.04699 0.03855 0.03218 C 0.03473 0.02639 0.03837 0.02801 0.03195 0.02454 C 0.02622 0.02176 0.01268 0.02176 0.01025 0.02153 C 0.00764 0.0206 0.00434 0.02106 0.00243 0.01852 C 0.00157 0.01736 0.00191 0.01528 0.00122 0.01389 C -0.00208 0.00787 -0.00694 0.01042 -0.00451 7.40741E-7 Z " pathEditMode="relative" rAng="0" ptsTypes="ffffffffffff">
                                      <p:cBhvr>
                                        <p:cTn id="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on l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111E-6 L -0.55973 0.4673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" y="2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an 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ction Button: Custom 5">
            <a:hlinkClick r:id="rId6" action="ppaction://hlinksldjump" highlightClick="1"/>
          </p:cNvPr>
          <p:cNvSpPr/>
          <p:nvPr/>
        </p:nvSpPr>
        <p:spPr>
          <a:xfrm>
            <a:off x="29029" y="0"/>
            <a:ext cx="9144000" cy="684861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3645021"/>
            <a:ext cx="3733800" cy="296516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897" y="3657600"/>
            <a:ext cx="4238702" cy="299085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4112632" cy="2930056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6" t="16719" r="27981" b="31217"/>
          <a:stretch/>
        </p:blipFill>
        <p:spPr>
          <a:xfrm>
            <a:off x="7517173" y="541024"/>
            <a:ext cx="1146436" cy="1668776"/>
          </a:xfrm>
          <a:prstGeom prst="rect">
            <a:avLst/>
          </a:prstGeom>
        </p:spPr>
      </p:pic>
      <p:pic>
        <p:nvPicPr>
          <p:cNvPr id="9" name="Picture 8" descr="Picture1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007" t="21280" r="32194" b="3501"/>
          <a:stretch>
            <a:fillRect/>
          </a:stretch>
        </p:blipFill>
        <p:spPr>
          <a:xfrm>
            <a:off x="6377609" y="528484"/>
            <a:ext cx="990600" cy="1757516"/>
          </a:xfrm>
          <a:prstGeom prst="rect">
            <a:avLst/>
          </a:prstGeom>
        </p:spPr>
      </p:pic>
      <p:pic>
        <p:nvPicPr>
          <p:cNvPr id="10" name="Picture 9" descr="Picture2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857" t="26794" r="28595" b="10296"/>
          <a:stretch>
            <a:fillRect/>
          </a:stretch>
        </p:blipFill>
        <p:spPr>
          <a:xfrm>
            <a:off x="5257800" y="685800"/>
            <a:ext cx="1043609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5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84 0.03009 C -0.01649 0.02222 -0.01285 0.01481 -0.00677 0.01018 C -0.00677 0.00972 0.00347 0.0037 0.00347 0.00347 C 0.00868 0.00023 0.01233 -0.00463 0.01233 -0.00973 C 0.01233 -0.02014 -0.00087 -0.02848 -0.01684 -0.02871 C -0.03316 -0.02848 -0.04583 -0.02014 -0.04583 -0.00973 C -0.04583 -0.00463 -0.04271 0.00023 -0.0375 0.0037 C -0.0375 0.00347 -0.02726 0.00972 -0.02726 0.01018 C -0.02101 0.01481 -0.01753 0.02222 -0.01684 0.03009 Z " pathEditMode="relative" rAng="0" ptsTypes="fffffffff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on l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8 0.02639 C -0.0085 0.01805 -0.00521 0.01018 0.00035 0.00509 C 0.00035 0.00486 0.00955 -0.00162 0.00955 -0.00208 C 0.01424 -0.00533 0.01754 -0.01065 0.01754 -0.01597 C 0.01754 -0.02708 0.00573 -0.03588 -0.00868 -0.03611 C -0.02343 -0.03588 -0.03489 -0.02708 -0.03489 -0.01597 C -0.03489 -0.01065 -0.03212 -0.00533 -0.02725 -0.00162 C -0.02725 -0.00208 -0.01823 0.00486 -0.01823 0.00509 C -0.01267 0.01018 -0.00937 0.01805 -0.00868 0.02639 Z " pathEditMode="relative" rAng="0" ptsTypes="fffffffff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on l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C 0.00191 0.05555 -0.00139 0.02916 0.0033 0.0537 C 0.00469 0.06088 0.00816 0.07523 0.00816 0.07523 C 0.04271 0.07291 0.03212 0.07824 0.05 0.06018 C 0.05156 0.04953 0.05347 0.04166 0.05 0.03009 C 0.04896 0.02685 0.04583 0.02569 0.04358 0.02361 C 0.02708 0.00833 0.02049 0.00555 -8.33333E-7 4.07407E-6 Z " pathEditMode="relative" ptsTypes="fffffff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on l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7.40741E-7 C -0.00364 0.02014 -0.00972 0.03866 -0.01441 0.0581 C -0.01389 0.07593 -0.01476 0.09398 -0.01285 0.11181 C -0.0125 0.11435 -0.00955 0.11459 -0.00798 0.11621 C 0.00226 0.12755 0.01268 0.12894 0.02587 0.13125 C 0.04323 0.12894 0.06354 0.12801 0.08073 0.1206 C 0.09149 0.0919 0.07448 0.06551 0.06129 0.04514 C 0.0559 0.03704 0.06094 0.03912 0.05174 0.03449 C 0.04375 0.03056 0.02431 0.03033 0.02101 0.0301 C 0.01719 0.02894 0.0125 0.02963 0.00972 0.02593 C 0.00851 0.02431 0.0092 0.0213 0.00816 0.01945 C 0.0033 0.01111 -0.00347 0.01459 -4.72222E-6 7.40741E-7 Z " pathEditMode="relative" ptsTypes="ffffffffffff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on l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96296E-6 L -0.80139 -0.0560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" y="-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an 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48148E-6 C -0.00208 0.00139 -0.00555 0.00139 -0.00642 0.0044 C -0.00729 0.00741 -0.00225 0.02732 2.77778E-7 0.03009 C 0.00122 0.03171 0.0033 0.03148 0.00486 0.03218 C 0.01563 0.04236 0.02743 0.04236 0.04028 0.04514 C 0.05243 0.0412 0.05313 0.03056 0.05643 0.01713 C 0.05591 0.01134 0.0566 0.00532 0.05486 1.48148E-6 C 0.05417 -0.00208 0.05174 -0.00208 0.05 -0.00208 C 0.03334 -0.00208 0.01667 -0.00069 2.77778E-7 1.48148E-6 Z " pathEditMode="relative" ptsTypes="fffffffff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an 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5E9C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1828800" y="3124200"/>
            <a:ext cx="5791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20836" name="Picture 4" descr="Pictur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"/>
            <a:ext cx="6296025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3276600" y="1447800"/>
            <a:ext cx="2286000" cy="1002217"/>
          </a:xfrm>
          <a:prstGeom prst="ellipse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752600" y="2362200"/>
            <a:ext cx="533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6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6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6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16002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 chơi:</a:t>
            </a:r>
          </a:p>
        </p:txBody>
      </p:sp>
      <p:pic>
        <p:nvPicPr>
          <p:cNvPr id="8" name="nhac di hai ho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276" l="0" r="959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44070">
            <a:off x="5666266" y="969458"/>
            <a:ext cx="1852612" cy="175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40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31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4530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416_546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1676400" y="2590800"/>
            <a:ext cx="64770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400" b="1" dirty="0">
              <a:latin typeface="Arial" charset="0"/>
            </a:endParaRPr>
          </a:p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charset="0"/>
              </a:rPr>
              <a:t>Nhạc</a:t>
            </a:r>
            <a:r>
              <a:rPr lang="en-US" sz="44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charset="0"/>
              </a:rPr>
              <a:t>ổn</a:t>
            </a:r>
            <a:r>
              <a:rPr lang="en-US" sz="44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charset="0"/>
              </a:rPr>
              <a:t>định</a:t>
            </a:r>
            <a:endParaRPr lang="en-US" sz="4400" b="1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2" name="do ban beat 1 l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524000"/>
            <a:ext cx="1524000" cy="1392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416_546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1676400" y="2758873"/>
            <a:ext cx="64770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400" b="1" dirty="0">
              <a:latin typeface="Arial" charset="0"/>
            </a:endParaRPr>
          </a:p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charset="0"/>
              </a:rPr>
              <a:t>Nhạc</a:t>
            </a:r>
            <a:r>
              <a:rPr lang="en-US" sz="44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charset="0"/>
              </a:rPr>
              <a:t>đi</a:t>
            </a:r>
            <a:r>
              <a:rPr lang="en-US" sz="44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charset="0"/>
              </a:rPr>
              <a:t>lên</a:t>
            </a:r>
            <a:r>
              <a:rPr lang="en-US" sz="44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charset="0"/>
              </a:rPr>
              <a:t>xuống</a:t>
            </a:r>
            <a:endParaRPr lang="en-US" sz="4400" b="1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4" name="nhac lay do dung B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29100" y="1387273"/>
            <a:ext cx="137160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0262"/>
            <a:ext cx="1637065" cy="16168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955126"/>
            <a:ext cx="1637065" cy="16168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955126"/>
            <a:ext cx="1637065" cy="16168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256" y="2955127"/>
            <a:ext cx="1637065" cy="16168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878926"/>
            <a:ext cx="1637065" cy="16168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07922">
            <a:off x="493279" y="1941998"/>
            <a:ext cx="1017397" cy="9902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07922">
            <a:off x="1994524" y="2020735"/>
            <a:ext cx="1017397" cy="9902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07922">
            <a:off x="3628273" y="2020735"/>
            <a:ext cx="1017397" cy="9902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07922">
            <a:off x="5141479" y="1941998"/>
            <a:ext cx="1017397" cy="990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07922">
            <a:off x="6718924" y="1941997"/>
            <a:ext cx="1017397" cy="99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58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3048000" y="1335137"/>
            <a:ext cx="3200400" cy="3770263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3900" b="1">
                <a:solidFill>
                  <a:srgbClr val="0000FF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22352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0262"/>
            <a:ext cx="1637065" cy="16168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955126"/>
            <a:ext cx="1637065" cy="16168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955126"/>
            <a:ext cx="1637065" cy="16168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256" y="2955127"/>
            <a:ext cx="1637065" cy="16168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878926"/>
            <a:ext cx="1637065" cy="16168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07922">
            <a:off x="493279" y="1941998"/>
            <a:ext cx="1017397" cy="9902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07922">
            <a:off x="1994524" y="2020735"/>
            <a:ext cx="1017397" cy="9902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07922">
            <a:off x="3628273" y="2020735"/>
            <a:ext cx="1017397" cy="9902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07922">
            <a:off x="5141479" y="1941998"/>
            <a:ext cx="1017397" cy="990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07922">
            <a:off x="6718924" y="1941997"/>
            <a:ext cx="1017397" cy="990267"/>
          </a:xfrm>
          <a:prstGeom prst="rect">
            <a:avLst/>
          </a:prstGeom>
        </p:spPr>
      </p:pic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7696200" y="3066871"/>
            <a:ext cx="1121963" cy="120032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7772400" y="1771471"/>
            <a:ext cx="1121963" cy="120032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 dirty="0">
                <a:solidFill>
                  <a:srgbClr val="0000FF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20562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5E9C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1828800" y="3124200"/>
            <a:ext cx="5791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20836" name="Picture 4" descr="Pictur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"/>
            <a:ext cx="6296025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3276600" y="1447800"/>
            <a:ext cx="2286000" cy="1002217"/>
          </a:xfrm>
          <a:prstGeom prst="ellipse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752600" y="2362200"/>
            <a:ext cx="533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6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6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6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16002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49974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lowchart: Process 29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ction Button: Custom 31">
            <a:hlinkClick r:id="rId6" action="ppaction://hlinksldjump" highlightClick="1"/>
          </p:cNvPr>
          <p:cNvSpPr/>
          <p:nvPr/>
        </p:nvSpPr>
        <p:spPr>
          <a:xfrm>
            <a:off x="29029" y="0"/>
            <a:ext cx="9144000" cy="684861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CB"/>
              </a:clrFrom>
              <a:clrTo>
                <a:srgbClr val="FFFFC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2254"/>
            <a:ext cx="4616822" cy="397636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CB"/>
              </a:clrFrom>
              <a:clrTo>
                <a:srgbClr val="FFFFC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843" y="83824"/>
            <a:ext cx="4127557" cy="355496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CB"/>
              </a:clrFrom>
              <a:clrTo>
                <a:srgbClr val="FFFFC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21" r="1921"/>
          <a:stretch/>
        </p:blipFill>
        <p:spPr>
          <a:xfrm>
            <a:off x="4724400" y="3307661"/>
            <a:ext cx="4300244" cy="362653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6" t="16719" r="27981" b="31217"/>
          <a:stretch/>
        </p:blipFill>
        <p:spPr>
          <a:xfrm>
            <a:off x="2282564" y="-68576"/>
            <a:ext cx="1146436" cy="1668776"/>
          </a:xfrm>
          <a:prstGeom prst="rect">
            <a:avLst/>
          </a:prstGeom>
        </p:spPr>
      </p:pic>
      <p:pic>
        <p:nvPicPr>
          <p:cNvPr id="8" name="Picture 7" descr="Picture1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007" t="21280" r="32194" b="3501"/>
          <a:stretch>
            <a:fillRect/>
          </a:stretch>
        </p:blipFill>
        <p:spPr>
          <a:xfrm>
            <a:off x="1143000" y="-81116"/>
            <a:ext cx="990600" cy="1757516"/>
          </a:xfrm>
          <a:prstGeom prst="rect">
            <a:avLst/>
          </a:prstGeom>
        </p:spPr>
      </p:pic>
      <p:pic>
        <p:nvPicPr>
          <p:cNvPr id="9" name="Picture 8" descr="Picture2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857" t="26794" r="28595" b="10296"/>
          <a:stretch>
            <a:fillRect/>
          </a:stretch>
        </p:blipFill>
        <p:spPr>
          <a:xfrm>
            <a:off x="23191" y="76200"/>
            <a:ext cx="1043609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78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1 -3.7037E-7 C 0.01146 -3.7037E-7 0.01736 0.01157 0.01736 0.02593 C 0.01736 0.04005 0.01146 0.05185 0.00451 0.05185 C -0.00261 0.05185 -0.00833 0.04005 -0.00833 0.02593 C -0.00833 0.01157 -0.00261 -3.7037E-7 0.00451 -3.7037E-7 Z " pathEditMode="relative" rAng="0" ptsTypes="fffff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on l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29 2.96296E-6 C 0.01423 2.96296E-6 0.02326 0.0118 0.02326 0.02662 C 0.02326 0.0412 0.01423 0.05324 0.00329 0.05324 C -0.00782 0.05324 -0.01667 0.0412 -0.01667 0.02662 C -0.01667 0.0118 -0.00782 2.96296E-6 0.00329 2.96296E-6 Z " pathEditMode="relative" rAng="0" ptsTypes="fffff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on l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C 0.00278 -0.00069 0.00712 0.00139 0.00816 -0.00208 C 0.01163 -0.01343 0.00851 -0.02708 0.01128 -0.03866 C 0.00868 -0.03958 -0.00347 -0.04537 -0.00486 -0.03866 C -0.01042 -0.01296 -0.00764 -0.01088 1.66667E-6 4.07407E-6 Z " pathEditMode="relative" ptsTypes="fffff">
                                      <p:cBhvr>
                                        <p:cTn id="4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an 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C 0.00191 0.05555 -0.00139 0.02916 0.0033 0.0537 C 0.00469 0.06088 0.00816 0.07523 0.00816 0.07523 C 0.04271 0.07291 0.03212 0.07824 0.05 0.06018 C 0.05156 0.04953 0.05347 0.04166 0.05 0.03009 C 0.04896 0.02685 0.04583 0.02569 0.04358 0.02361 C 0.02708 0.00833 0.02049 0.00555 -8.33333E-7 4.07407E-6 Z " pathEditMode="relative" ptsTypes="fffffff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on l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7.40741E-7 C -0.00364 0.02014 -0.00972 0.03866 -0.01441 0.0581 C -0.01389 0.07593 -0.01476 0.09398 -0.01285 0.11181 C -0.0125 0.11435 -0.00955 0.11459 -0.00798 0.11621 C 0.00226 0.12755 0.01268 0.12894 0.02587 0.13125 C 0.04323 0.12894 0.06354 0.12801 0.08073 0.1206 C 0.09149 0.0919 0.07448 0.06551 0.06129 0.04514 C 0.0559 0.03704 0.06094 0.03912 0.05174 0.03449 C 0.04375 0.03056 0.02431 0.03033 0.02101 0.0301 C 0.01719 0.02894 0.0125 0.02963 0.00972 0.02593 C 0.00851 0.02431 0.0092 0.0213 0.00816 0.01945 C 0.0033 0.01111 -0.00347 0.01459 -4.72222E-6 7.40741E-7 Z " pathEditMode="relative" ptsTypes="ffffffffffff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on l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0.05434 0.7551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3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an 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ction Button: Custom 7">
            <a:hlinkClick r:id="rId6" action="ppaction://hlinksldjump" highlightClick="1"/>
          </p:cNvPr>
          <p:cNvSpPr/>
          <p:nvPr/>
        </p:nvSpPr>
        <p:spPr>
          <a:xfrm>
            <a:off x="29029" y="0"/>
            <a:ext cx="9144000" cy="684861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CB"/>
              </a:clrFrom>
              <a:clrTo>
                <a:srgbClr val="FFFFC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019" y="27709"/>
            <a:ext cx="4059381" cy="34962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CB"/>
              </a:clrFrom>
              <a:clrTo>
                <a:srgbClr val="FFFFC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168446"/>
            <a:ext cx="4133454" cy="35600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CB"/>
              </a:clrFrom>
              <a:clrTo>
                <a:srgbClr val="FFFFC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971800"/>
            <a:ext cx="4495800" cy="38721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6" t="16719" r="27981" b="31217"/>
          <a:stretch/>
        </p:blipFill>
        <p:spPr>
          <a:xfrm>
            <a:off x="1066800" y="0"/>
            <a:ext cx="1041738" cy="1516376"/>
          </a:xfrm>
          <a:prstGeom prst="rect">
            <a:avLst/>
          </a:prstGeom>
        </p:spPr>
      </p:pic>
      <p:pic>
        <p:nvPicPr>
          <p:cNvPr id="13" name="Picture 12" descr="Picture1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007" t="21280" r="32194" b="3501"/>
          <a:stretch>
            <a:fillRect/>
          </a:stretch>
        </p:blipFill>
        <p:spPr>
          <a:xfrm>
            <a:off x="228600" y="1371600"/>
            <a:ext cx="990600" cy="1757516"/>
          </a:xfrm>
          <a:prstGeom prst="rect">
            <a:avLst/>
          </a:prstGeom>
        </p:spPr>
      </p:pic>
      <p:pic>
        <p:nvPicPr>
          <p:cNvPr id="14" name="Picture 13" descr="Picture2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857" t="26794" r="28595" b="10296"/>
          <a:stretch>
            <a:fillRect/>
          </a:stretch>
        </p:blipFill>
        <p:spPr>
          <a:xfrm>
            <a:off x="1676400" y="1371600"/>
            <a:ext cx="1043609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0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3.7037E-6 C 0.01146 3.7037E-6 0.02205 0.01157 0.02205 0.02615 C 0.02205 0.04051 0.01146 0.05231 -0.00156 0.05231 C -0.01459 0.05231 -0.025 0.04051 -0.025 0.02615 C -0.025 0.01157 -0.01459 3.7037E-6 -0.00156 3.7037E-6 Z " pathEditMode="relative" rAng="0" ptsTypes="fffff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on l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7.40741E-7 C 0.00174 7.40741E-7 0.00833 0.01134 0.00833 0.02546 C 0.00833 0.03958 0.00174 0.05116 -0.00625 0.05116 C -0.01441 0.05116 -0.02083 0.03958 -0.02083 0.02546 C -0.02083 0.01134 -0.01441 7.40741E-7 -0.00625 7.40741E-7 Z " pathEditMode="relative" rAng="0" ptsTypes="fffff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on l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C 0.00191 0.05555 -0.00139 0.02916 0.0033 0.0537 C 0.00469 0.06088 0.00816 0.07523 0.00816 0.07523 C 0.04271 0.07291 0.03212 0.07824 0.05 0.06018 C 0.05156 0.04953 0.05347 0.04166 0.05 0.03009 C 0.04896 0.02685 0.04583 0.02569 0.04358 0.02361 C 0.02708 0.00833 0.02049 0.00555 -8.33333E-7 4.07407E-6 Z " pathEditMode="relative" ptsTypes="fffffff"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on l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7.40741E-7 C -0.00364 0.02014 -0.00972 0.03866 -0.01441 0.0581 C -0.01389 0.07593 -0.01476 0.09398 -0.01285 0.11181 C -0.0125 0.11435 -0.00955 0.11459 -0.00798 0.11621 C 0.00226 0.12755 0.01268 0.12894 0.02587 0.13125 C 0.04323 0.12894 0.06354 0.12801 0.08073 0.1206 C 0.09149 0.0919 0.07448 0.06551 0.06129 0.04514 C 0.0559 0.03704 0.06094 0.03912 0.05174 0.03449 C 0.04375 0.03056 0.02431 0.03033 0.02101 0.0301 C 0.01719 0.02894 0.0125 0.02963 0.00972 0.02593 C 0.00851 0.02431 0.0092 0.0213 0.00816 0.01945 C 0.0033 0.01111 -0.00347 0.01459 -4.72222E-6 7.40741E-7 Z " pathEditMode="relative" ptsTypes="ffffffffffff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on l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0.42639 0.72291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" y="3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an 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05 0.00578 C -0.01423 0.01088 -0.01232 0.00995 -0.00798 0.0125 C -0.00399 0.01203 0.00035 0.01296 0.00435 0.01111 C 0.00626 0.01018 0.00678 0.0044 0.00747 0.00185 C 0.00955 -0.00509 0.01129 -0.01134 0.01285 -0.01852 C 0.01355 -0.02431 0.01563 -0.03033 0.01285 -0.03588 C 0.01215 -0.03727 0.00643 -0.03912 0.00521 -0.03982 C 0.00348 -0.04074 0.00053 -0.04259 0.00053 -0.04236 C -0.0276 -0.04074 -0.01303 -0.04375 -0.025 -0.03727 C -0.02864 -0.03287 -0.03038 -0.02732 -0.03282 -0.02107 C -0.03333 -0.01968 -0.03437 -0.0169 -0.03437 -0.0169 C -0.03403 -0.00926 -0.03454 -0.00162 -0.0335 0.00578 C -0.03333 0.00764 -0.03142 0.00741 -0.03055 0.00833 C -0.02812 0.01088 -0.02777 0.0118 -0.02587 0.01528 C -0.01874 0.01366 -0.01857 0.01574 -0.01649 0.00578 C -0.01753 0.00046 -0.01702 0.00046 -0.01805 0.00578 Z " pathEditMode="relative" rAng="0" ptsTypes="ffffffffffffffff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" y="-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an 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65</Words>
  <Application>Microsoft Office PowerPoint</Application>
  <PresentationFormat>On-screen Show (4:3)</PresentationFormat>
  <Paragraphs>17</Paragraphs>
  <Slides>13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.VnTime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Admin</cp:lastModifiedBy>
  <cp:revision>40</cp:revision>
  <dcterms:created xsi:type="dcterms:W3CDTF">2016-10-29T06:11:47Z</dcterms:created>
  <dcterms:modified xsi:type="dcterms:W3CDTF">2022-01-22T12:31:22Z</dcterms:modified>
</cp:coreProperties>
</file>