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4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0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7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4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7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5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4B3F-E898-4AA8-B2CF-F75A49AB2470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58C0-0DCB-468B-BBF5-0FC73CF1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4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2.jpeg"/><Relationship Id="rId5" Type="http://schemas.openxmlformats.org/officeDocument/2006/relationships/image" Target="../media/image8.jpeg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1.jpg"/><Relationship Id="rId10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997"/>
            <a:ext cx="13923069" cy="7079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215" y="3131589"/>
            <a:ext cx="1074626" cy="102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18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984" y="3131589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34" y="2977602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472" y="2977602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960" y="2977602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18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943">
            <a:off x="6271569" y="2894642"/>
            <a:ext cx="1244878" cy="1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18192" y="1126890"/>
            <a:ext cx="792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mình cùng đếm để nhận biết số thứ tự trong phạm vi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82240" y="160020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lượng nhóm đối tượng không thay đổi nhưng số thứ tự 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 đổi tùy thuộc vào hướng đếm và vị trí đối tượng </a:t>
            </a:r>
            <a:r>
              <a:rPr lang="vi-VN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dãy.  “Hiểu  có mấy là chỉ số luợng, đứng thứ mấy là chỉ số thứ tự”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3" y="263026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920" y="0"/>
            <a:ext cx="13923069" cy="7079997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963" y="3149914"/>
            <a:ext cx="1074626" cy="102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60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83" y="317373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42" y="317373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288" y="3149914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237" y="3149914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18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943">
            <a:off x="6137537" y="3015972"/>
            <a:ext cx="1244878" cy="1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454398" y="4362975"/>
            <a:ext cx="1676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8</a:t>
            </a:r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520957" y="4367305"/>
            <a:ext cx="9543283" cy="1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402726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1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4" y="-196283"/>
            <a:ext cx="13923069" cy="7079997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963" y="3149914"/>
            <a:ext cx="1074626" cy="102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60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83" y="317373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42" y="317373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288" y="3149914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237" y="3149914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18" y="31780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943">
            <a:off x="6137537" y="3015972"/>
            <a:ext cx="1244878" cy="1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246841" y="4587412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0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>
            <a:off x="1573332" y="4360686"/>
            <a:ext cx="5388202" cy="19634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402726"/>
            <a:ext cx="978055" cy="102688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79695" y="881071"/>
            <a:ext cx="761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2060"/>
                </a:solidFill>
                <a:latin typeface="Calibri tiems newroman"/>
              </a:rPr>
              <a:t>Trẻ đếm theo hướng mũi tên để xác định vị trí </a:t>
            </a:r>
            <a:r>
              <a:rPr lang="en-US" b="1" smtClean="0">
                <a:solidFill>
                  <a:srgbClr val="002060"/>
                </a:solidFill>
                <a:latin typeface=" tiems newroman"/>
              </a:rPr>
              <a:t>của gà mái</a:t>
            </a:r>
            <a:endParaRPr lang="vi-VN" b="1">
              <a:solidFill>
                <a:srgbClr val="002060"/>
              </a:solidFill>
              <a:latin typeface=" tiems 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6178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4" y="-196283"/>
            <a:ext cx="13923069" cy="7079997"/>
          </a:xfrm>
          <a:prstGeom prst="rect">
            <a:avLst/>
          </a:prstGeom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05223" y="3169555"/>
            <a:ext cx="1304351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70720" y="3114657"/>
            <a:ext cx="1129932" cy="102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12870" y="3156548"/>
            <a:ext cx="1116257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8189" y="2934468"/>
            <a:ext cx="1315131" cy="115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238" flipH="1">
            <a:off x="3669890" y="2881966"/>
            <a:ext cx="1169092" cy="1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996629" y="4295180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0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flipH="1">
            <a:off x="4206240" y="4236747"/>
            <a:ext cx="7227042" cy="17014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7" descr="gamia[1]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4470" y="3114657"/>
            <a:ext cx="133018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7" descr="gamia[1]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3404" y="3055586"/>
            <a:ext cx="1270172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7" descr="gamia[1]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50667" y="3094953"/>
            <a:ext cx="1318703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04" y="194620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24" y="30652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54" y="3046463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2" y="3109087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1" y="296921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34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6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7405" y="2925510"/>
            <a:ext cx="1217894" cy="120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2" y="3104588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2" y="0"/>
            <a:ext cx="13923069" cy="6858000"/>
          </a:xfrm>
          <a:prstGeom prst="rect">
            <a:avLst/>
          </a:prstGeom>
        </p:spPr>
      </p:pic>
      <p:pic>
        <p:nvPicPr>
          <p:cNvPr id="23" name="Picture 47" descr="gamia[1]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09661" y="3761163"/>
            <a:ext cx="1304351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7" descr="gamia[1]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76737" y="3793652"/>
            <a:ext cx="1129932" cy="102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7" descr="gamia[1]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56910" y="4223348"/>
            <a:ext cx="1116257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7" descr="gamia[1]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45483" y="3602598"/>
            <a:ext cx="1315131" cy="115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238" flipH="1">
            <a:off x="3628999" y="3401986"/>
            <a:ext cx="1169092" cy="1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895242" y="4728325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9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flipH="1">
            <a:off x="4079627" y="4861471"/>
            <a:ext cx="6847453" cy="13973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47" descr="gamia[1]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1182" y="3696103"/>
            <a:ext cx="133018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7" descr="gamia[1]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4559" y="3626410"/>
            <a:ext cx="1270172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7" descr="gamia[1]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26653" y="3616420"/>
            <a:ext cx="1318703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Scroll: Horizontal 8">
            <a:extLst>
              <a:ext uri="{FF2B5EF4-FFF2-40B4-BE49-F238E27FC236}">
                <a16:creationId xmlns:a16="http://schemas.microsoft.com/office/drawing/2014/main" id="{A399E494-C656-47BA-8493-0D5994F76A62}"/>
              </a:ext>
            </a:extLst>
          </p:cNvPr>
          <p:cNvSpPr/>
          <p:nvPr/>
        </p:nvSpPr>
        <p:spPr>
          <a:xfrm>
            <a:off x="2594482" y="1252296"/>
            <a:ext cx="5805845" cy="122421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35595" y="1560385"/>
            <a:ext cx="50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Vị trí đứng thứ 5 hay thứ 6 của gà mái là chỉ số thứ tự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3" y="335102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1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24" y="30652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54" y="3046463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2" y="3109087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1" y="296921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34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6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7405" y="2925510"/>
            <a:ext cx="1217894" cy="120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2" y="3104588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4742" y="-38000"/>
            <a:ext cx="17755056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359766" y="2016477"/>
            <a:ext cx="1203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8</a:t>
            </a:r>
            <a:endParaRPr lang="en-US" sz="120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9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rot="16200000" flipH="1">
            <a:off x="3868953" y="3048340"/>
            <a:ext cx="5983477" cy="200046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844020" y="1965207"/>
            <a:ext cx="18567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các bạn cún 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25563" y="1821562"/>
            <a:ext cx="2225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 con gà hay 8 bạn cún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E3E2F38-BEED-43B7-9479-131EF32AF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56154"/>
            <a:ext cx="883141" cy="7392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0DFFBB2-69F2-49E4-A48E-8FA51804D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9597" y="1118629"/>
            <a:ext cx="883141" cy="73474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C5BAEA9-B9D6-4248-939F-E6B5FDAF5F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876441"/>
            <a:ext cx="883141" cy="6955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0CE64C5-871E-48DA-925C-416CA255D2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3437839"/>
            <a:ext cx="883141" cy="7081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138" y="4180719"/>
            <a:ext cx="883141" cy="6565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C007C1-C7A1-45B6-A09F-E763EDBCF5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9740" y="2654991"/>
            <a:ext cx="831766" cy="74811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067" y="4923486"/>
            <a:ext cx="946123" cy="6586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5708874"/>
            <a:ext cx="939310" cy="6025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402726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1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24" y="30652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54" y="3046463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2" y="3109087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1" y="296921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34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6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7405" y="2925510"/>
            <a:ext cx="1217894" cy="120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2" y="3104588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2" y="0"/>
            <a:ext cx="13923069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939778" y="2210874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4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9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rot="16200000" flipH="1">
            <a:off x="5174255" y="1732059"/>
            <a:ext cx="3246953" cy="9514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E3E2F38-BEED-43B7-9479-131EF32AF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56154"/>
            <a:ext cx="858745" cy="7392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0DFFBB2-69F2-49E4-A48E-8FA51804D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9597" y="1118629"/>
            <a:ext cx="869053" cy="73474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C5BAEA9-B9D6-4248-939F-E6B5FDAF5F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876441"/>
            <a:ext cx="869053" cy="6955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0CE64C5-871E-48DA-925C-416CA255D2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3437839"/>
            <a:ext cx="869053" cy="7081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138" y="4180719"/>
            <a:ext cx="869053" cy="6565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C007C1-C7A1-45B6-A09F-E763EDBCF5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9740" y="2654991"/>
            <a:ext cx="818498" cy="74811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068" y="4966115"/>
            <a:ext cx="931030" cy="6586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5751503"/>
            <a:ext cx="924326" cy="60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32" y="501194"/>
            <a:ext cx="978055" cy="10268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54176" y="1779630"/>
            <a:ext cx="1558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  <a:latin typeface="Tieiemsnew roman"/>
              </a:rPr>
              <a:t>Đếm theo hướng mũi tên để xác định vị </a:t>
            </a:r>
            <a:r>
              <a:rPr lang="en-US" smtClean="0">
                <a:solidFill>
                  <a:srgbClr val="002060"/>
                </a:solidFill>
                <a:latin typeface="Tieiemsnew roman"/>
              </a:rPr>
              <a:t>trí của cún trắng</a:t>
            </a:r>
            <a:endParaRPr lang="vi-VN">
              <a:solidFill>
                <a:srgbClr val="002060"/>
              </a:solidFill>
              <a:latin typeface="Tieiems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58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24" y="30652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54" y="3046463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2" y="3109087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1" y="296921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34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6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7405" y="2925510"/>
            <a:ext cx="1217894" cy="120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2" y="3104588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2" y="0"/>
            <a:ext cx="13923069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204392" y="699775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9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rot="5400000" flipH="1">
            <a:off x="4289608" y="3644882"/>
            <a:ext cx="5203867" cy="151359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E3E2F38-BEED-43B7-9479-131EF32AF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56154"/>
            <a:ext cx="858745" cy="7392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0DFFBB2-69F2-49E4-A48E-8FA51804D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958" y="2716903"/>
            <a:ext cx="977672" cy="73474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C5BAEA9-B9D6-4248-939F-E6B5FDAF5F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3" y="1885366"/>
            <a:ext cx="902107" cy="6955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0CE64C5-871E-48DA-925C-416CA255D2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3437839"/>
            <a:ext cx="924326" cy="7081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138" y="4180719"/>
            <a:ext cx="907960" cy="65036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C007C1-C7A1-45B6-A09F-E763EDBCF5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1092" y="1043367"/>
            <a:ext cx="895740" cy="74811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068" y="4966115"/>
            <a:ext cx="931030" cy="6586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5751503"/>
            <a:ext cx="952006" cy="60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402726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8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15484"/>
            <a:ext cx="978055" cy="1026880"/>
          </a:xfrm>
          <a:prstGeom prst="rect">
            <a:avLst/>
          </a:prstGeom>
        </p:spPr>
      </p:pic>
      <p:pic>
        <p:nvPicPr>
          <p:cNvPr id="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24" y="306526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54" y="3046463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2" y="3109087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1" y="2969210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34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6" y="2958351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7405" y="2925510"/>
            <a:ext cx="1217894" cy="120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2" y="3104588"/>
            <a:ext cx="1015520" cy="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2" y="0"/>
            <a:ext cx="13923069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204392" y="699775"/>
            <a:ext cx="120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29" name="Arrow: Right 38">
            <a:extLst>
              <a:ext uri="{FF2B5EF4-FFF2-40B4-BE49-F238E27FC236}">
                <a16:creationId xmlns:a16="http://schemas.microsoft.com/office/drawing/2014/main" id="{E79D1722-29AF-434E-A232-0C03C2191200}"/>
              </a:ext>
            </a:extLst>
          </p:cNvPr>
          <p:cNvSpPr/>
          <p:nvPr/>
        </p:nvSpPr>
        <p:spPr>
          <a:xfrm rot="5400000" flipH="1">
            <a:off x="4289608" y="3644882"/>
            <a:ext cx="5203867" cy="151359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E3E2F38-BEED-43B7-9479-131EF32AF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605" y="156154"/>
            <a:ext cx="858745" cy="7392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0DFFBB2-69F2-49E4-A48E-8FA51804D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958" y="2716903"/>
            <a:ext cx="977672" cy="73474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C5BAEA9-B9D6-4248-939F-E6B5FDAF5F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3" y="1885366"/>
            <a:ext cx="902107" cy="6955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0CE64C5-871E-48DA-925C-416CA255D2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3437839"/>
            <a:ext cx="924326" cy="7081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138" y="4180719"/>
            <a:ext cx="907960" cy="65036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C007C1-C7A1-45B6-A09F-E763EDBCF5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1092" y="1043367"/>
            <a:ext cx="895740" cy="74811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068" y="4966115"/>
            <a:ext cx="931030" cy="6586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9367DE8-0844-4C57-B645-3B3148B14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092" y="5751503"/>
            <a:ext cx="952006" cy="6025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38201" y="1791483"/>
            <a:ext cx="30526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 cún màu trắng 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 thứ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hay thứ </a:t>
            </a:r>
            <a:r>
              <a:rPr lang="en-US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 dưới lên  là </a:t>
            </a:r>
            <a:r>
              <a:rPr lang="vi-V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số thứ tự.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402726"/>
            <a:ext cx="978055" cy="10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157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 tiems newroman</vt:lpstr>
      <vt:lpstr>.VnAvant</vt:lpstr>
      <vt:lpstr>Arial</vt:lpstr>
      <vt:lpstr>Calibri</vt:lpstr>
      <vt:lpstr>Calibri Light</vt:lpstr>
      <vt:lpstr>Calibri tiems newroman</vt:lpstr>
      <vt:lpstr>Tieiemsnew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13</cp:revision>
  <dcterms:created xsi:type="dcterms:W3CDTF">2021-10-10T02:50:38Z</dcterms:created>
  <dcterms:modified xsi:type="dcterms:W3CDTF">2021-11-26T02:34:35Z</dcterms:modified>
</cp:coreProperties>
</file>