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6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71" r:id="rId6"/>
    <p:sldId id="260" r:id="rId7"/>
    <p:sldId id="264" r:id="rId8"/>
    <p:sldId id="266" r:id="rId9"/>
    <p:sldId id="268" r:id="rId10"/>
    <p:sldId id="269" r:id="rId11"/>
    <p:sldId id="270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8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4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1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5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2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7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03122-7120-41C4-BB7E-A2477D2CC3B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200C6-B50F-4EA8-9396-38AC959F2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7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90400" cy="6858000"/>
          </a:xfrm>
          <a:prstGeom prst="rect">
            <a:avLst/>
          </a:prstGeom>
        </p:spPr>
      </p:pic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869440" y="816061"/>
            <a:ext cx="8351520" cy="109077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Phần 3:Trò chơi ôn luyện 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7200" y="1906835"/>
            <a:ext cx="6705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Chọn sao cho đúng </a:t>
            </a:r>
          </a:p>
          <a:p>
            <a:r>
              <a:rPr lang="en-US" sz="4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Ai nhanh hơn</a:t>
            </a:r>
          </a:p>
          <a:p>
            <a:r>
              <a:rPr lang="en-US" sz="4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3.Tôi ở đâu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17" y="53652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99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041" y="-655320"/>
            <a:ext cx="12791439" cy="8001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868" y="3004887"/>
            <a:ext cx="806787" cy="8067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873" y="379760"/>
            <a:ext cx="889058" cy="9010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56" y="2107294"/>
            <a:ext cx="901610" cy="9137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873" y="1260516"/>
            <a:ext cx="869100" cy="8807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003" y="4745424"/>
            <a:ext cx="934515" cy="9470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868" y="3818027"/>
            <a:ext cx="908817" cy="9210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065" y="5561032"/>
            <a:ext cx="928518" cy="85475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503979" y="932537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5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861540" y="916082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7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92683" y="936632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4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305002" y="533400"/>
            <a:ext cx="28084" cy="30937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37" y="551332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8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07407E-6 L -0.05677 0.231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9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449" y="-693420"/>
            <a:ext cx="12791439" cy="80848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060" y="2785152"/>
            <a:ext cx="806787" cy="8067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631" y="274970"/>
            <a:ext cx="889058" cy="9010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830" y="3630771"/>
            <a:ext cx="893195" cy="9052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433" y="1079794"/>
            <a:ext cx="869100" cy="8807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564" y="4537362"/>
            <a:ext cx="863820" cy="8754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063" y="1960586"/>
            <a:ext cx="908817" cy="9210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061" y="5412803"/>
            <a:ext cx="876210" cy="88799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339020" y="1156038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6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07878" y="1156038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7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73449" y="1179699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4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322630" y="3181819"/>
            <a:ext cx="30480" cy="29413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50" y="454736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95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59259E-6 L -0.18073 0.191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36" y="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5933" y="1570281"/>
            <a:ext cx="9537700" cy="926814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">
              <a:avLst/>
            </a:prstTxWarp>
            <a:spAutoFit/>
          </a:bodyPr>
          <a:lstStyle/>
          <a:p>
            <a:pPr algn="ctr"/>
            <a:r>
              <a:rPr lang="en-US" sz="5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en-US" sz="5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hẹn gặp lại! 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50" y="403936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8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0" y="-127000"/>
            <a:ext cx="12791439" cy="6985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26309" y="944880"/>
            <a:ext cx="80645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</a:t>
            </a:r>
            <a:r>
              <a:rPr lang="en-US" sz="40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Chọn sao cho đúng</a:t>
            </a:r>
          </a:p>
          <a:p>
            <a:pPr algn="ctr"/>
            <a:endParaRPr lang="en-US" sz="4000" b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chơi: Bé hãy chọn tất cả các quả trứng có gắn thẻ chữ số </a:t>
            </a:r>
            <a:r>
              <a:rPr lang="en-US" sz="4000" b="1" smtClean="0">
                <a:solidFill>
                  <a:srgbClr val="7030A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7</a:t>
            </a:r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2 hàng theo quy luật từ trái qua phải để nối với hình vuông</a:t>
            </a:r>
            <a:endParaRPr lang="vi-VN" sz="40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7" y="944880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96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137" y="-167640"/>
            <a:ext cx="12791439" cy="718485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832" y="1092201"/>
            <a:ext cx="1313086" cy="17975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61395" y="1390336"/>
            <a:ext cx="530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1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817" y="1126148"/>
            <a:ext cx="1348910" cy="178516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595902" y="1493360"/>
            <a:ext cx="530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1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769" y="1092201"/>
            <a:ext cx="1341853" cy="179751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288854" y="1596563"/>
            <a:ext cx="530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7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581" y="1126149"/>
            <a:ext cx="1319069" cy="179751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8840872" y="1593949"/>
            <a:ext cx="5543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7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08" y="2926673"/>
            <a:ext cx="1365327" cy="173037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252632" y="3349409"/>
            <a:ext cx="530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1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681" y="1134107"/>
            <a:ext cx="1345599" cy="1755608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880003" y="1550824"/>
            <a:ext cx="530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7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61334" y="5041900"/>
            <a:ext cx="781073" cy="65392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291032" y="5041900"/>
            <a:ext cx="1498600" cy="62852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67" y="2982477"/>
            <a:ext cx="1365327" cy="173037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685095" y="3432347"/>
            <a:ext cx="530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1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578" y="1121238"/>
            <a:ext cx="1365327" cy="1730378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0316234" y="1557273"/>
            <a:ext cx="530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1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959" y="2983204"/>
            <a:ext cx="1365327" cy="1730378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2947591" y="3257075"/>
            <a:ext cx="530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7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708" y="2794278"/>
            <a:ext cx="1365327" cy="1730378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0039060" y="3133921"/>
            <a:ext cx="562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solidFill>
                  <a:srgbClr val="0070C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7</a:t>
            </a:r>
            <a:endParaRPr lang="en-US" sz="7200" b="1">
              <a:solidFill>
                <a:srgbClr val="0070C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410684" y="2794278"/>
            <a:ext cx="733133" cy="22476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455920" y="2774810"/>
            <a:ext cx="1857647" cy="22476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5658369" y="2724010"/>
            <a:ext cx="3244970" cy="2349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57681" y="4524656"/>
            <a:ext cx="1403653" cy="6188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5742408" y="4268141"/>
            <a:ext cx="4081230" cy="8753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03" y="831540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23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0" y="-127000"/>
            <a:ext cx="12791439" cy="6985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26309" y="944880"/>
            <a:ext cx="80645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2 : Ai nhanh hơn</a:t>
            </a:r>
          </a:p>
          <a:p>
            <a:pPr algn="ctr"/>
            <a:endParaRPr lang="en-US" sz="40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chơi: Hãy khoanh tròn các nhóm có số lượng là </a:t>
            </a:r>
            <a:r>
              <a:rPr lang="en-US" sz="4000" b="1" smtClean="0">
                <a:solidFill>
                  <a:srgbClr val="7030A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7</a:t>
            </a:r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chọn chữ số tương ứng </a:t>
            </a:r>
            <a:endParaRPr lang="vi-VN" sz="40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17" y="944880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1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446" y="-640080"/>
            <a:ext cx="12791439" cy="81964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6662236" y="1874952"/>
            <a:ext cx="1290249" cy="103219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206415" y="4196368"/>
            <a:ext cx="1356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6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36913" y="4124635"/>
            <a:ext cx="1356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5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6175927" y="1185103"/>
            <a:ext cx="1290249" cy="1032199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7387071" y="932217"/>
            <a:ext cx="1290249" cy="103219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2072" y="1646138"/>
            <a:ext cx="1633870" cy="165215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8730442" y="1032295"/>
            <a:ext cx="1290249" cy="1032199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9897389" y="1355414"/>
            <a:ext cx="1290249" cy="1032199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1590">
            <a:off x="8953695" y="1918170"/>
            <a:ext cx="1370888" cy="103360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1504153" y="1520875"/>
            <a:ext cx="1178911" cy="1178911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64161">
            <a:off x="6818817" y="3922165"/>
            <a:ext cx="1251458" cy="1018092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0188">
            <a:off x="6020782" y="5240199"/>
            <a:ext cx="1289068" cy="1031254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661320">
            <a:off x="5178557" y="3940391"/>
            <a:ext cx="1289068" cy="1031254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45848">
            <a:off x="7756317" y="4420919"/>
            <a:ext cx="1100920" cy="937037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29497">
            <a:off x="6161937" y="3993094"/>
            <a:ext cx="1165295" cy="932236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81467">
            <a:off x="6999550" y="5107034"/>
            <a:ext cx="1256603" cy="1005282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1140361" y="2786342"/>
            <a:ext cx="1178911" cy="1178911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2573870" y="1651037"/>
            <a:ext cx="1178911" cy="1178911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82150">
            <a:off x="3168661" y="2706743"/>
            <a:ext cx="1178911" cy="1178911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2144047" y="2874992"/>
            <a:ext cx="1178911" cy="1178911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3718327" y="1726146"/>
            <a:ext cx="1178911" cy="1178911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05357">
            <a:off x="5197864" y="5240199"/>
            <a:ext cx="1289068" cy="1031254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2245941" y="4217019"/>
            <a:ext cx="1356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7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280189" y="4208924"/>
            <a:ext cx="1356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7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84" y="431293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446" y="-520864"/>
            <a:ext cx="12791439" cy="8077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6666441" y="1419957"/>
            <a:ext cx="1290249" cy="103219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939413" y="4237439"/>
            <a:ext cx="1356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6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34693" y="4218557"/>
            <a:ext cx="1356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5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5230142" y="520816"/>
            <a:ext cx="6227139" cy="28662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6175927" y="1185103"/>
            <a:ext cx="1290249" cy="1032199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7387071" y="932217"/>
            <a:ext cx="1290249" cy="103219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2072" y="1646138"/>
            <a:ext cx="1633870" cy="165215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8730442" y="1032295"/>
            <a:ext cx="1290249" cy="1032199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94266">
            <a:off x="9897389" y="1355414"/>
            <a:ext cx="1290249" cy="1032199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1590">
            <a:off x="8953695" y="1918170"/>
            <a:ext cx="1370888" cy="1033606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3130" y="1686174"/>
            <a:ext cx="1633870" cy="1652159"/>
          </a:xfrm>
          <a:prstGeom prst="rect">
            <a:avLst/>
          </a:prstGeom>
        </p:spPr>
      </p:pic>
      <p:sp>
        <p:nvSpPr>
          <p:cNvPr id="55" name="Oval 54"/>
          <p:cNvSpPr/>
          <p:nvPr/>
        </p:nvSpPr>
        <p:spPr>
          <a:xfrm>
            <a:off x="4038601" y="3517736"/>
            <a:ext cx="5209572" cy="308118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1504153" y="1520875"/>
            <a:ext cx="1178911" cy="1178911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64161">
            <a:off x="6818817" y="3922165"/>
            <a:ext cx="1251458" cy="1018092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0188">
            <a:off x="6020782" y="5240199"/>
            <a:ext cx="1289068" cy="1031254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661320">
            <a:off x="5178557" y="3940391"/>
            <a:ext cx="1289068" cy="1031254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45848">
            <a:off x="7756317" y="4420919"/>
            <a:ext cx="1100920" cy="937037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29497">
            <a:off x="6161937" y="3993094"/>
            <a:ext cx="1165295" cy="932236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81467">
            <a:off x="6999550" y="5107034"/>
            <a:ext cx="1256603" cy="1005282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1140361" y="2786342"/>
            <a:ext cx="1178911" cy="1178911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2573870" y="1651037"/>
            <a:ext cx="1178911" cy="1178911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82150">
            <a:off x="3168661" y="2706743"/>
            <a:ext cx="1178911" cy="1178911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2144047" y="2874992"/>
            <a:ext cx="1178911" cy="1178911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9167">
            <a:off x="3718327" y="1726146"/>
            <a:ext cx="1178911" cy="1178911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05357">
            <a:off x="5197864" y="5240199"/>
            <a:ext cx="1289068" cy="1031254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1697103" y="4233078"/>
            <a:ext cx="1356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7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684543" y="4222564"/>
            <a:ext cx="1356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7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33" y="538042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65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00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100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100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10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-0.00139 L 0.36003 -0.37245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30" y="-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100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100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100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100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100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100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47 -0.00532 L 0.22148 0.01019 " pathEditMode="relative" rAng="0" ptsTypes="AA">
                                      <p:cBhvr>
                                        <p:cTn id="89" dur="3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41" y="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55" grpId="0" animBg="1"/>
      <p:bldP spid="78" grpId="0"/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0" y="-182880"/>
            <a:ext cx="12791439" cy="70408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3440" y="1596877"/>
            <a:ext cx="110185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7030A0"/>
                </a:solidFill>
              </a:rPr>
              <a:t>                   </a:t>
            </a:r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3:    Tôi ở đâu</a:t>
            </a:r>
          </a:p>
          <a:p>
            <a:endParaRPr lang="en-US" sz="4000" b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chơi: Bé tìm chữ số để chỉ số thứ tự </a:t>
            </a:r>
          </a:p>
          <a:p>
            <a:pPr algn="ctr"/>
            <a:r>
              <a:rPr lang="en-US" sz="4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quả táo màu đỏ ở mỗi hàng sau </a:t>
            </a:r>
            <a:endParaRPr lang="vi-VN" sz="40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7" y="1069652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7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-127000"/>
            <a:ext cx="12791439" cy="698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71" y="2482343"/>
            <a:ext cx="1050218" cy="1050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329" y="2518927"/>
            <a:ext cx="1071563" cy="10859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874" y="2518927"/>
            <a:ext cx="1071563" cy="10859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155" y="2532685"/>
            <a:ext cx="1071563" cy="10859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185" y="2518928"/>
            <a:ext cx="1071563" cy="108597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884" y="2446897"/>
            <a:ext cx="1071563" cy="10859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990" y="2427329"/>
            <a:ext cx="1071563" cy="1085979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1617326" y="3604906"/>
            <a:ext cx="2847994" cy="137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62062" y="4690886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5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60720" y="4690886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3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90966" y="4690886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6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834" y="814759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39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7 L -0.14557 -0.1805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79" y="-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0" y="-127000"/>
            <a:ext cx="12791439" cy="698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787" y="2345116"/>
            <a:ext cx="1050218" cy="1050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350" y="2377722"/>
            <a:ext cx="1071563" cy="10859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912" y="2377722"/>
            <a:ext cx="1071563" cy="10859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938" y="2345116"/>
            <a:ext cx="1071563" cy="10859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56" y="2395604"/>
            <a:ext cx="1071563" cy="108597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374" y="2377723"/>
            <a:ext cx="1071563" cy="10859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593" y="2401355"/>
            <a:ext cx="1071563" cy="108597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692205" y="4519570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5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60719" y="4482380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7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8671" y="4420312"/>
            <a:ext cx="959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0070C0"/>
                </a:solidFill>
                <a:latin typeface=".VnAvant" panose="020B7200000000000000" pitchFamily="34" charset="0"/>
              </a:rPr>
              <a:t>6</a:t>
            </a:r>
            <a:endParaRPr lang="en-US" sz="96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175760" y="3481583"/>
            <a:ext cx="56540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56" y="929952"/>
            <a:ext cx="756983" cy="7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76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3.7037E-7 L -0.05677 -0.1666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9" y="-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151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.VnAvant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Ghostviet</dc:creator>
  <cp:lastModifiedBy>Ghostviet</cp:lastModifiedBy>
  <cp:revision>22</cp:revision>
  <dcterms:created xsi:type="dcterms:W3CDTF">2021-10-02T01:44:48Z</dcterms:created>
  <dcterms:modified xsi:type="dcterms:W3CDTF">2021-11-24T10:49:47Z</dcterms:modified>
</cp:coreProperties>
</file>