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6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4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6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36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1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3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3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6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9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0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B259-9FE8-455B-8FB8-EC55CEB2D02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32B0C-816E-497D-A065-77D8E37E3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ÀM THOẠI NỘI DUNGB BÀI THƠ MIỆNG X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8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2021-11-20T09:58:47Z</dcterms:created>
  <dcterms:modified xsi:type="dcterms:W3CDTF">2021-11-20T09:59:09Z</dcterms:modified>
</cp:coreProperties>
</file>