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D05CA-0233-4EAE-97D4-04CF7BD6ABA0}" type="datetimeFigureOut">
              <a:rPr lang="en-US" smtClean="0"/>
              <a:t>18/11/2021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1E5E8-B7D7-482D-B5B1-E8F06C4DB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6378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D05CA-0233-4EAE-97D4-04CF7BD6ABA0}" type="datetimeFigureOut">
              <a:rPr lang="en-US" smtClean="0"/>
              <a:t>18/11/2021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1E5E8-B7D7-482D-B5B1-E8F06C4DB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7247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D05CA-0233-4EAE-97D4-04CF7BD6ABA0}" type="datetimeFigureOut">
              <a:rPr lang="en-US" smtClean="0"/>
              <a:t>18/11/2021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1E5E8-B7D7-482D-B5B1-E8F06C4DB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3631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D05CA-0233-4EAE-97D4-04CF7BD6ABA0}" type="datetimeFigureOut">
              <a:rPr lang="en-US" smtClean="0"/>
              <a:t>18/11/2021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1E5E8-B7D7-482D-B5B1-E8F06C4DB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7291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D05CA-0233-4EAE-97D4-04CF7BD6ABA0}" type="datetimeFigureOut">
              <a:rPr lang="en-US" smtClean="0"/>
              <a:t>18/11/2021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1E5E8-B7D7-482D-B5B1-E8F06C4DB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4431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D05CA-0233-4EAE-97D4-04CF7BD6ABA0}" type="datetimeFigureOut">
              <a:rPr lang="en-US" smtClean="0"/>
              <a:t>18/11/2021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1E5E8-B7D7-482D-B5B1-E8F06C4DB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1417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D05CA-0233-4EAE-97D4-04CF7BD6ABA0}" type="datetimeFigureOut">
              <a:rPr lang="en-US" smtClean="0"/>
              <a:t>18/11/2021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1E5E8-B7D7-482D-B5B1-E8F06C4DB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296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D05CA-0233-4EAE-97D4-04CF7BD6ABA0}" type="datetimeFigureOut">
              <a:rPr lang="en-US" smtClean="0"/>
              <a:t>18/11/2021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1E5E8-B7D7-482D-B5B1-E8F06C4DB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2075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D05CA-0233-4EAE-97D4-04CF7BD6ABA0}" type="datetimeFigureOut">
              <a:rPr lang="en-US" smtClean="0"/>
              <a:t>18/11/2021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1E5E8-B7D7-482D-B5B1-E8F06C4DB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9629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D05CA-0233-4EAE-97D4-04CF7BD6ABA0}" type="datetimeFigureOut">
              <a:rPr lang="en-US" smtClean="0"/>
              <a:t>18/11/2021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1E5E8-B7D7-482D-B5B1-E8F06C4DB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7747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D05CA-0233-4EAE-97D4-04CF7BD6ABA0}" type="datetimeFigureOut">
              <a:rPr lang="en-US" smtClean="0"/>
              <a:t>18/11/2021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1E5E8-B7D7-482D-B5B1-E8F06C4DB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4085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CD05CA-0233-4EAE-97D4-04CF7BD6ABA0}" type="datetimeFigureOut">
              <a:rPr lang="en-US" smtClean="0"/>
              <a:t>18/11/2021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F1E5E8-B7D7-482D-B5B1-E8F06C4DB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6761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ĐÀM THOẠI NỘI DUNG CÂU CHUYỆN ;VỆ SINH BUỔI SÁNG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8425" y="98425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225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Widescreen</PresentationFormat>
  <Paragraphs>0</Paragraphs>
  <Slides>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2</cp:revision>
  <dcterms:created xsi:type="dcterms:W3CDTF">2021-11-18T14:16:29Z</dcterms:created>
  <dcterms:modified xsi:type="dcterms:W3CDTF">2021-11-18T14:21:00Z</dcterms:modified>
</cp:coreProperties>
</file>