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1427-0D6A-43BF-958F-A140C708E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EB3C3-9A0A-43E1-B391-E33E13939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ACF9C-E65C-4D28-A73B-2BE5D5D0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592C-7D24-49C4-9BC4-0DE20212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B08C-FA05-464B-9D8D-04E96BBC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9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10BB-81C7-44AB-AF79-94C58FB6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C494C-3346-4D54-8694-976C262A3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299F-DEF3-4280-B991-28D89852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8603-89A8-4428-9B06-C6545910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AC4-E548-41C9-98E8-7218C68D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5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C5B61-3E2B-484C-B0DD-137DAC2D9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DF4D4-8564-4866-ACCB-F2B7A3681D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9FD49-8CF1-4EB9-9CE2-3ED701E4F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55307-2E48-48F2-BF22-C125D031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AD26A-6475-462B-A90C-71CC7703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BA58-7739-445A-943F-DC6B5EDF7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F2DC4-FA73-4267-8C6D-E2BB396ED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A5E8A-D8B9-4C0D-BB98-BC313ECB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486FC-3759-4460-81D2-515AE1055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05820-6A1E-4B46-900A-522CF3E5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54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C346-6ECB-4CA0-8088-A9185DAED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57D3-699E-40E2-A744-F248F096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E3F97-2E5E-4BE1-8685-1718AFA5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9F8D1-7AA8-4B5B-A235-26A0B9ED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BB9B7-F2BF-4314-82AA-884CF4EA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7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4CC7-3A14-473E-A4C5-DFE31D08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F265-82B6-452C-A73F-A58E62906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62F8F-E430-491D-B629-65EA535DA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25BFE-476A-4691-A3E0-023D91E1B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F7037-18E4-4890-9B5E-9EA4AE3F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4E774-BFFE-4703-8C9F-87CBCB2E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8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03F71-7077-4BC5-952D-4E444E68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7FE19-7E75-435E-B592-611E8325D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199EE-BBF2-4E51-B656-DDF2BC8F4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2A7B5-3864-4729-920E-D5555F9F6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65715-89CB-4828-AAB7-C6A2A3E14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2F73FF-CA67-4FA8-93B4-650CB3D0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21859-9854-41DA-ADFD-CBF679384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72DF7A-1EE0-4FF2-B798-8A5B8952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E1C0-7227-4099-982F-156BC457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52D76-3383-47F5-B692-169C4D73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8CFD3-89A4-4344-87DE-B44F3C103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2DF8-266E-4798-A0D6-9B624716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7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40335-48A0-467C-8298-C68083D2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6CB472-1D71-4ED2-B405-BE3B1A2E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85CD5-6CF7-4496-BAB0-F0DBE45F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64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D76D-79AA-4BD5-B5AA-54A30264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7F8E7-D0BC-4A63-BE6F-EAE5ABB9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1550-95A3-4DA0-93C9-B4152F7D7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1A654-151B-4DC3-8346-8253CEFB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EDC34-E58A-4CFE-983A-8CCF7F1E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D7F84-4528-4BA2-A576-BCF8FB42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2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3EA6-A0CB-417A-AD54-56AFB1D3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3A223E-139C-4442-9863-E47C4067A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A964C5-71B2-4F5C-98F5-B9AA4E2E6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E9671-0DBE-496E-83CD-5310F09E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DA318-F189-4FC9-8A08-B7EBE39A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AC3BB8-F00D-4D14-935D-B5B907E1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9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5AD66-06E9-4E20-A5A8-273C8D2D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CB64-9D40-4087-9A62-7024BDCF0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F293-4E0E-4AC3-BF5B-C0C25DBEB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98CCD-A32F-4EEE-B2C2-8984AD58C854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E07D9-C126-4563-82FD-82FE2286C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5B1A-3D1E-42DD-9145-EC612CB14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268D8-1398-4338-A293-8ACE87F7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9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540C-71A1-4EF9-896A-9A09481E1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B5A18-F342-456B-A94F-6ADC8277A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ap quan ao">
            <a:hlinkClick r:id="" action="ppaction://media"/>
            <a:extLst>
              <a:ext uri="{FF2B5EF4-FFF2-40B4-BE49-F238E27FC236}">
                <a16:creationId xmlns:a16="http://schemas.microsoft.com/office/drawing/2014/main" id="{396ABE54-1B3F-4349-A777-4D611AE5C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621" y="78140"/>
            <a:ext cx="11782149" cy="66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2021-11-22T08:04:59Z</dcterms:created>
  <dcterms:modified xsi:type="dcterms:W3CDTF">2021-11-22T08:05:00Z</dcterms:modified>
</cp:coreProperties>
</file>