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C906-DB0A-4C0E-8777-A9AD58795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F481C-46A4-4F19-BA3D-34BE83439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606A-DFD9-42F7-8B4D-F22883E5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F9462-72E2-45C6-8C23-E34EE388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5E370-C340-4027-9293-57EED21D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09F4-C701-4CB3-8660-42A7D90ED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A2327F-17CB-47E2-966C-38F7FDC51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66EC5-7064-4B6D-A794-4B6C549F6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386D3-1B98-4B3D-91CB-77F63B96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97EF7-1B28-4411-8236-B808030E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2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AFCA19-CFAE-473B-9378-019754722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711018-8DF9-40F8-B497-73AC54CB9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FF673-E227-40CA-B4B9-3EB8BD48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6920E-F644-4178-8D52-4BF614D9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F3322-58B8-4808-BEB9-B23388D08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0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4D04E-711C-4226-AE14-A7076E73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E7FCD-8839-47AF-A882-613E86F35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4A009-B070-4DC4-BF6E-6F8F184C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EB894-AF48-4567-94B3-488CBBB4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9F864-FFDF-4227-8537-A290A49FA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4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07E9-29EA-47CB-985D-4F6E0CAF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29927-88ED-43DD-AB8B-C97897714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437F1-97DE-413A-866B-2D264A8A4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AA492-2C73-4A2A-B9B7-D4E455D0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CD270-B6C9-40FB-A3D2-662774E9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84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D8B9-CC69-4410-8BC3-B492625F0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58B8C-E5F7-4408-8375-A32985873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FE4E4-F9AE-4C4D-B442-A1F0D1A07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DBF5-9F55-4F7D-95BB-8D75EAEFD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459893-7E01-42C5-886F-CE3C1C994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9DD3F-EAFF-4F13-8B61-9A7DD4C44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9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3791-2612-4F8F-82E1-196DBF3B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B53C-4000-4774-9971-B090AEC1A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F42D2-B59E-4A0D-A2DC-0212D2094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6F1A8-90F0-4D7D-8DB3-DDDA59B0D8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730C3-EAD4-405E-93C0-1B8156550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D816AC-96CF-4C4A-B76A-47124A8D3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850920-7CDC-46E1-8447-BFF3E6A1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924B5-DFBC-44A5-84B0-A30304EB0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1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2C15-2789-4860-A1BC-50752F6D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319707-E42A-4AD5-8113-4BE5B3E4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1B5D7-6C47-4462-8AB1-6EC8E8913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A3D21-4B8F-485A-AB48-A67DD2737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A5D38-239F-4FFD-8B8E-15642C3E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3A0A6-D506-4908-AB9B-8C6BF4631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700AA-C212-4B23-93E2-7B960381E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3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3485-1132-4006-9285-5BA0A9EB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82430-6DE5-43CB-BB9D-F8C891988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FD84B-0447-49A3-9C2A-A5A4D32E2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74CE4-4133-42EB-BE40-711D235E7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99200-4EBC-46AF-9445-747AA3D6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BF44C-C403-4C51-8128-E4CF8424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F0034-5812-4794-9C56-ED585291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FA2099-1CCD-427B-B46B-7574EE509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1372F-A32B-4D7F-8524-933559586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082A3-A62C-4A0A-A5F7-2DE17546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3B346-C9D8-42B8-9D30-B519D2A90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529CB-547F-4D67-BCA8-74BAB9CC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D6C7D-495E-499C-9B55-DE48EB3F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53D05-95B4-4E82-B955-10DCC6C06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77257-653B-4119-90BF-8A877AE2D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6B0F7-19F5-46B1-8767-E21942B065F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F11E-4E61-4E69-B33C-FC3A5A65F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0361E-5434-4D79-83CB-F0402BD2D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45D55-13F4-4F14-8408-DD59D805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2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75C02-8D4E-4C2C-AAA9-DEA5340A0F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0A8EA-176E-4DC7-AE3E-06032D53E8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anh rang">
            <a:hlinkClick r:id="" action="ppaction://media"/>
            <a:extLst>
              <a:ext uri="{FF2B5EF4-FFF2-40B4-BE49-F238E27FC236}">
                <a16:creationId xmlns:a16="http://schemas.microsoft.com/office/drawing/2014/main" id="{1D789E2B-71F2-48A5-9961-1C14B4BA7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21" y="173038"/>
            <a:ext cx="11864623" cy="65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6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Quỳnh Lê</dc:creator>
  <cp:lastModifiedBy>Quỳnh Lê</cp:lastModifiedBy>
  <cp:revision>1</cp:revision>
  <dcterms:created xsi:type="dcterms:W3CDTF">2021-11-22T08:05:42Z</dcterms:created>
  <dcterms:modified xsi:type="dcterms:W3CDTF">2021-11-22T08:05:42Z</dcterms:modified>
</cp:coreProperties>
</file>