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5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1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4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0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1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6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66B60-FADD-4E65-8A3F-E5C7ADE2843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6F162-8E44-47D4-8233-C01EFD93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6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301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0685"/>
            <a:ext cx="1121571" cy="1145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9885" y="2438400"/>
            <a:ext cx="73914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TRẺ KỸ NĂNG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 DÉP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24 – 36 THÁNG</a:t>
            </a:r>
          </a:p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LỚP: NHÀ TRẺ D3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3. Walking-To-Heaven-Jul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28.172" end="218139.49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6338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44350"/>
      </p:ext>
    </p:extLst>
  </p:cSld>
  <p:clrMapOvr>
    <a:masterClrMapping/>
  </p:clrMapOvr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D trẻ đi dé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3647" end="3105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0925" cy="6858000"/>
          </a:xfrm>
        </p:spPr>
      </p:pic>
    </p:spTree>
    <p:extLst>
      <p:ext uri="{BB962C8B-B14F-4D97-AF65-F5344CB8AC3E}">
        <p14:creationId xmlns:p14="http://schemas.microsoft.com/office/powerpoint/2010/main" val="388541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trẻ đi dé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244" end="538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trẻ đi dé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36</Words>
  <Application>Microsoft Office PowerPoint</Application>
  <PresentationFormat>On-screen Show (4:3)</PresentationFormat>
  <Paragraphs>7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</cp:revision>
  <dcterms:created xsi:type="dcterms:W3CDTF">2021-09-04T08:47:37Z</dcterms:created>
  <dcterms:modified xsi:type="dcterms:W3CDTF">2021-11-18T09:00:59Z</dcterms:modified>
</cp:coreProperties>
</file>