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5" r:id="rId4"/>
    <p:sldId id="258" r:id="rId5"/>
    <p:sldId id="26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1" y="0"/>
            <a:ext cx="9143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" b="100000" l="1188" r="100000">
                        <a14:foregroundMark x1="24618" y1="22689" x2="81834" y2="75462"/>
                        <a14:foregroundMark x1="70458" y1="13277" x2="12224" y2="49412"/>
                        <a14:foregroundMark x1="35993" y1="19496" x2="51613" y2="28908"/>
                        <a14:foregroundMark x1="24618" y1="27899" x2="16299" y2="41345"/>
                        <a14:foregroundMark x1="31579" y1="23866" x2="40068" y2="17983"/>
                        <a14:foregroundMark x1="27504" y1="55630" x2="29372" y2="77311"/>
                        <a14:foregroundMark x1="43294" y1="83866" x2="57895" y2="83193"/>
                        <a14:foregroundMark x1="57725" y1="82857" x2="78608" y2="72437"/>
                        <a14:foregroundMark x1="68591" y1="19832" x2="85908" y2="61513"/>
                        <a14:foregroundMark x1="74024" y1="35462" x2="84720" y2="31597"/>
                        <a14:foregroundMark x1="61800" y1="25378" x2="71477" y2="23025"/>
                        <a14:foregroundMark x1="45161" y1="12773" x2="55178" y2="27563"/>
                        <a14:foregroundMark x1="55518" y1="12101" x2="55178" y2="33277"/>
                        <a14:foregroundMark x1="84380" y1="32605" x2="77080" y2="57815"/>
                        <a14:foregroundMark x1="68081" y1="65882" x2="49745" y2="84202"/>
                        <a14:foregroundMark x1="64007" y1="32269" x2="51443" y2="56807"/>
                        <a14:foregroundMark x1="69270" y1="37647" x2="49576" y2="59664"/>
                        <a14:foregroundMark x1="61969" y1="26723" x2="46689" y2="54118"/>
                        <a14:foregroundMark x1="39389" y1="41681" x2="44822" y2="50924"/>
                        <a14:foregroundMark x1="37012" y1="45714" x2="44822" y2="48739"/>
                        <a14:foregroundMark x1="82683" y1="43193" x2="84890" y2="58655"/>
                        <a14:foregroundMark x1="30730" y1="24538" x2="17827" y2="55630"/>
                        <a14:foregroundMark x1="17148" y1="46218" x2="28523" y2="77647"/>
                        <a14:foregroundMark x1="22241" y1="51597" x2="40068" y2="64538"/>
                        <a14:foregroundMark x1="64516" y1="60840" x2="50085" y2="76975"/>
                        <a14:foregroundMark x1="17148" y1="57479" x2="20883" y2="73613"/>
                        <a14:foregroundMark x1="31579" y1="80168" x2="42954" y2="84538"/>
                        <a14:foregroundMark x1="32598" y1="64874" x2="41256" y2="78824"/>
                        <a14:foregroundMark x1="81154" y1="25714" x2="66723" y2="37311"/>
                        <a14:foregroundMark x1="51104" y1="12101" x2="38540" y2="34118"/>
                        <a14:foregroundMark x1="38879" y1="18992" x2="34465" y2="41849"/>
                        <a14:foregroundMark x1="76231" y1="58151" x2="89643" y2="73613"/>
                        <a14:foregroundMark x1="66044" y1="68571" x2="70458" y2="76639"/>
                        <a14:foregroundMark x1="50085" y1="65882" x2="28862" y2="78655"/>
                        <a14:foregroundMark x1="50085" y1="76134" x2="38879" y2="79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9157" y="1510261"/>
            <a:ext cx="562082" cy="7570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201" y="688223"/>
            <a:ext cx="856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1371600"/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GB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GB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ĐỨC </a:t>
            </a:r>
            <a:r>
              <a:rPr lang="en-GB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GB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8177" y="2806049"/>
            <a:ext cx="7215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GB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97525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</a:t>
            </a:r>
            <a:r>
              <a:rPr lang="en-GB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6828" y="4511355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GB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VỚI CHỮ CÁI O Ô Ơ</a:t>
            </a:r>
            <a:endParaRPr lang="en-GB" sz="28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815507" y="5241941"/>
            <a:ext cx="75182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</a:t>
            </a:r>
            <a:r>
              <a:rPr lang="en-GB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 THỦY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 descr="Cô Lương Thị Tuyến - Gương giáo viên điển hì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9920" y="1650021"/>
            <a:ext cx="439409" cy="11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07385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413164" y="533400"/>
            <a:ext cx="6324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  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H¸i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¶  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3200" y="238168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45960" y="27588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98360" y="29112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750760" y="30636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903160" y="32160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055560" y="33684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207960" y="35208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360360" y="36732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512760" y="382563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ccccccc</a:t>
            </a:r>
            <a:endParaRPr lang="en-US" dirty="0"/>
          </a:p>
        </p:txBody>
      </p: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2904507" y="2438400"/>
            <a:ext cx="3420093" cy="3657801"/>
            <a:chOff x="1248" y="1680"/>
            <a:chExt cx="576" cy="672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B601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76600" y="3781961"/>
            <a:ext cx="32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o « ¬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7488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06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7010400" y="121303"/>
            <a:ext cx="1066800" cy="533400"/>
          </a:xfrm>
          <a:prstGeom prst="cloudCallout">
            <a:avLst>
              <a:gd name="adj1" fmla="val -29764"/>
              <a:gd name="adj2" fmla="val 33931"/>
            </a:avLst>
          </a:prstGeom>
          <a:solidFill>
            <a:srgbClr val="F39C2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0" y="5867400"/>
            <a:ext cx="9144000" cy="1020763"/>
          </a:xfrm>
          <a:custGeom>
            <a:avLst/>
            <a:gdLst>
              <a:gd name="T0" fmla="*/ 0 w 5760"/>
              <a:gd name="T1" fmla="*/ 446088 h 643"/>
              <a:gd name="T2" fmla="*/ 117475 w 5760"/>
              <a:gd name="T3" fmla="*/ 393700 h 643"/>
              <a:gd name="T4" fmla="*/ 330200 w 5760"/>
              <a:gd name="T5" fmla="*/ 361950 h 643"/>
              <a:gd name="T6" fmla="*/ 649288 w 5760"/>
              <a:gd name="T7" fmla="*/ 371475 h 643"/>
              <a:gd name="T8" fmla="*/ 744538 w 5760"/>
              <a:gd name="T9" fmla="*/ 339725 h 643"/>
              <a:gd name="T10" fmla="*/ 1158875 w 5760"/>
              <a:gd name="T11" fmla="*/ 233363 h 643"/>
              <a:gd name="T12" fmla="*/ 1658938 w 5760"/>
              <a:gd name="T13" fmla="*/ 223838 h 643"/>
              <a:gd name="T14" fmla="*/ 1881188 w 5760"/>
              <a:gd name="T15" fmla="*/ 255588 h 643"/>
              <a:gd name="T16" fmla="*/ 2286000 w 5760"/>
              <a:gd name="T17" fmla="*/ 244475 h 643"/>
              <a:gd name="T18" fmla="*/ 2478088 w 5760"/>
              <a:gd name="T19" fmla="*/ 201613 h 643"/>
              <a:gd name="T20" fmla="*/ 3455988 w 5760"/>
              <a:gd name="T21" fmla="*/ 287338 h 643"/>
              <a:gd name="T22" fmla="*/ 3922713 w 5760"/>
              <a:gd name="T23" fmla="*/ 265113 h 643"/>
              <a:gd name="T24" fmla="*/ 4029075 w 5760"/>
              <a:gd name="T25" fmla="*/ 255588 h 643"/>
              <a:gd name="T26" fmla="*/ 4178300 w 5760"/>
              <a:gd name="T27" fmla="*/ 233363 h 643"/>
              <a:gd name="T28" fmla="*/ 4710113 w 5760"/>
              <a:gd name="T29" fmla="*/ 149225 h 643"/>
              <a:gd name="T30" fmla="*/ 5518150 w 5760"/>
              <a:gd name="T31" fmla="*/ 180975 h 643"/>
              <a:gd name="T32" fmla="*/ 5645150 w 5760"/>
              <a:gd name="T33" fmla="*/ 201613 h 643"/>
              <a:gd name="T34" fmla="*/ 5741988 w 5760"/>
              <a:gd name="T35" fmla="*/ 244475 h 643"/>
              <a:gd name="T36" fmla="*/ 6145213 w 5760"/>
              <a:gd name="T37" fmla="*/ 298450 h 643"/>
              <a:gd name="T38" fmla="*/ 6719888 w 5760"/>
              <a:gd name="T39" fmla="*/ 255588 h 643"/>
              <a:gd name="T40" fmla="*/ 6805613 w 5760"/>
              <a:gd name="T41" fmla="*/ 192088 h 643"/>
              <a:gd name="T42" fmla="*/ 6869113 w 5760"/>
              <a:gd name="T43" fmla="*/ 169863 h 643"/>
              <a:gd name="T44" fmla="*/ 7113588 w 5760"/>
              <a:gd name="T45" fmla="*/ 63500 h 643"/>
              <a:gd name="T46" fmla="*/ 7262813 w 5760"/>
              <a:gd name="T47" fmla="*/ 20638 h 643"/>
              <a:gd name="T48" fmla="*/ 7539038 w 5760"/>
              <a:gd name="T49" fmla="*/ 0 h 643"/>
              <a:gd name="T50" fmla="*/ 7835900 w 5760"/>
              <a:gd name="T51" fmla="*/ 20638 h 643"/>
              <a:gd name="T52" fmla="*/ 7910513 w 5760"/>
              <a:gd name="T53" fmla="*/ 42863 h 643"/>
              <a:gd name="T54" fmla="*/ 8123238 w 5760"/>
              <a:gd name="T55" fmla="*/ 63500 h 643"/>
              <a:gd name="T56" fmla="*/ 8548688 w 5760"/>
              <a:gd name="T57" fmla="*/ 0 h 643"/>
              <a:gd name="T58" fmla="*/ 9005888 w 5760"/>
              <a:gd name="T59" fmla="*/ 11113 h 643"/>
              <a:gd name="T60" fmla="*/ 9080500 w 5760"/>
              <a:gd name="T61" fmla="*/ 63500 h 643"/>
              <a:gd name="T62" fmla="*/ 9144000 w 5760"/>
              <a:gd name="T63" fmla="*/ 95250 h 643"/>
              <a:gd name="T64" fmla="*/ 9144000 w 5760"/>
              <a:gd name="T65" fmla="*/ 1020763 h 643"/>
              <a:gd name="T66" fmla="*/ 0 w 5760"/>
              <a:gd name="T67" fmla="*/ 1020763 h 643"/>
              <a:gd name="T68" fmla="*/ 0 w 5760"/>
              <a:gd name="T69" fmla="*/ 446088 h 6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60" h="643">
                <a:moveTo>
                  <a:pt x="0" y="281"/>
                </a:moveTo>
                <a:cubicBezTo>
                  <a:pt x="27" y="273"/>
                  <a:pt x="44" y="255"/>
                  <a:pt x="74" y="248"/>
                </a:cubicBezTo>
                <a:cubicBezTo>
                  <a:pt x="118" y="238"/>
                  <a:pt x="164" y="236"/>
                  <a:pt x="208" y="228"/>
                </a:cubicBezTo>
                <a:cubicBezTo>
                  <a:pt x="291" y="235"/>
                  <a:pt x="318" y="240"/>
                  <a:pt x="409" y="234"/>
                </a:cubicBezTo>
                <a:cubicBezTo>
                  <a:pt x="429" y="228"/>
                  <a:pt x="469" y="214"/>
                  <a:pt x="469" y="214"/>
                </a:cubicBezTo>
                <a:cubicBezTo>
                  <a:pt x="538" y="163"/>
                  <a:pt x="648" y="154"/>
                  <a:pt x="730" y="147"/>
                </a:cubicBezTo>
                <a:cubicBezTo>
                  <a:pt x="838" y="128"/>
                  <a:pt x="934" y="137"/>
                  <a:pt x="1045" y="141"/>
                </a:cubicBezTo>
                <a:cubicBezTo>
                  <a:pt x="1098" y="153"/>
                  <a:pt x="1120" y="156"/>
                  <a:pt x="1185" y="161"/>
                </a:cubicBezTo>
                <a:cubicBezTo>
                  <a:pt x="1270" y="159"/>
                  <a:pt x="1355" y="158"/>
                  <a:pt x="1440" y="154"/>
                </a:cubicBezTo>
                <a:cubicBezTo>
                  <a:pt x="1477" y="152"/>
                  <a:pt x="1524" y="131"/>
                  <a:pt x="1561" y="127"/>
                </a:cubicBezTo>
                <a:cubicBezTo>
                  <a:pt x="1769" y="134"/>
                  <a:pt x="1969" y="171"/>
                  <a:pt x="2177" y="181"/>
                </a:cubicBezTo>
                <a:cubicBezTo>
                  <a:pt x="2326" y="175"/>
                  <a:pt x="2344" y="176"/>
                  <a:pt x="2471" y="167"/>
                </a:cubicBezTo>
                <a:cubicBezTo>
                  <a:pt x="2493" y="165"/>
                  <a:pt x="2516" y="164"/>
                  <a:pt x="2538" y="161"/>
                </a:cubicBezTo>
                <a:cubicBezTo>
                  <a:pt x="2569" y="157"/>
                  <a:pt x="2632" y="147"/>
                  <a:pt x="2632" y="147"/>
                </a:cubicBezTo>
                <a:cubicBezTo>
                  <a:pt x="2743" y="114"/>
                  <a:pt x="2850" y="102"/>
                  <a:pt x="2967" y="94"/>
                </a:cubicBezTo>
                <a:cubicBezTo>
                  <a:pt x="3420" y="100"/>
                  <a:pt x="3270" y="83"/>
                  <a:pt x="3476" y="114"/>
                </a:cubicBezTo>
                <a:cubicBezTo>
                  <a:pt x="3522" y="130"/>
                  <a:pt x="3468" y="113"/>
                  <a:pt x="3556" y="127"/>
                </a:cubicBezTo>
                <a:cubicBezTo>
                  <a:pt x="3579" y="131"/>
                  <a:pt x="3594" y="148"/>
                  <a:pt x="3617" y="154"/>
                </a:cubicBezTo>
                <a:cubicBezTo>
                  <a:pt x="3701" y="176"/>
                  <a:pt x="3785" y="183"/>
                  <a:pt x="3871" y="188"/>
                </a:cubicBezTo>
                <a:cubicBezTo>
                  <a:pt x="3994" y="182"/>
                  <a:pt x="4113" y="182"/>
                  <a:pt x="4233" y="161"/>
                </a:cubicBezTo>
                <a:cubicBezTo>
                  <a:pt x="4257" y="135"/>
                  <a:pt x="4241" y="150"/>
                  <a:pt x="4287" y="121"/>
                </a:cubicBezTo>
                <a:cubicBezTo>
                  <a:pt x="4299" y="113"/>
                  <a:pt x="4327" y="107"/>
                  <a:pt x="4327" y="107"/>
                </a:cubicBezTo>
                <a:cubicBezTo>
                  <a:pt x="4373" y="61"/>
                  <a:pt x="4419" y="52"/>
                  <a:pt x="4481" y="40"/>
                </a:cubicBezTo>
                <a:cubicBezTo>
                  <a:pt x="4513" y="34"/>
                  <a:pt x="4543" y="19"/>
                  <a:pt x="4575" y="13"/>
                </a:cubicBezTo>
                <a:cubicBezTo>
                  <a:pt x="4632" y="2"/>
                  <a:pt x="4691" y="4"/>
                  <a:pt x="4749" y="0"/>
                </a:cubicBezTo>
                <a:cubicBezTo>
                  <a:pt x="4771" y="1"/>
                  <a:pt x="4893" y="6"/>
                  <a:pt x="4936" y="13"/>
                </a:cubicBezTo>
                <a:cubicBezTo>
                  <a:pt x="5015" y="26"/>
                  <a:pt x="4883" y="15"/>
                  <a:pt x="4983" y="27"/>
                </a:cubicBezTo>
                <a:cubicBezTo>
                  <a:pt x="5028" y="33"/>
                  <a:pt x="5117" y="40"/>
                  <a:pt x="5117" y="40"/>
                </a:cubicBezTo>
                <a:cubicBezTo>
                  <a:pt x="5206" y="35"/>
                  <a:pt x="5297" y="15"/>
                  <a:pt x="5385" y="0"/>
                </a:cubicBezTo>
                <a:cubicBezTo>
                  <a:pt x="5481" y="2"/>
                  <a:pt x="5577" y="3"/>
                  <a:pt x="5673" y="7"/>
                </a:cubicBezTo>
                <a:cubicBezTo>
                  <a:pt x="5699" y="8"/>
                  <a:pt x="5701" y="29"/>
                  <a:pt x="5720" y="40"/>
                </a:cubicBezTo>
                <a:cubicBezTo>
                  <a:pt x="5733" y="48"/>
                  <a:pt x="5760" y="60"/>
                  <a:pt x="5760" y="60"/>
                </a:cubicBezTo>
                <a:lnTo>
                  <a:pt x="5760" y="643"/>
                </a:lnTo>
                <a:lnTo>
                  <a:pt x="0" y="643"/>
                </a:lnTo>
                <a:lnTo>
                  <a:pt x="0" y="281"/>
                </a:lnTo>
                <a:close/>
              </a:path>
            </a:pathLst>
          </a:custGeom>
          <a:solidFill>
            <a:srgbClr val="C9A28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1447800" y="0"/>
            <a:ext cx="5935663" cy="4479925"/>
          </a:xfrm>
          <a:custGeom>
            <a:avLst/>
            <a:gdLst>
              <a:gd name="T0" fmla="*/ 2357438 w 3739"/>
              <a:gd name="T1" fmla="*/ 4135438 h 2822"/>
              <a:gd name="T2" fmla="*/ 2154238 w 3739"/>
              <a:gd name="T3" fmla="*/ 4210050 h 2822"/>
              <a:gd name="T4" fmla="*/ 2101850 w 3739"/>
              <a:gd name="T5" fmla="*/ 4252913 h 2822"/>
              <a:gd name="T6" fmla="*/ 1719263 w 3739"/>
              <a:gd name="T7" fmla="*/ 4338638 h 2822"/>
              <a:gd name="T8" fmla="*/ 1443038 w 3739"/>
              <a:gd name="T9" fmla="*/ 4284663 h 2822"/>
              <a:gd name="T10" fmla="*/ 1250950 w 3739"/>
              <a:gd name="T11" fmla="*/ 4029075 h 2822"/>
              <a:gd name="T12" fmla="*/ 1006475 w 3739"/>
              <a:gd name="T13" fmla="*/ 4008438 h 2822"/>
              <a:gd name="T14" fmla="*/ 773113 w 3739"/>
              <a:gd name="T15" fmla="*/ 3913188 h 2822"/>
              <a:gd name="T16" fmla="*/ 592138 w 3739"/>
              <a:gd name="T17" fmla="*/ 3816350 h 2822"/>
              <a:gd name="T18" fmla="*/ 454025 w 3739"/>
              <a:gd name="T19" fmla="*/ 3657600 h 2822"/>
              <a:gd name="T20" fmla="*/ 411163 w 3739"/>
              <a:gd name="T21" fmla="*/ 3614738 h 2822"/>
              <a:gd name="T22" fmla="*/ 252413 w 3739"/>
              <a:gd name="T23" fmla="*/ 3424238 h 2822"/>
              <a:gd name="T24" fmla="*/ 92075 w 3739"/>
              <a:gd name="T25" fmla="*/ 3082925 h 2822"/>
              <a:gd name="T26" fmla="*/ 325438 w 3739"/>
              <a:gd name="T27" fmla="*/ 2403475 h 2822"/>
              <a:gd name="T28" fmla="*/ 347663 w 3739"/>
              <a:gd name="T29" fmla="*/ 1138238 h 2822"/>
              <a:gd name="T30" fmla="*/ 569913 w 3739"/>
              <a:gd name="T31" fmla="*/ 914400 h 2822"/>
              <a:gd name="T32" fmla="*/ 815975 w 3739"/>
              <a:gd name="T33" fmla="*/ 615950 h 2822"/>
              <a:gd name="T34" fmla="*/ 1144588 w 3739"/>
              <a:gd name="T35" fmla="*/ 500063 h 2822"/>
              <a:gd name="T36" fmla="*/ 1558925 w 3739"/>
              <a:gd name="T37" fmla="*/ 542925 h 2822"/>
              <a:gd name="T38" fmla="*/ 1676400 w 3739"/>
              <a:gd name="T39" fmla="*/ 606425 h 2822"/>
              <a:gd name="T40" fmla="*/ 1846263 w 3739"/>
              <a:gd name="T41" fmla="*/ 488950 h 2822"/>
              <a:gd name="T42" fmla="*/ 2081213 w 3739"/>
              <a:gd name="T43" fmla="*/ 169863 h 2822"/>
              <a:gd name="T44" fmla="*/ 2208213 w 3739"/>
              <a:gd name="T45" fmla="*/ 63500 h 2822"/>
              <a:gd name="T46" fmla="*/ 3632200 w 3739"/>
              <a:gd name="T47" fmla="*/ 52388 h 2822"/>
              <a:gd name="T48" fmla="*/ 3835400 w 3739"/>
              <a:gd name="T49" fmla="*/ 180975 h 2822"/>
              <a:gd name="T50" fmla="*/ 3919538 w 3739"/>
              <a:gd name="T51" fmla="*/ 563563 h 2822"/>
              <a:gd name="T52" fmla="*/ 4994275 w 3739"/>
              <a:gd name="T53" fmla="*/ 649288 h 2822"/>
              <a:gd name="T54" fmla="*/ 5248275 w 3739"/>
              <a:gd name="T55" fmla="*/ 722313 h 2822"/>
              <a:gd name="T56" fmla="*/ 5440363 w 3739"/>
              <a:gd name="T57" fmla="*/ 819150 h 2822"/>
              <a:gd name="T58" fmla="*/ 5535613 w 3739"/>
              <a:gd name="T59" fmla="*/ 946150 h 2822"/>
              <a:gd name="T60" fmla="*/ 5535613 w 3739"/>
              <a:gd name="T61" fmla="*/ 1743075 h 2822"/>
              <a:gd name="T62" fmla="*/ 5429250 w 3739"/>
              <a:gd name="T63" fmla="*/ 1914525 h 2822"/>
              <a:gd name="T64" fmla="*/ 5461000 w 3739"/>
              <a:gd name="T65" fmla="*/ 2041525 h 2822"/>
              <a:gd name="T66" fmla="*/ 5770563 w 3739"/>
              <a:gd name="T67" fmla="*/ 2190750 h 2822"/>
              <a:gd name="T68" fmla="*/ 5908675 w 3739"/>
              <a:gd name="T69" fmla="*/ 2593975 h 2822"/>
              <a:gd name="T70" fmla="*/ 5886450 w 3739"/>
              <a:gd name="T71" fmla="*/ 3424238 h 2822"/>
              <a:gd name="T72" fmla="*/ 5641975 w 3739"/>
              <a:gd name="T73" fmla="*/ 3709988 h 2822"/>
              <a:gd name="T74" fmla="*/ 5440363 w 3739"/>
              <a:gd name="T75" fmla="*/ 3859213 h 2822"/>
              <a:gd name="T76" fmla="*/ 4578350 w 3739"/>
              <a:gd name="T77" fmla="*/ 4029075 h 2822"/>
              <a:gd name="T78" fmla="*/ 4408488 w 3739"/>
              <a:gd name="T79" fmla="*/ 4200525 h 2822"/>
              <a:gd name="T80" fmla="*/ 4164013 w 3739"/>
              <a:gd name="T81" fmla="*/ 4348163 h 2822"/>
              <a:gd name="T82" fmla="*/ 3941763 w 3739"/>
              <a:gd name="T83" fmla="*/ 4391025 h 2822"/>
              <a:gd name="T84" fmla="*/ 3484563 w 3739"/>
              <a:gd name="T85" fmla="*/ 4411663 h 2822"/>
              <a:gd name="T86" fmla="*/ 2622550 w 3739"/>
              <a:gd name="T87" fmla="*/ 4433888 h 2822"/>
              <a:gd name="T88" fmla="*/ 2463800 w 3739"/>
              <a:gd name="T89" fmla="*/ 4273550 h 2822"/>
              <a:gd name="T90" fmla="*/ 2389188 w 3739"/>
              <a:gd name="T91" fmla="*/ 4103688 h 28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39" h="2822">
                <a:moveTo>
                  <a:pt x="1505" y="2585"/>
                </a:moveTo>
                <a:cubicBezTo>
                  <a:pt x="1498" y="2592"/>
                  <a:pt x="1493" y="2600"/>
                  <a:pt x="1485" y="2605"/>
                </a:cubicBezTo>
                <a:cubicBezTo>
                  <a:pt x="1472" y="2612"/>
                  <a:pt x="1444" y="2619"/>
                  <a:pt x="1444" y="2619"/>
                </a:cubicBezTo>
                <a:cubicBezTo>
                  <a:pt x="1417" y="2646"/>
                  <a:pt x="1392" y="2642"/>
                  <a:pt x="1357" y="2652"/>
                </a:cubicBezTo>
                <a:cubicBezTo>
                  <a:pt x="1353" y="2657"/>
                  <a:pt x="1349" y="2662"/>
                  <a:pt x="1344" y="2666"/>
                </a:cubicBezTo>
                <a:cubicBezTo>
                  <a:pt x="1338" y="2671"/>
                  <a:pt x="1330" y="2673"/>
                  <a:pt x="1324" y="2679"/>
                </a:cubicBezTo>
                <a:cubicBezTo>
                  <a:pt x="1318" y="2685"/>
                  <a:pt x="1318" y="2695"/>
                  <a:pt x="1311" y="2699"/>
                </a:cubicBezTo>
                <a:cubicBezTo>
                  <a:pt x="1246" y="2732"/>
                  <a:pt x="1154" y="2726"/>
                  <a:pt x="1083" y="2733"/>
                </a:cubicBezTo>
                <a:cubicBezTo>
                  <a:pt x="960" y="2724"/>
                  <a:pt x="1024" y="2737"/>
                  <a:pt x="969" y="2719"/>
                </a:cubicBezTo>
                <a:cubicBezTo>
                  <a:pt x="949" y="2712"/>
                  <a:pt x="909" y="2699"/>
                  <a:pt x="909" y="2699"/>
                </a:cubicBezTo>
                <a:cubicBezTo>
                  <a:pt x="877" y="2669"/>
                  <a:pt x="868" y="2633"/>
                  <a:pt x="822" y="2619"/>
                </a:cubicBezTo>
                <a:cubicBezTo>
                  <a:pt x="816" y="2603"/>
                  <a:pt x="801" y="2551"/>
                  <a:pt x="788" y="2538"/>
                </a:cubicBezTo>
                <a:cubicBezTo>
                  <a:pt x="783" y="2533"/>
                  <a:pt x="775" y="2533"/>
                  <a:pt x="768" y="2532"/>
                </a:cubicBezTo>
                <a:cubicBezTo>
                  <a:pt x="723" y="2528"/>
                  <a:pt x="679" y="2527"/>
                  <a:pt x="634" y="2525"/>
                </a:cubicBezTo>
                <a:cubicBezTo>
                  <a:pt x="601" y="2518"/>
                  <a:pt x="572" y="2509"/>
                  <a:pt x="540" y="2498"/>
                </a:cubicBezTo>
                <a:cubicBezTo>
                  <a:pt x="517" y="2490"/>
                  <a:pt x="511" y="2472"/>
                  <a:pt x="487" y="2465"/>
                </a:cubicBezTo>
                <a:cubicBezTo>
                  <a:pt x="462" y="2440"/>
                  <a:pt x="440" y="2433"/>
                  <a:pt x="406" y="2425"/>
                </a:cubicBezTo>
                <a:cubicBezTo>
                  <a:pt x="377" y="2394"/>
                  <a:pt x="412" y="2427"/>
                  <a:pt x="373" y="2404"/>
                </a:cubicBezTo>
                <a:cubicBezTo>
                  <a:pt x="345" y="2387"/>
                  <a:pt x="316" y="2367"/>
                  <a:pt x="292" y="2344"/>
                </a:cubicBezTo>
                <a:cubicBezTo>
                  <a:pt x="290" y="2331"/>
                  <a:pt x="293" y="2316"/>
                  <a:pt x="286" y="2304"/>
                </a:cubicBezTo>
                <a:cubicBezTo>
                  <a:pt x="283" y="2298"/>
                  <a:pt x="271" y="2302"/>
                  <a:pt x="266" y="2297"/>
                </a:cubicBezTo>
                <a:cubicBezTo>
                  <a:pt x="261" y="2292"/>
                  <a:pt x="263" y="2283"/>
                  <a:pt x="259" y="2277"/>
                </a:cubicBezTo>
                <a:cubicBezTo>
                  <a:pt x="245" y="2256"/>
                  <a:pt x="223" y="2234"/>
                  <a:pt x="205" y="2217"/>
                </a:cubicBezTo>
                <a:cubicBezTo>
                  <a:pt x="198" y="2193"/>
                  <a:pt x="159" y="2157"/>
                  <a:pt x="159" y="2157"/>
                </a:cubicBezTo>
                <a:cubicBezTo>
                  <a:pt x="146" y="2119"/>
                  <a:pt x="120" y="2091"/>
                  <a:pt x="92" y="2063"/>
                </a:cubicBezTo>
                <a:cubicBezTo>
                  <a:pt x="78" y="2023"/>
                  <a:pt x="72" y="1982"/>
                  <a:pt x="58" y="1942"/>
                </a:cubicBezTo>
                <a:cubicBezTo>
                  <a:pt x="59" y="1906"/>
                  <a:pt x="0" y="1600"/>
                  <a:pt x="132" y="1554"/>
                </a:cubicBezTo>
                <a:cubicBezTo>
                  <a:pt x="150" y="1535"/>
                  <a:pt x="180" y="1522"/>
                  <a:pt x="205" y="1514"/>
                </a:cubicBezTo>
                <a:cubicBezTo>
                  <a:pt x="228" y="1449"/>
                  <a:pt x="199" y="1343"/>
                  <a:pt x="192" y="1273"/>
                </a:cubicBezTo>
                <a:cubicBezTo>
                  <a:pt x="194" y="1087"/>
                  <a:pt x="83" y="843"/>
                  <a:pt x="219" y="717"/>
                </a:cubicBezTo>
                <a:cubicBezTo>
                  <a:pt x="235" y="672"/>
                  <a:pt x="239" y="666"/>
                  <a:pt x="279" y="636"/>
                </a:cubicBezTo>
                <a:cubicBezTo>
                  <a:pt x="303" y="597"/>
                  <a:pt x="314" y="585"/>
                  <a:pt x="359" y="576"/>
                </a:cubicBezTo>
                <a:cubicBezTo>
                  <a:pt x="374" y="555"/>
                  <a:pt x="390" y="536"/>
                  <a:pt x="406" y="516"/>
                </a:cubicBezTo>
                <a:cubicBezTo>
                  <a:pt x="419" y="478"/>
                  <a:pt x="475" y="401"/>
                  <a:pt x="514" y="388"/>
                </a:cubicBezTo>
                <a:cubicBezTo>
                  <a:pt x="532" y="361"/>
                  <a:pt x="540" y="368"/>
                  <a:pt x="567" y="355"/>
                </a:cubicBezTo>
                <a:cubicBezTo>
                  <a:pt x="620" y="328"/>
                  <a:pt x="660" y="322"/>
                  <a:pt x="721" y="315"/>
                </a:cubicBezTo>
                <a:cubicBezTo>
                  <a:pt x="795" y="319"/>
                  <a:pt x="869" y="320"/>
                  <a:pt x="942" y="328"/>
                </a:cubicBezTo>
                <a:cubicBezTo>
                  <a:pt x="956" y="329"/>
                  <a:pt x="982" y="342"/>
                  <a:pt x="982" y="342"/>
                </a:cubicBezTo>
                <a:cubicBezTo>
                  <a:pt x="993" y="353"/>
                  <a:pt x="1001" y="361"/>
                  <a:pt x="1016" y="368"/>
                </a:cubicBezTo>
                <a:cubicBezTo>
                  <a:pt x="1029" y="374"/>
                  <a:pt x="1056" y="382"/>
                  <a:pt x="1056" y="382"/>
                </a:cubicBezTo>
                <a:cubicBezTo>
                  <a:pt x="1083" y="372"/>
                  <a:pt x="1078" y="358"/>
                  <a:pt x="1103" y="342"/>
                </a:cubicBezTo>
                <a:cubicBezTo>
                  <a:pt x="1122" y="311"/>
                  <a:pt x="1131" y="319"/>
                  <a:pt x="1163" y="308"/>
                </a:cubicBezTo>
                <a:cubicBezTo>
                  <a:pt x="1175" y="274"/>
                  <a:pt x="1222" y="230"/>
                  <a:pt x="1244" y="201"/>
                </a:cubicBezTo>
                <a:cubicBezTo>
                  <a:pt x="1267" y="171"/>
                  <a:pt x="1291" y="139"/>
                  <a:pt x="1311" y="107"/>
                </a:cubicBezTo>
                <a:cubicBezTo>
                  <a:pt x="1320" y="93"/>
                  <a:pt x="1319" y="72"/>
                  <a:pt x="1331" y="60"/>
                </a:cubicBezTo>
                <a:cubicBezTo>
                  <a:pt x="1346" y="45"/>
                  <a:pt x="1371" y="47"/>
                  <a:pt x="1391" y="40"/>
                </a:cubicBezTo>
                <a:cubicBezTo>
                  <a:pt x="1477" y="10"/>
                  <a:pt x="1582" y="9"/>
                  <a:pt x="1672" y="0"/>
                </a:cubicBezTo>
                <a:cubicBezTo>
                  <a:pt x="1882" y="4"/>
                  <a:pt x="2081" y="12"/>
                  <a:pt x="2288" y="33"/>
                </a:cubicBezTo>
                <a:cubicBezTo>
                  <a:pt x="2310" y="41"/>
                  <a:pt x="2320" y="53"/>
                  <a:pt x="2342" y="60"/>
                </a:cubicBezTo>
                <a:cubicBezTo>
                  <a:pt x="2368" y="78"/>
                  <a:pt x="2390" y="96"/>
                  <a:pt x="2416" y="114"/>
                </a:cubicBezTo>
                <a:cubicBezTo>
                  <a:pt x="2446" y="160"/>
                  <a:pt x="2437" y="139"/>
                  <a:pt x="2449" y="174"/>
                </a:cubicBezTo>
                <a:cubicBezTo>
                  <a:pt x="2457" y="241"/>
                  <a:pt x="2465" y="284"/>
                  <a:pt x="2469" y="355"/>
                </a:cubicBezTo>
                <a:cubicBezTo>
                  <a:pt x="2664" y="345"/>
                  <a:pt x="2852" y="361"/>
                  <a:pt x="3045" y="375"/>
                </a:cubicBezTo>
                <a:cubicBezTo>
                  <a:pt x="3073" y="401"/>
                  <a:pt x="3111" y="400"/>
                  <a:pt x="3146" y="409"/>
                </a:cubicBezTo>
                <a:cubicBezTo>
                  <a:pt x="3178" y="417"/>
                  <a:pt x="3208" y="433"/>
                  <a:pt x="3239" y="442"/>
                </a:cubicBezTo>
                <a:cubicBezTo>
                  <a:pt x="3261" y="449"/>
                  <a:pt x="3284" y="449"/>
                  <a:pt x="3306" y="455"/>
                </a:cubicBezTo>
                <a:cubicBezTo>
                  <a:pt x="3324" y="460"/>
                  <a:pt x="3360" y="469"/>
                  <a:pt x="3360" y="469"/>
                </a:cubicBezTo>
                <a:cubicBezTo>
                  <a:pt x="3384" y="485"/>
                  <a:pt x="3402" y="501"/>
                  <a:pt x="3427" y="516"/>
                </a:cubicBezTo>
                <a:cubicBezTo>
                  <a:pt x="3438" y="548"/>
                  <a:pt x="3445" y="533"/>
                  <a:pt x="3467" y="556"/>
                </a:cubicBezTo>
                <a:cubicBezTo>
                  <a:pt x="3485" y="607"/>
                  <a:pt x="3461" y="544"/>
                  <a:pt x="3487" y="596"/>
                </a:cubicBezTo>
                <a:cubicBezTo>
                  <a:pt x="3509" y="640"/>
                  <a:pt x="3518" y="702"/>
                  <a:pt x="3527" y="750"/>
                </a:cubicBezTo>
                <a:cubicBezTo>
                  <a:pt x="3523" y="883"/>
                  <a:pt x="3516" y="976"/>
                  <a:pt x="3487" y="1098"/>
                </a:cubicBezTo>
                <a:cubicBezTo>
                  <a:pt x="3478" y="1134"/>
                  <a:pt x="3479" y="1151"/>
                  <a:pt x="3447" y="1172"/>
                </a:cubicBezTo>
                <a:cubicBezTo>
                  <a:pt x="3439" y="1184"/>
                  <a:pt x="3427" y="1194"/>
                  <a:pt x="3420" y="1206"/>
                </a:cubicBezTo>
                <a:cubicBezTo>
                  <a:pt x="3396" y="1247"/>
                  <a:pt x="3434" y="1207"/>
                  <a:pt x="3400" y="1239"/>
                </a:cubicBezTo>
                <a:cubicBezTo>
                  <a:pt x="3387" y="1296"/>
                  <a:pt x="3348" y="1275"/>
                  <a:pt x="3440" y="1286"/>
                </a:cubicBezTo>
                <a:cubicBezTo>
                  <a:pt x="3480" y="1296"/>
                  <a:pt x="3516" y="1301"/>
                  <a:pt x="3554" y="1319"/>
                </a:cubicBezTo>
                <a:cubicBezTo>
                  <a:pt x="3578" y="1343"/>
                  <a:pt x="3607" y="1361"/>
                  <a:pt x="3635" y="1380"/>
                </a:cubicBezTo>
                <a:cubicBezTo>
                  <a:pt x="3648" y="1401"/>
                  <a:pt x="3664" y="1436"/>
                  <a:pt x="3682" y="1453"/>
                </a:cubicBezTo>
                <a:cubicBezTo>
                  <a:pt x="3693" y="1513"/>
                  <a:pt x="3702" y="1576"/>
                  <a:pt x="3722" y="1634"/>
                </a:cubicBezTo>
                <a:cubicBezTo>
                  <a:pt x="3739" y="1783"/>
                  <a:pt x="3734" y="1900"/>
                  <a:pt x="3728" y="2063"/>
                </a:cubicBezTo>
                <a:cubicBezTo>
                  <a:pt x="3727" y="2084"/>
                  <a:pt x="3720" y="2136"/>
                  <a:pt x="3708" y="2157"/>
                </a:cubicBezTo>
                <a:cubicBezTo>
                  <a:pt x="3697" y="2176"/>
                  <a:pt x="3674" y="2192"/>
                  <a:pt x="3661" y="2210"/>
                </a:cubicBezTo>
                <a:cubicBezTo>
                  <a:pt x="3625" y="2261"/>
                  <a:pt x="3611" y="2309"/>
                  <a:pt x="3554" y="2337"/>
                </a:cubicBezTo>
                <a:cubicBezTo>
                  <a:pt x="3535" y="2357"/>
                  <a:pt x="3529" y="2364"/>
                  <a:pt x="3501" y="2371"/>
                </a:cubicBezTo>
                <a:cubicBezTo>
                  <a:pt x="3474" y="2391"/>
                  <a:pt x="3460" y="2421"/>
                  <a:pt x="3427" y="2431"/>
                </a:cubicBezTo>
                <a:cubicBezTo>
                  <a:pt x="3395" y="2465"/>
                  <a:pt x="3399" y="2458"/>
                  <a:pt x="3340" y="2465"/>
                </a:cubicBezTo>
                <a:cubicBezTo>
                  <a:pt x="3200" y="2532"/>
                  <a:pt x="3036" y="2531"/>
                  <a:pt x="2884" y="2538"/>
                </a:cubicBezTo>
                <a:cubicBezTo>
                  <a:pt x="2875" y="2610"/>
                  <a:pt x="2886" y="2597"/>
                  <a:pt x="2824" y="2619"/>
                </a:cubicBezTo>
                <a:cubicBezTo>
                  <a:pt x="2781" y="2662"/>
                  <a:pt x="2830" y="2620"/>
                  <a:pt x="2777" y="2646"/>
                </a:cubicBezTo>
                <a:cubicBezTo>
                  <a:pt x="2741" y="2664"/>
                  <a:pt x="2734" y="2684"/>
                  <a:pt x="2697" y="2692"/>
                </a:cubicBezTo>
                <a:cubicBezTo>
                  <a:pt x="2687" y="2699"/>
                  <a:pt x="2631" y="2736"/>
                  <a:pt x="2623" y="2739"/>
                </a:cubicBezTo>
                <a:cubicBezTo>
                  <a:pt x="2602" y="2747"/>
                  <a:pt x="2578" y="2749"/>
                  <a:pt x="2556" y="2753"/>
                </a:cubicBezTo>
                <a:cubicBezTo>
                  <a:pt x="2532" y="2758"/>
                  <a:pt x="2483" y="2766"/>
                  <a:pt x="2483" y="2766"/>
                </a:cubicBezTo>
                <a:cubicBezTo>
                  <a:pt x="2453" y="2765"/>
                  <a:pt x="2315" y="2786"/>
                  <a:pt x="2268" y="2739"/>
                </a:cubicBezTo>
                <a:cubicBezTo>
                  <a:pt x="2236" y="2748"/>
                  <a:pt x="2225" y="2771"/>
                  <a:pt x="2195" y="2779"/>
                </a:cubicBezTo>
                <a:cubicBezTo>
                  <a:pt x="2097" y="2806"/>
                  <a:pt x="1995" y="2812"/>
                  <a:pt x="1893" y="2820"/>
                </a:cubicBezTo>
                <a:cubicBezTo>
                  <a:pt x="1790" y="2816"/>
                  <a:pt x="1736" y="2822"/>
                  <a:pt x="1652" y="2793"/>
                </a:cubicBezTo>
                <a:cubicBezTo>
                  <a:pt x="1620" y="2759"/>
                  <a:pt x="1660" y="2797"/>
                  <a:pt x="1619" y="2773"/>
                </a:cubicBezTo>
                <a:cubicBezTo>
                  <a:pt x="1596" y="2760"/>
                  <a:pt x="1571" y="2713"/>
                  <a:pt x="1552" y="2692"/>
                </a:cubicBezTo>
                <a:cubicBezTo>
                  <a:pt x="1542" y="2664"/>
                  <a:pt x="1528" y="2641"/>
                  <a:pt x="1518" y="2612"/>
                </a:cubicBezTo>
                <a:cubicBezTo>
                  <a:pt x="1508" y="2583"/>
                  <a:pt x="1521" y="2585"/>
                  <a:pt x="1505" y="2585"/>
                </a:cubicBezTo>
                <a:close/>
              </a:path>
            </a:pathLst>
          </a:custGeom>
          <a:solidFill>
            <a:srgbClr val="158F3B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2819400" y="2286000"/>
            <a:ext cx="2700338" cy="4635500"/>
          </a:xfrm>
          <a:custGeom>
            <a:avLst/>
            <a:gdLst>
              <a:gd name="T0" fmla="*/ 850900 w 1701"/>
              <a:gd name="T1" fmla="*/ 1392238 h 2920"/>
              <a:gd name="T2" fmla="*/ 946150 w 1701"/>
              <a:gd name="T3" fmla="*/ 1743075 h 2920"/>
              <a:gd name="T4" fmla="*/ 839788 w 1701"/>
              <a:gd name="T5" fmla="*/ 2476500 h 2920"/>
              <a:gd name="T6" fmla="*/ 744538 w 1701"/>
              <a:gd name="T7" fmla="*/ 2944813 h 2920"/>
              <a:gd name="T8" fmla="*/ 595313 w 1701"/>
              <a:gd name="T9" fmla="*/ 3635375 h 2920"/>
              <a:gd name="T10" fmla="*/ 511175 w 1701"/>
              <a:gd name="T11" fmla="*/ 3997325 h 2920"/>
              <a:gd name="T12" fmla="*/ 350838 w 1701"/>
              <a:gd name="T13" fmla="*/ 4262438 h 2920"/>
              <a:gd name="T14" fmla="*/ 255588 w 1701"/>
              <a:gd name="T15" fmla="*/ 4422775 h 2920"/>
              <a:gd name="T16" fmla="*/ 192088 w 1701"/>
              <a:gd name="T17" fmla="*/ 4635500 h 2920"/>
              <a:gd name="T18" fmla="*/ 669925 w 1701"/>
              <a:gd name="T19" fmla="*/ 4529138 h 2920"/>
              <a:gd name="T20" fmla="*/ 787400 w 1701"/>
              <a:gd name="T21" fmla="*/ 4422775 h 2920"/>
              <a:gd name="T22" fmla="*/ 1147763 w 1701"/>
              <a:gd name="T23" fmla="*/ 4540250 h 2920"/>
              <a:gd name="T24" fmla="*/ 1462088 w 1701"/>
              <a:gd name="T25" fmla="*/ 4560888 h 2920"/>
              <a:gd name="T26" fmla="*/ 1595438 w 1701"/>
              <a:gd name="T27" fmla="*/ 4465638 h 2920"/>
              <a:gd name="T28" fmla="*/ 1892300 w 1701"/>
              <a:gd name="T29" fmla="*/ 4603750 h 2920"/>
              <a:gd name="T30" fmla="*/ 2136775 w 1701"/>
              <a:gd name="T31" fmla="*/ 4529138 h 2920"/>
              <a:gd name="T32" fmla="*/ 2265363 w 1701"/>
              <a:gd name="T33" fmla="*/ 4486275 h 2920"/>
              <a:gd name="T34" fmla="*/ 2349500 w 1701"/>
              <a:gd name="T35" fmla="*/ 4411663 h 2920"/>
              <a:gd name="T36" fmla="*/ 2274888 w 1701"/>
              <a:gd name="T37" fmla="*/ 4262438 h 2920"/>
              <a:gd name="T38" fmla="*/ 2168525 w 1701"/>
              <a:gd name="T39" fmla="*/ 4051300 h 2920"/>
              <a:gd name="T40" fmla="*/ 2147888 w 1701"/>
              <a:gd name="T41" fmla="*/ 3241675 h 2920"/>
              <a:gd name="T42" fmla="*/ 2605088 w 1701"/>
              <a:gd name="T43" fmla="*/ 3071813 h 2920"/>
              <a:gd name="T44" fmla="*/ 2605088 w 1701"/>
              <a:gd name="T45" fmla="*/ 2700338 h 2920"/>
              <a:gd name="T46" fmla="*/ 2552700 w 1701"/>
              <a:gd name="T47" fmla="*/ 2614613 h 2920"/>
              <a:gd name="T48" fmla="*/ 2541588 w 1701"/>
              <a:gd name="T49" fmla="*/ 3040063 h 2920"/>
              <a:gd name="T50" fmla="*/ 2530475 w 1701"/>
              <a:gd name="T51" fmla="*/ 2913063 h 2920"/>
              <a:gd name="T52" fmla="*/ 2392363 w 1701"/>
              <a:gd name="T53" fmla="*/ 2700338 h 2920"/>
              <a:gd name="T54" fmla="*/ 2339975 w 1701"/>
              <a:gd name="T55" fmla="*/ 2743200 h 2920"/>
              <a:gd name="T56" fmla="*/ 2190750 w 1701"/>
              <a:gd name="T57" fmla="*/ 2827338 h 2920"/>
              <a:gd name="T58" fmla="*/ 2159000 w 1701"/>
              <a:gd name="T59" fmla="*/ 2030413 h 2920"/>
              <a:gd name="T60" fmla="*/ 2371725 w 1701"/>
              <a:gd name="T61" fmla="*/ 1360488 h 2920"/>
              <a:gd name="T62" fmla="*/ 2509838 w 1701"/>
              <a:gd name="T63" fmla="*/ 1201738 h 2920"/>
              <a:gd name="T64" fmla="*/ 2700338 w 1701"/>
              <a:gd name="T65" fmla="*/ 1030288 h 2920"/>
              <a:gd name="T66" fmla="*/ 2435225 w 1701"/>
              <a:gd name="T67" fmla="*/ 690563 h 2920"/>
              <a:gd name="T68" fmla="*/ 1946275 w 1701"/>
              <a:gd name="T69" fmla="*/ 860425 h 2920"/>
              <a:gd name="T70" fmla="*/ 1722438 w 1701"/>
              <a:gd name="T71" fmla="*/ 1041400 h 2920"/>
              <a:gd name="T72" fmla="*/ 1638300 w 1701"/>
              <a:gd name="T73" fmla="*/ 1190625 h 2920"/>
              <a:gd name="T74" fmla="*/ 1466850 w 1701"/>
              <a:gd name="T75" fmla="*/ 808038 h 2920"/>
              <a:gd name="T76" fmla="*/ 1296988 w 1701"/>
              <a:gd name="T77" fmla="*/ 552450 h 2920"/>
              <a:gd name="T78" fmla="*/ 1212850 w 1701"/>
              <a:gd name="T79" fmla="*/ 393700 h 2920"/>
              <a:gd name="T80" fmla="*/ 1106488 w 1701"/>
              <a:gd name="T81" fmla="*/ 328613 h 2920"/>
              <a:gd name="T82" fmla="*/ 1031875 w 1701"/>
              <a:gd name="T83" fmla="*/ 276225 h 2920"/>
              <a:gd name="T84" fmla="*/ 882650 w 1701"/>
              <a:gd name="T85" fmla="*/ 158750 h 2920"/>
              <a:gd name="T86" fmla="*/ 755650 w 1701"/>
              <a:gd name="T87" fmla="*/ 95250 h 2920"/>
              <a:gd name="T88" fmla="*/ 531813 w 1701"/>
              <a:gd name="T89" fmla="*/ 84138 h 2920"/>
              <a:gd name="T90" fmla="*/ 520700 w 1701"/>
              <a:gd name="T91" fmla="*/ 212725 h 2920"/>
              <a:gd name="T92" fmla="*/ 658813 w 1701"/>
              <a:gd name="T93" fmla="*/ 339725 h 2920"/>
              <a:gd name="T94" fmla="*/ 733425 w 1701"/>
              <a:gd name="T95" fmla="*/ 414338 h 2920"/>
              <a:gd name="T96" fmla="*/ 776288 w 1701"/>
              <a:gd name="T97" fmla="*/ 477838 h 2920"/>
              <a:gd name="T98" fmla="*/ 882650 w 1701"/>
              <a:gd name="T99" fmla="*/ 595313 h 2920"/>
              <a:gd name="T100" fmla="*/ 946150 w 1701"/>
              <a:gd name="T101" fmla="*/ 690563 h 2920"/>
              <a:gd name="T102" fmla="*/ 882650 w 1701"/>
              <a:gd name="T103" fmla="*/ 669925 h 2920"/>
              <a:gd name="T104" fmla="*/ 106363 w 1701"/>
              <a:gd name="T105" fmla="*/ 785813 h 2920"/>
              <a:gd name="T106" fmla="*/ 0 w 1701"/>
              <a:gd name="T107" fmla="*/ 871538 h 2920"/>
              <a:gd name="T108" fmla="*/ 371475 w 1701"/>
              <a:gd name="T109" fmla="*/ 1116013 h 2920"/>
              <a:gd name="T110" fmla="*/ 787400 w 1701"/>
              <a:gd name="T111" fmla="*/ 1211263 h 29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01" h="2920">
                <a:moveTo>
                  <a:pt x="522" y="770"/>
                </a:moveTo>
                <a:cubicBezTo>
                  <a:pt x="539" y="850"/>
                  <a:pt x="517" y="741"/>
                  <a:pt x="536" y="877"/>
                </a:cubicBezTo>
                <a:cubicBezTo>
                  <a:pt x="542" y="920"/>
                  <a:pt x="564" y="962"/>
                  <a:pt x="576" y="1004"/>
                </a:cubicBezTo>
                <a:cubicBezTo>
                  <a:pt x="585" y="1035"/>
                  <a:pt x="589" y="1067"/>
                  <a:pt x="596" y="1098"/>
                </a:cubicBezTo>
                <a:cubicBezTo>
                  <a:pt x="594" y="1185"/>
                  <a:pt x="592" y="1272"/>
                  <a:pt x="589" y="1359"/>
                </a:cubicBezTo>
                <a:cubicBezTo>
                  <a:pt x="586" y="1428"/>
                  <a:pt x="582" y="1510"/>
                  <a:pt x="529" y="1560"/>
                </a:cubicBezTo>
                <a:cubicBezTo>
                  <a:pt x="521" y="1582"/>
                  <a:pt x="515" y="1604"/>
                  <a:pt x="509" y="1627"/>
                </a:cubicBezTo>
                <a:cubicBezTo>
                  <a:pt x="501" y="1707"/>
                  <a:pt x="495" y="1780"/>
                  <a:pt x="469" y="1855"/>
                </a:cubicBezTo>
                <a:cubicBezTo>
                  <a:pt x="456" y="1939"/>
                  <a:pt x="457" y="2025"/>
                  <a:pt x="442" y="2109"/>
                </a:cubicBezTo>
                <a:cubicBezTo>
                  <a:pt x="436" y="2192"/>
                  <a:pt x="435" y="2234"/>
                  <a:pt x="375" y="2290"/>
                </a:cubicBezTo>
                <a:cubicBezTo>
                  <a:pt x="363" y="2324"/>
                  <a:pt x="362" y="2355"/>
                  <a:pt x="355" y="2391"/>
                </a:cubicBezTo>
                <a:cubicBezTo>
                  <a:pt x="347" y="2434"/>
                  <a:pt x="332" y="2476"/>
                  <a:pt x="322" y="2518"/>
                </a:cubicBezTo>
                <a:cubicBezTo>
                  <a:pt x="319" y="2531"/>
                  <a:pt x="299" y="2619"/>
                  <a:pt x="288" y="2632"/>
                </a:cubicBezTo>
                <a:cubicBezTo>
                  <a:pt x="276" y="2647"/>
                  <a:pt x="238" y="2674"/>
                  <a:pt x="221" y="2685"/>
                </a:cubicBezTo>
                <a:cubicBezTo>
                  <a:pt x="215" y="2704"/>
                  <a:pt x="205" y="2730"/>
                  <a:pt x="194" y="2746"/>
                </a:cubicBezTo>
                <a:cubicBezTo>
                  <a:pt x="172" y="2779"/>
                  <a:pt x="176" y="2752"/>
                  <a:pt x="161" y="2786"/>
                </a:cubicBezTo>
                <a:cubicBezTo>
                  <a:pt x="136" y="2842"/>
                  <a:pt x="161" y="2811"/>
                  <a:pt x="134" y="2840"/>
                </a:cubicBezTo>
                <a:cubicBezTo>
                  <a:pt x="132" y="2857"/>
                  <a:pt x="121" y="2898"/>
                  <a:pt x="121" y="2920"/>
                </a:cubicBezTo>
                <a:cubicBezTo>
                  <a:pt x="228" y="2904"/>
                  <a:pt x="336" y="2896"/>
                  <a:pt x="441" y="2873"/>
                </a:cubicBezTo>
                <a:cubicBezTo>
                  <a:pt x="450" y="2871"/>
                  <a:pt x="425" y="2862"/>
                  <a:pt x="422" y="2853"/>
                </a:cubicBezTo>
                <a:cubicBezTo>
                  <a:pt x="420" y="2846"/>
                  <a:pt x="425" y="2839"/>
                  <a:pt x="429" y="2833"/>
                </a:cubicBezTo>
                <a:cubicBezTo>
                  <a:pt x="444" y="2808"/>
                  <a:pt x="473" y="2801"/>
                  <a:pt x="496" y="2786"/>
                </a:cubicBezTo>
                <a:cubicBezTo>
                  <a:pt x="546" y="2800"/>
                  <a:pt x="594" y="2816"/>
                  <a:pt x="643" y="2833"/>
                </a:cubicBezTo>
                <a:cubicBezTo>
                  <a:pt x="667" y="2841"/>
                  <a:pt x="700" y="2857"/>
                  <a:pt x="723" y="2860"/>
                </a:cubicBezTo>
                <a:cubicBezTo>
                  <a:pt x="796" y="2868"/>
                  <a:pt x="871" y="2886"/>
                  <a:pt x="944" y="2886"/>
                </a:cubicBezTo>
                <a:cubicBezTo>
                  <a:pt x="936" y="2882"/>
                  <a:pt x="922" y="2882"/>
                  <a:pt x="921" y="2873"/>
                </a:cubicBezTo>
                <a:cubicBezTo>
                  <a:pt x="912" y="2813"/>
                  <a:pt x="963" y="2870"/>
                  <a:pt x="924" y="2833"/>
                </a:cubicBezTo>
                <a:cubicBezTo>
                  <a:pt x="909" y="2785"/>
                  <a:pt x="972" y="2810"/>
                  <a:pt x="1005" y="2813"/>
                </a:cubicBezTo>
                <a:cubicBezTo>
                  <a:pt x="1040" y="2823"/>
                  <a:pt x="1070" y="2834"/>
                  <a:pt x="1105" y="2840"/>
                </a:cubicBezTo>
                <a:cubicBezTo>
                  <a:pt x="1134" y="2868"/>
                  <a:pt x="1155" y="2884"/>
                  <a:pt x="1192" y="2900"/>
                </a:cubicBezTo>
                <a:cubicBezTo>
                  <a:pt x="1262" y="2895"/>
                  <a:pt x="1294" y="2894"/>
                  <a:pt x="1353" y="2873"/>
                </a:cubicBezTo>
                <a:cubicBezTo>
                  <a:pt x="1351" y="2866"/>
                  <a:pt x="1348" y="2860"/>
                  <a:pt x="1346" y="2853"/>
                </a:cubicBezTo>
                <a:cubicBezTo>
                  <a:pt x="1344" y="2846"/>
                  <a:pt x="1340" y="2833"/>
                  <a:pt x="1340" y="2833"/>
                </a:cubicBezTo>
                <a:cubicBezTo>
                  <a:pt x="1395" y="2814"/>
                  <a:pt x="1366" y="2817"/>
                  <a:pt x="1427" y="2826"/>
                </a:cubicBezTo>
                <a:cubicBezTo>
                  <a:pt x="1454" y="2835"/>
                  <a:pt x="1480" y="2844"/>
                  <a:pt x="1507" y="2853"/>
                </a:cubicBezTo>
                <a:cubicBezTo>
                  <a:pt x="1501" y="2821"/>
                  <a:pt x="1502" y="2801"/>
                  <a:pt x="1480" y="2779"/>
                </a:cubicBezTo>
                <a:cubicBezTo>
                  <a:pt x="1473" y="2756"/>
                  <a:pt x="1467" y="2739"/>
                  <a:pt x="1453" y="2719"/>
                </a:cubicBezTo>
                <a:cubicBezTo>
                  <a:pt x="1437" y="2664"/>
                  <a:pt x="1460" y="2731"/>
                  <a:pt x="1433" y="2685"/>
                </a:cubicBezTo>
                <a:cubicBezTo>
                  <a:pt x="1415" y="2655"/>
                  <a:pt x="1426" y="2661"/>
                  <a:pt x="1393" y="2639"/>
                </a:cubicBezTo>
                <a:cubicBezTo>
                  <a:pt x="1383" y="2610"/>
                  <a:pt x="1374" y="2581"/>
                  <a:pt x="1366" y="2552"/>
                </a:cubicBezTo>
                <a:cubicBezTo>
                  <a:pt x="1354" y="2422"/>
                  <a:pt x="1345" y="2294"/>
                  <a:pt x="1340" y="2163"/>
                </a:cubicBezTo>
                <a:cubicBezTo>
                  <a:pt x="1342" y="2123"/>
                  <a:pt x="1331" y="2076"/>
                  <a:pt x="1353" y="2042"/>
                </a:cubicBezTo>
                <a:cubicBezTo>
                  <a:pt x="1389" y="1988"/>
                  <a:pt x="1486" y="1983"/>
                  <a:pt x="1541" y="1976"/>
                </a:cubicBezTo>
                <a:cubicBezTo>
                  <a:pt x="1576" y="1964"/>
                  <a:pt x="1607" y="1947"/>
                  <a:pt x="1641" y="1935"/>
                </a:cubicBezTo>
                <a:cubicBezTo>
                  <a:pt x="1647" y="1926"/>
                  <a:pt x="1661" y="1908"/>
                  <a:pt x="1661" y="1895"/>
                </a:cubicBezTo>
                <a:cubicBezTo>
                  <a:pt x="1661" y="1774"/>
                  <a:pt x="1663" y="1776"/>
                  <a:pt x="1641" y="1701"/>
                </a:cubicBezTo>
                <a:cubicBezTo>
                  <a:pt x="1636" y="1685"/>
                  <a:pt x="1639" y="1666"/>
                  <a:pt x="1628" y="1654"/>
                </a:cubicBezTo>
                <a:cubicBezTo>
                  <a:pt x="1623" y="1649"/>
                  <a:pt x="1615" y="1649"/>
                  <a:pt x="1608" y="1647"/>
                </a:cubicBezTo>
                <a:cubicBezTo>
                  <a:pt x="1560" y="1659"/>
                  <a:pt x="1568" y="1687"/>
                  <a:pt x="1561" y="1728"/>
                </a:cubicBezTo>
                <a:cubicBezTo>
                  <a:pt x="1565" y="1825"/>
                  <a:pt x="1543" y="1861"/>
                  <a:pt x="1601" y="1915"/>
                </a:cubicBezTo>
                <a:cubicBezTo>
                  <a:pt x="1658" y="1898"/>
                  <a:pt x="1645" y="1794"/>
                  <a:pt x="1608" y="1754"/>
                </a:cubicBezTo>
                <a:cubicBezTo>
                  <a:pt x="1578" y="1784"/>
                  <a:pt x="1594" y="1761"/>
                  <a:pt x="1594" y="1835"/>
                </a:cubicBezTo>
                <a:cubicBezTo>
                  <a:pt x="1586" y="1781"/>
                  <a:pt x="1582" y="1732"/>
                  <a:pt x="1534" y="1701"/>
                </a:cubicBezTo>
                <a:cubicBezTo>
                  <a:pt x="1584" y="1669"/>
                  <a:pt x="1520" y="1696"/>
                  <a:pt x="1507" y="1701"/>
                </a:cubicBezTo>
                <a:cubicBezTo>
                  <a:pt x="1503" y="1708"/>
                  <a:pt x="1500" y="1716"/>
                  <a:pt x="1494" y="1721"/>
                </a:cubicBezTo>
                <a:cubicBezTo>
                  <a:pt x="1489" y="1725"/>
                  <a:pt x="1480" y="1724"/>
                  <a:pt x="1474" y="1728"/>
                </a:cubicBezTo>
                <a:cubicBezTo>
                  <a:pt x="1457" y="1738"/>
                  <a:pt x="1443" y="1759"/>
                  <a:pt x="1427" y="1768"/>
                </a:cubicBezTo>
                <a:cubicBezTo>
                  <a:pt x="1413" y="1776"/>
                  <a:pt x="1396" y="1776"/>
                  <a:pt x="1380" y="1781"/>
                </a:cubicBezTo>
                <a:cubicBezTo>
                  <a:pt x="1361" y="1764"/>
                  <a:pt x="1361" y="1745"/>
                  <a:pt x="1353" y="1721"/>
                </a:cubicBezTo>
                <a:cubicBezTo>
                  <a:pt x="1338" y="1575"/>
                  <a:pt x="1323" y="1423"/>
                  <a:pt x="1360" y="1279"/>
                </a:cubicBezTo>
                <a:cubicBezTo>
                  <a:pt x="1369" y="1183"/>
                  <a:pt x="1400" y="1096"/>
                  <a:pt x="1427" y="1004"/>
                </a:cubicBezTo>
                <a:cubicBezTo>
                  <a:pt x="1443" y="952"/>
                  <a:pt x="1453" y="895"/>
                  <a:pt x="1494" y="857"/>
                </a:cubicBezTo>
                <a:cubicBezTo>
                  <a:pt x="1507" y="829"/>
                  <a:pt x="1508" y="814"/>
                  <a:pt x="1534" y="797"/>
                </a:cubicBezTo>
                <a:cubicBezTo>
                  <a:pt x="1544" y="767"/>
                  <a:pt x="1558" y="776"/>
                  <a:pt x="1581" y="757"/>
                </a:cubicBezTo>
                <a:cubicBezTo>
                  <a:pt x="1617" y="728"/>
                  <a:pt x="1636" y="677"/>
                  <a:pt x="1681" y="663"/>
                </a:cubicBezTo>
                <a:cubicBezTo>
                  <a:pt x="1696" y="648"/>
                  <a:pt x="1688" y="649"/>
                  <a:pt x="1701" y="649"/>
                </a:cubicBezTo>
                <a:cubicBezTo>
                  <a:pt x="1692" y="610"/>
                  <a:pt x="1644" y="557"/>
                  <a:pt x="1614" y="529"/>
                </a:cubicBezTo>
                <a:cubicBezTo>
                  <a:pt x="1603" y="491"/>
                  <a:pt x="1567" y="456"/>
                  <a:pt x="1534" y="435"/>
                </a:cubicBezTo>
                <a:cubicBezTo>
                  <a:pt x="1461" y="446"/>
                  <a:pt x="1391" y="474"/>
                  <a:pt x="1320" y="495"/>
                </a:cubicBezTo>
                <a:cubicBezTo>
                  <a:pt x="1294" y="521"/>
                  <a:pt x="1261" y="531"/>
                  <a:pt x="1226" y="542"/>
                </a:cubicBezTo>
                <a:cubicBezTo>
                  <a:pt x="1199" y="569"/>
                  <a:pt x="1166" y="589"/>
                  <a:pt x="1139" y="616"/>
                </a:cubicBezTo>
                <a:cubicBezTo>
                  <a:pt x="1123" y="632"/>
                  <a:pt x="1085" y="656"/>
                  <a:pt x="1085" y="656"/>
                </a:cubicBezTo>
                <a:cubicBezTo>
                  <a:pt x="1077" y="679"/>
                  <a:pt x="1072" y="691"/>
                  <a:pt x="1058" y="710"/>
                </a:cubicBezTo>
                <a:cubicBezTo>
                  <a:pt x="1049" y="723"/>
                  <a:pt x="1032" y="750"/>
                  <a:pt x="1032" y="750"/>
                </a:cubicBezTo>
                <a:cubicBezTo>
                  <a:pt x="1025" y="715"/>
                  <a:pt x="1018" y="668"/>
                  <a:pt x="991" y="643"/>
                </a:cubicBezTo>
                <a:cubicBezTo>
                  <a:pt x="976" y="596"/>
                  <a:pt x="961" y="543"/>
                  <a:pt x="924" y="509"/>
                </a:cubicBezTo>
                <a:cubicBezTo>
                  <a:pt x="915" y="478"/>
                  <a:pt x="886" y="471"/>
                  <a:pt x="871" y="442"/>
                </a:cubicBezTo>
                <a:cubicBezTo>
                  <a:pt x="848" y="397"/>
                  <a:pt x="859" y="379"/>
                  <a:pt x="817" y="348"/>
                </a:cubicBezTo>
                <a:cubicBezTo>
                  <a:pt x="803" y="318"/>
                  <a:pt x="795" y="291"/>
                  <a:pt x="770" y="268"/>
                </a:cubicBezTo>
                <a:cubicBezTo>
                  <a:pt x="768" y="261"/>
                  <a:pt x="769" y="253"/>
                  <a:pt x="764" y="248"/>
                </a:cubicBezTo>
                <a:cubicBezTo>
                  <a:pt x="762" y="246"/>
                  <a:pt x="715" y="222"/>
                  <a:pt x="710" y="221"/>
                </a:cubicBezTo>
                <a:cubicBezTo>
                  <a:pt x="706" y="216"/>
                  <a:pt x="700" y="212"/>
                  <a:pt x="697" y="207"/>
                </a:cubicBezTo>
                <a:cubicBezTo>
                  <a:pt x="693" y="201"/>
                  <a:pt x="695" y="192"/>
                  <a:pt x="690" y="187"/>
                </a:cubicBezTo>
                <a:cubicBezTo>
                  <a:pt x="680" y="177"/>
                  <a:pt x="663" y="179"/>
                  <a:pt x="650" y="174"/>
                </a:cubicBezTo>
                <a:cubicBezTo>
                  <a:pt x="612" y="136"/>
                  <a:pt x="663" y="182"/>
                  <a:pt x="616" y="154"/>
                </a:cubicBezTo>
                <a:cubicBezTo>
                  <a:pt x="594" y="141"/>
                  <a:pt x="578" y="114"/>
                  <a:pt x="556" y="100"/>
                </a:cubicBezTo>
                <a:cubicBezTo>
                  <a:pt x="552" y="97"/>
                  <a:pt x="520" y="88"/>
                  <a:pt x="516" y="87"/>
                </a:cubicBezTo>
                <a:cubicBezTo>
                  <a:pt x="469" y="40"/>
                  <a:pt x="522" y="87"/>
                  <a:pt x="476" y="60"/>
                </a:cubicBezTo>
                <a:cubicBezTo>
                  <a:pt x="444" y="41"/>
                  <a:pt x="433" y="11"/>
                  <a:pt x="395" y="0"/>
                </a:cubicBezTo>
                <a:cubicBezTo>
                  <a:pt x="361" y="10"/>
                  <a:pt x="363" y="35"/>
                  <a:pt x="335" y="53"/>
                </a:cubicBezTo>
                <a:cubicBezTo>
                  <a:pt x="325" y="80"/>
                  <a:pt x="307" y="93"/>
                  <a:pt x="288" y="114"/>
                </a:cubicBezTo>
                <a:cubicBezTo>
                  <a:pt x="345" y="151"/>
                  <a:pt x="273" y="106"/>
                  <a:pt x="328" y="134"/>
                </a:cubicBezTo>
                <a:cubicBezTo>
                  <a:pt x="352" y="146"/>
                  <a:pt x="363" y="165"/>
                  <a:pt x="389" y="174"/>
                </a:cubicBezTo>
                <a:cubicBezTo>
                  <a:pt x="398" y="187"/>
                  <a:pt x="402" y="205"/>
                  <a:pt x="415" y="214"/>
                </a:cubicBezTo>
                <a:cubicBezTo>
                  <a:pt x="430" y="224"/>
                  <a:pt x="438" y="227"/>
                  <a:pt x="449" y="241"/>
                </a:cubicBezTo>
                <a:cubicBezTo>
                  <a:pt x="454" y="247"/>
                  <a:pt x="458" y="254"/>
                  <a:pt x="462" y="261"/>
                </a:cubicBezTo>
                <a:cubicBezTo>
                  <a:pt x="465" y="267"/>
                  <a:pt x="465" y="275"/>
                  <a:pt x="469" y="281"/>
                </a:cubicBezTo>
                <a:cubicBezTo>
                  <a:pt x="474" y="289"/>
                  <a:pt x="483" y="294"/>
                  <a:pt x="489" y="301"/>
                </a:cubicBezTo>
                <a:cubicBezTo>
                  <a:pt x="508" y="324"/>
                  <a:pt x="499" y="338"/>
                  <a:pt x="529" y="348"/>
                </a:cubicBezTo>
                <a:cubicBezTo>
                  <a:pt x="548" y="401"/>
                  <a:pt x="520" y="339"/>
                  <a:pt x="556" y="375"/>
                </a:cubicBezTo>
                <a:cubicBezTo>
                  <a:pt x="567" y="386"/>
                  <a:pt x="567" y="404"/>
                  <a:pt x="576" y="415"/>
                </a:cubicBezTo>
                <a:cubicBezTo>
                  <a:pt x="582" y="422"/>
                  <a:pt x="596" y="426"/>
                  <a:pt x="596" y="435"/>
                </a:cubicBezTo>
                <a:cubicBezTo>
                  <a:pt x="596" y="442"/>
                  <a:pt x="583" y="430"/>
                  <a:pt x="576" y="428"/>
                </a:cubicBezTo>
                <a:cubicBezTo>
                  <a:pt x="569" y="426"/>
                  <a:pt x="563" y="424"/>
                  <a:pt x="556" y="422"/>
                </a:cubicBezTo>
                <a:cubicBezTo>
                  <a:pt x="438" y="429"/>
                  <a:pt x="330" y="438"/>
                  <a:pt x="214" y="448"/>
                </a:cubicBezTo>
                <a:cubicBezTo>
                  <a:pt x="170" y="457"/>
                  <a:pt x="104" y="465"/>
                  <a:pt x="67" y="495"/>
                </a:cubicBezTo>
                <a:cubicBezTo>
                  <a:pt x="37" y="520"/>
                  <a:pt x="71" y="499"/>
                  <a:pt x="40" y="522"/>
                </a:cubicBezTo>
                <a:cubicBezTo>
                  <a:pt x="27" y="532"/>
                  <a:pt x="0" y="549"/>
                  <a:pt x="0" y="549"/>
                </a:cubicBezTo>
                <a:cubicBezTo>
                  <a:pt x="9" y="608"/>
                  <a:pt x="27" y="667"/>
                  <a:pt x="47" y="723"/>
                </a:cubicBezTo>
                <a:cubicBezTo>
                  <a:pt x="113" y="713"/>
                  <a:pt x="163" y="707"/>
                  <a:pt x="234" y="703"/>
                </a:cubicBezTo>
                <a:cubicBezTo>
                  <a:pt x="321" y="707"/>
                  <a:pt x="377" y="698"/>
                  <a:pt x="449" y="723"/>
                </a:cubicBezTo>
                <a:cubicBezTo>
                  <a:pt x="464" y="746"/>
                  <a:pt x="470" y="755"/>
                  <a:pt x="496" y="763"/>
                </a:cubicBezTo>
                <a:cubicBezTo>
                  <a:pt x="502" y="782"/>
                  <a:pt x="519" y="816"/>
                  <a:pt x="536" y="824"/>
                </a:cubicBezTo>
              </a:path>
            </a:pathLst>
          </a:custGeom>
          <a:solidFill>
            <a:srgbClr val="996633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1143000" y="6553200"/>
            <a:ext cx="882650" cy="347663"/>
          </a:xfrm>
          <a:custGeom>
            <a:avLst/>
            <a:gdLst>
              <a:gd name="T0" fmla="*/ 234950 w 556"/>
              <a:gd name="T1" fmla="*/ 333375 h 219"/>
              <a:gd name="T2" fmla="*/ 171450 w 556"/>
              <a:gd name="T3" fmla="*/ 258763 h 219"/>
              <a:gd name="T4" fmla="*/ 85725 w 556"/>
              <a:gd name="T5" fmla="*/ 206375 h 219"/>
              <a:gd name="T6" fmla="*/ 65088 w 556"/>
              <a:gd name="T7" fmla="*/ 174625 h 219"/>
              <a:gd name="T8" fmla="*/ 0 w 556"/>
              <a:gd name="T9" fmla="*/ 152400 h 219"/>
              <a:gd name="T10" fmla="*/ 223838 w 556"/>
              <a:gd name="T11" fmla="*/ 131763 h 219"/>
              <a:gd name="T12" fmla="*/ 255588 w 556"/>
              <a:gd name="T13" fmla="*/ 152400 h 219"/>
              <a:gd name="T14" fmla="*/ 287338 w 556"/>
              <a:gd name="T15" fmla="*/ 163513 h 219"/>
              <a:gd name="T16" fmla="*/ 223838 w 556"/>
              <a:gd name="T17" fmla="*/ 46038 h 219"/>
              <a:gd name="T18" fmla="*/ 404813 w 556"/>
              <a:gd name="T19" fmla="*/ 36513 h 219"/>
              <a:gd name="T20" fmla="*/ 425450 w 556"/>
              <a:gd name="T21" fmla="*/ 111125 h 219"/>
              <a:gd name="T22" fmla="*/ 479425 w 556"/>
              <a:gd name="T23" fmla="*/ 152400 h 219"/>
              <a:gd name="T24" fmla="*/ 617538 w 556"/>
              <a:gd name="T25" fmla="*/ 120650 h 219"/>
              <a:gd name="T26" fmla="*/ 701675 w 556"/>
              <a:gd name="T27" fmla="*/ 185738 h 219"/>
              <a:gd name="T28" fmla="*/ 628650 w 556"/>
              <a:gd name="T29" fmla="*/ 238125 h 219"/>
              <a:gd name="T30" fmla="*/ 882650 w 556"/>
              <a:gd name="T31" fmla="*/ 269875 h 219"/>
              <a:gd name="T32" fmla="*/ 723900 w 556"/>
              <a:gd name="T33" fmla="*/ 344488 h 219"/>
              <a:gd name="T34" fmla="*/ 298450 w 556"/>
              <a:gd name="T35" fmla="*/ 333375 h 219"/>
              <a:gd name="T36" fmla="*/ 234950 w 556"/>
              <a:gd name="T37" fmla="*/ 333375 h 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6" h="219">
                <a:moveTo>
                  <a:pt x="148" y="210"/>
                </a:moveTo>
                <a:cubicBezTo>
                  <a:pt x="139" y="184"/>
                  <a:pt x="135" y="172"/>
                  <a:pt x="108" y="163"/>
                </a:cubicBezTo>
                <a:cubicBezTo>
                  <a:pt x="91" y="148"/>
                  <a:pt x="73" y="142"/>
                  <a:pt x="54" y="130"/>
                </a:cubicBezTo>
                <a:cubicBezTo>
                  <a:pt x="50" y="123"/>
                  <a:pt x="48" y="114"/>
                  <a:pt x="41" y="110"/>
                </a:cubicBezTo>
                <a:cubicBezTo>
                  <a:pt x="29" y="102"/>
                  <a:pt x="0" y="96"/>
                  <a:pt x="0" y="96"/>
                </a:cubicBezTo>
                <a:cubicBezTo>
                  <a:pt x="42" y="57"/>
                  <a:pt x="77" y="79"/>
                  <a:pt x="141" y="83"/>
                </a:cubicBezTo>
                <a:cubicBezTo>
                  <a:pt x="148" y="87"/>
                  <a:pt x="156" y="90"/>
                  <a:pt x="161" y="96"/>
                </a:cubicBezTo>
                <a:cubicBezTo>
                  <a:pt x="177" y="116"/>
                  <a:pt x="157" y="129"/>
                  <a:pt x="181" y="103"/>
                </a:cubicBezTo>
                <a:cubicBezTo>
                  <a:pt x="171" y="68"/>
                  <a:pt x="159" y="59"/>
                  <a:pt x="141" y="29"/>
                </a:cubicBezTo>
                <a:cubicBezTo>
                  <a:pt x="183" y="9"/>
                  <a:pt x="190" y="0"/>
                  <a:pt x="255" y="23"/>
                </a:cubicBezTo>
                <a:cubicBezTo>
                  <a:pt x="255" y="23"/>
                  <a:pt x="266" y="66"/>
                  <a:pt x="268" y="70"/>
                </a:cubicBezTo>
                <a:cubicBezTo>
                  <a:pt x="274" y="79"/>
                  <a:pt x="295" y="91"/>
                  <a:pt x="302" y="96"/>
                </a:cubicBezTo>
                <a:cubicBezTo>
                  <a:pt x="331" y="87"/>
                  <a:pt x="360" y="84"/>
                  <a:pt x="389" y="76"/>
                </a:cubicBezTo>
                <a:cubicBezTo>
                  <a:pt x="442" y="87"/>
                  <a:pt x="411" y="84"/>
                  <a:pt x="442" y="117"/>
                </a:cubicBezTo>
                <a:cubicBezTo>
                  <a:pt x="416" y="125"/>
                  <a:pt x="404" y="122"/>
                  <a:pt x="396" y="150"/>
                </a:cubicBezTo>
                <a:cubicBezTo>
                  <a:pt x="460" y="154"/>
                  <a:pt x="501" y="151"/>
                  <a:pt x="556" y="170"/>
                </a:cubicBezTo>
                <a:cubicBezTo>
                  <a:pt x="513" y="181"/>
                  <a:pt x="488" y="185"/>
                  <a:pt x="456" y="217"/>
                </a:cubicBezTo>
                <a:cubicBezTo>
                  <a:pt x="359" y="207"/>
                  <a:pt x="292" y="206"/>
                  <a:pt x="188" y="210"/>
                </a:cubicBezTo>
                <a:cubicBezTo>
                  <a:pt x="161" y="219"/>
                  <a:pt x="175" y="219"/>
                  <a:pt x="148" y="210"/>
                </a:cubicBezTo>
                <a:close/>
              </a:path>
            </a:pathLst>
          </a:custGeom>
          <a:solidFill>
            <a:srgbClr val="158F3B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6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18" y="6405770"/>
            <a:ext cx="404494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Freeform 9"/>
          <p:cNvSpPr>
            <a:spLocks/>
          </p:cNvSpPr>
          <p:nvPr/>
        </p:nvSpPr>
        <p:spPr bwMode="auto">
          <a:xfrm>
            <a:off x="5040313" y="6427788"/>
            <a:ext cx="1168400" cy="441325"/>
          </a:xfrm>
          <a:custGeom>
            <a:avLst/>
            <a:gdLst>
              <a:gd name="T0" fmla="*/ 350838 w 736"/>
              <a:gd name="T1" fmla="*/ 419100 h 278"/>
              <a:gd name="T2" fmla="*/ 169863 w 736"/>
              <a:gd name="T3" fmla="*/ 292100 h 278"/>
              <a:gd name="T4" fmla="*/ 63500 w 736"/>
              <a:gd name="T5" fmla="*/ 280988 h 278"/>
              <a:gd name="T6" fmla="*/ 0 w 736"/>
              <a:gd name="T7" fmla="*/ 303213 h 278"/>
              <a:gd name="T8" fmla="*/ 169863 w 736"/>
              <a:gd name="T9" fmla="*/ 185738 h 278"/>
              <a:gd name="T10" fmla="*/ 350838 w 736"/>
              <a:gd name="T11" fmla="*/ 228600 h 278"/>
              <a:gd name="T12" fmla="*/ 328613 w 736"/>
              <a:gd name="T13" fmla="*/ 122238 h 278"/>
              <a:gd name="T14" fmla="*/ 319088 w 736"/>
              <a:gd name="T15" fmla="*/ 90488 h 278"/>
              <a:gd name="T16" fmla="*/ 138113 w 736"/>
              <a:gd name="T17" fmla="*/ 36513 h 278"/>
              <a:gd name="T18" fmla="*/ 403225 w 736"/>
              <a:gd name="T19" fmla="*/ 25400 h 278"/>
              <a:gd name="T20" fmla="*/ 531813 w 736"/>
              <a:gd name="T21" fmla="*/ 100013 h 278"/>
              <a:gd name="T22" fmla="*/ 701675 w 736"/>
              <a:gd name="T23" fmla="*/ 142875 h 278"/>
              <a:gd name="T24" fmla="*/ 817563 w 736"/>
              <a:gd name="T25" fmla="*/ 111125 h 278"/>
              <a:gd name="T26" fmla="*/ 923925 w 736"/>
              <a:gd name="T27" fmla="*/ 47625 h 278"/>
              <a:gd name="T28" fmla="*/ 1116013 w 736"/>
              <a:gd name="T29" fmla="*/ 58738 h 278"/>
              <a:gd name="T30" fmla="*/ 1147763 w 736"/>
              <a:gd name="T31" fmla="*/ 79375 h 278"/>
              <a:gd name="T32" fmla="*/ 1041400 w 736"/>
              <a:gd name="T33" fmla="*/ 111125 h 278"/>
              <a:gd name="T34" fmla="*/ 955675 w 736"/>
              <a:gd name="T35" fmla="*/ 165100 h 278"/>
              <a:gd name="T36" fmla="*/ 914400 w 736"/>
              <a:gd name="T37" fmla="*/ 228600 h 278"/>
              <a:gd name="T38" fmla="*/ 1062038 w 736"/>
              <a:gd name="T39" fmla="*/ 249238 h 278"/>
              <a:gd name="T40" fmla="*/ 1127125 w 736"/>
              <a:gd name="T41" fmla="*/ 271463 h 278"/>
              <a:gd name="T42" fmla="*/ 1052513 w 736"/>
              <a:gd name="T43" fmla="*/ 312738 h 278"/>
              <a:gd name="T44" fmla="*/ 998538 w 736"/>
              <a:gd name="T45" fmla="*/ 398463 h 278"/>
              <a:gd name="T46" fmla="*/ 955675 w 736"/>
              <a:gd name="T47" fmla="*/ 409575 h 278"/>
              <a:gd name="T48" fmla="*/ 488950 w 736"/>
              <a:gd name="T49" fmla="*/ 398463 h 278"/>
              <a:gd name="T50" fmla="*/ 382588 w 736"/>
              <a:gd name="T51" fmla="*/ 441325 h 278"/>
              <a:gd name="T52" fmla="*/ 350838 w 736"/>
              <a:gd name="T53" fmla="*/ 419100 h 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6" h="278">
                <a:moveTo>
                  <a:pt x="221" y="264"/>
                </a:moveTo>
                <a:cubicBezTo>
                  <a:pt x="199" y="202"/>
                  <a:pt x="161" y="203"/>
                  <a:pt x="107" y="184"/>
                </a:cubicBezTo>
                <a:cubicBezTo>
                  <a:pt x="82" y="161"/>
                  <a:pt x="94" y="165"/>
                  <a:pt x="40" y="177"/>
                </a:cubicBezTo>
                <a:cubicBezTo>
                  <a:pt x="26" y="180"/>
                  <a:pt x="0" y="191"/>
                  <a:pt x="0" y="191"/>
                </a:cubicBezTo>
                <a:cubicBezTo>
                  <a:pt x="15" y="142"/>
                  <a:pt x="62" y="129"/>
                  <a:pt x="107" y="117"/>
                </a:cubicBezTo>
                <a:cubicBezTo>
                  <a:pt x="154" y="121"/>
                  <a:pt x="189" y="112"/>
                  <a:pt x="221" y="144"/>
                </a:cubicBezTo>
                <a:cubicBezTo>
                  <a:pt x="229" y="116"/>
                  <a:pt x="229" y="97"/>
                  <a:pt x="207" y="77"/>
                </a:cubicBezTo>
                <a:cubicBezTo>
                  <a:pt x="205" y="70"/>
                  <a:pt x="207" y="61"/>
                  <a:pt x="201" y="57"/>
                </a:cubicBezTo>
                <a:cubicBezTo>
                  <a:pt x="178" y="41"/>
                  <a:pt x="115" y="29"/>
                  <a:pt x="87" y="23"/>
                </a:cubicBezTo>
                <a:cubicBezTo>
                  <a:pt x="152" y="0"/>
                  <a:pt x="156" y="11"/>
                  <a:pt x="254" y="16"/>
                </a:cubicBezTo>
                <a:cubicBezTo>
                  <a:pt x="289" y="23"/>
                  <a:pt x="309" y="38"/>
                  <a:pt x="335" y="63"/>
                </a:cubicBezTo>
                <a:cubicBezTo>
                  <a:pt x="352" y="119"/>
                  <a:pt x="374" y="95"/>
                  <a:pt x="442" y="90"/>
                </a:cubicBezTo>
                <a:cubicBezTo>
                  <a:pt x="466" y="82"/>
                  <a:pt x="491" y="78"/>
                  <a:pt x="515" y="70"/>
                </a:cubicBezTo>
                <a:cubicBezTo>
                  <a:pt x="541" y="46"/>
                  <a:pt x="548" y="42"/>
                  <a:pt x="582" y="30"/>
                </a:cubicBezTo>
                <a:cubicBezTo>
                  <a:pt x="622" y="32"/>
                  <a:pt x="663" y="31"/>
                  <a:pt x="703" y="37"/>
                </a:cubicBezTo>
                <a:cubicBezTo>
                  <a:pt x="711" y="38"/>
                  <a:pt x="723" y="42"/>
                  <a:pt x="723" y="50"/>
                </a:cubicBezTo>
                <a:cubicBezTo>
                  <a:pt x="723" y="64"/>
                  <a:pt x="684" y="66"/>
                  <a:pt x="656" y="70"/>
                </a:cubicBezTo>
                <a:cubicBezTo>
                  <a:pt x="635" y="77"/>
                  <a:pt x="616" y="86"/>
                  <a:pt x="602" y="104"/>
                </a:cubicBezTo>
                <a:cubicBezTo>
                  <a:pt x="593" y="117"/>
                  <a:pt x="576" y="144"/>
                  <a:pt x="576" y="144"/>
                </a:cubicBezTo>
                <a:cubicBezTo>
                  <a:pt x="637" y="162"/>
                  <a:pt x="528" y="131"/>
                  <a:pt x="669" y="157"/>
                </a:cubicBezTo>
                <a:cubicBezTo>
                  <a:pt x="683" y="160"/>
                  <a:pt x="710" y="171"/>
                  <a:pt x="710" y="171"/>
                </a:cubicBezTo>
                <a:cubicBezTo>
                  <a:pt x="736" y="212"/>
                  <a:pt x="725" y="180"/>
                  <a:pt x="663" y="197"/>
                </a:cubicBezTo>
                <a:cubicBezTo>
                  <a:pt x="640" y="203"/>
                  <a:pt x="642" y="240"/>
                  <a:pt x="629" y="251"/>
                </a:cubicBezTo>
                <a:cubicBezTo>
                  <a:pt x="622" y="257"/>
                  <a:pt x="611" y="256"/>
                  <a:pt x="602" y="258"/>
                </a:cubicBezTo>
                <a:cubicBezTo>
                  <a:pt x="501" y="252"/>
                  <a:pt x="408" y="243"/>
                  <a:pt x="308" y="251"/>
                </a:cubicBezTo>
                <a:cubicBezTo>
                  <a:pt x="283" y="258"/>
                  <a:pt x="265" y="270"/>
                  <a:pt x="241" y="278"/>
                </a:cubicBezTo>
                <a:cubicBezTo>
                  <a:pt x="232" y="253"/>
                  <a:pt x="240" y="255"/>
                  <a:pt x="221" y="264"/>
                </a:cubicBezTo>
                <a:close/>
              </a:path>
            </a:pathLst>
          </a:custGeom>
          <a:solidFill>
            <a:srgbClr val="158F3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6019800" y="2590800"/>
            <a:ext cx="914400" cy="1066800"/>
            <a:chOff x="1248" y="1680"/>
            <a:chExt cx="576" cy="672"/>
          </a:xfrm>
        </p:grpSpPr>
        <p:sp>
          <p:nvSpPr>
            <p:cNvPr id="12339" name="Oval 11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0" name="Freeform 12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" name="Group 13"/>
          <p:cNvGrpSpPr>
            <a:grpSpLocks/>
          </p:cNvGrpSpPr>
          <p:nvPr/>
        </p:nvGrpSpPr>
        <p:grpSpPr bwMode="auto">
          <a:xfrm>
            <a:off x="3733800" y="152400"/>
            <a:ext cx="914400" cy="1066800"/>
            <a:chOff x="1248" y="1680"/>
            <a:chExt cx="576" cy="672"/>
          </a:xfrm>
        </p:grpSpPr>
        <p:sp>
          <p:nvSpPr>
            <p:cNvPr id="12337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B601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8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0" name="Group 16"/>
          <p:cNvGrpSpPr>
            <a:grpSpLocks/>
          </p:cNvGrpSpPr>
          <p:nvPr/>
        </p:nvGrpSpPr>
        <p:grpSpPr bwMode="auto">
          <a:xfrm>
            <a:off x="5791200" y="838200"/>
            <a:ext cx="914400" cy="1066800"/>
            <a:chOff x="1248" y="1680"/>
            <a:chExt cx="576" cy="672"/>
          </a:xfrm>
        </p:grpSpPr>
        <p:sp>
          <p:nvSpPr>
            <p:cNvPr id="12335" name="Oval 17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F11B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6" name="Freeform 18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1" name="Group 19"/>
          <p:cNvGrpSpPr>
            <a:grpSpLocks/>
          </p:cNvGrpSpPr>
          <p:nvPr/>
        </p:nvGrpSpPr>
        <p:grpSpPr bwMode="auto">
          <a:xfrm>
            <a:off x="4114800" y="1600200"/>
            <a:ext cx="914400" cy="1066800"/>
            <a:chOff x="1248" y="1680"/>
            <a:chExt cx="576" cy="672"/>
          </a:xfrm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4" name="Freeform 21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99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2" name="Group 22"/>
          <p:cNvGrpSpPr>
            <a:grpSpLocks/>
          </p:cNvGrpSpPr>
          <p:nvPr/>
        </p:nvGrpSpPr>
        <p:grpSpPr bwMode="auto">
          <a:xfrm>
            <a:off x="2590800" y="3200400"/>
            <a:ext cx="914400" cy="1066800"/>
            <a:chOff x="1248" y="1680"/>
            <a:chExt cx="576" cy="672"/>
          </a:xfrm>
        </p:grpSpPr>
        <p:sp>
          <p:nvSpPr>
            <p:cNvPr id="12331" name="Oval 23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Freeform 24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3" name="Group 25"/>
          <p:cNvGrpSpPr>
            <a:grpSpLocks/>
          </p:cNvGrpSpPr>
          <p:nvPr/>
        </p:nvGrpSpPr>
        <p:grpSpPr bwMode="auto">
          <a:xfrm>
            <a:off x="2057400" y="1219200"/>
            <a:ext cx="914400" cy="1066800"/>
            <a:chOff x="1248" y="1680"/>
            <a:chExt cx="576" cy="672"/>
          </a:xfrm>
        </p:grpSpPr>
        <p:sp>
          <p:nvSpPr>
            <p:cNvPr id="12329" name="Oval 26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2111E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0" name="Freeform 27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4" name="Freeform 28"/>
          <p:cNvSpPr>
            <a:spLocks/>
          </p:cNvSpPr>
          <p:nvPr/>
        </p:nvSpPr>
        <p:spPr bwMode="auto">
          <a:xfrm>
            <a:off x="6996113" y="5688013"/>
            <a:ext cx="661987" cy="330200"/>
          </a:xfrm>
          <a:custGeom>
            <a:avLst/>
            <a:gdLst>
              <a:gd name="T0" fmla="*/ 212725 w 417"/>
              <a:gd name="T1" fmla="*/ 203200 h 208"/>
              <a:gd name="T2" fmla="*/ 0 w 417"/>
              <a:gd name="T3" fmla="*/ 138113 h 208"/>
              <a:gd name="T4" fmla="*/ 201612 w 417"/>
              <a:gd name="T5" fmla="*/ 106363 h 208"/>
              <a:gd name="T6" fmla="*/ 223837 w 417"/>
              <a:gd name="T7" fmla="*/ 53975 h 208"/>
              <a:gd name="T8" fmla="*/ 307975 w 417"/>
              <a:gd name="T9" fmla="*/ 11113 h 208"/>
              <a:gd name="T10" fmla="*/ 382587 w 417"/>
              <a:gd name="T11" fmla="*/ 53975 h 208"/>
              <a:gd name="T12" fmla="*/ 468312 w 417"/>
              <a:gd name="T13" fmla="*/ 0 h 208"/>
              <a:gd name="T14" fmla="*/ 500062 w 417"/>
              <a:gd name="T15" fmla="*/ 85725 h 208"/>
              <a:gd name="T16" fmla="*/ 638175 w 417"/>
              <a:gd name="T17" fmla="*/ 138113 h 208"/>
              <a:gd name="T18" fmla="*/ 658812 w 417"/>
              <a:gd name="T19" fmla="*/ 160338 h 208"/>
              <a:gd name="T20" fmla="*/ 627062 w 417"/>
              <a:gd name="T21" fmla="*/ 180975 h 208"/>
              <a:gd name="T22" fmla="*/ 531812 w 417"/>
              <a:gd name="T23" fmla="*/ 212725 h 208"/>
              <a:gd name="T24" fmla="*/ 169862 w 417"/>
              <a:gd name="T25" fmla="*/ 276225 h 208"/>
              <a:gd name="T26" fmla="*/ 95250 w 417"/>
              <a:gd name="T27" fmla="*/ 330200 h 208"/>
              <a:gd name="T28" fmla="*/ 149225 w 417"/>
              <a:gd name="T29" fmla="*/ 234950 h 208"/>
              <a:gd name="T30" fmla="*/ 212725 w 417"/>
              <a:gd name="T31" fmla="*/ 203200 h 2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17" h="208">
                <a:moveTo>
                  <a:pt x="134" y="128"/>
                </a:moveTo>
                <a:cubicBezTo>
                  <a:pt x="90" y="112"/>
                  <a:pt x="46" y="97"/>
                  <a:pt x="0" y="87"/>
                </a:cubicBezTo>
                <a:cubicBezTo>
                  <a:pt x="49" y="83"/>
                  <a:pt x="81" y="75"/>
                  <a:pt x="127" y="67"/>
                </a:cubicBezTo>
                <a:cubicBezTo>
                  <a:pt x="136" y="42"/>
                  <a:pt x="131" y="53"/>
                  <a:pt x="141" y="34"/>
                </a:cubicBezTo>
                <a:cubicBezTo>
                  <a:pt x="157" y="12"/>
                  <a:pt x="169" y="16"/>
                  <a:pt x="194" y="7"/>
                </a:cubicBezTo>
                <a:cubicBezTo>
                  <a:pt x="225" y="36"/>
                  <a:pt x="193" y="45"/>
                  <a:pt x="241" y="34"/>
                </a:cubicBezTo>
                <a:cubicBezTo>
                  <a:pt x="258" y="17"/>
                  <a:pt x="272" y="8"/>
                  <a:pt x="295" y="0"/>
                </a:cubicBezTo>
                <a:cubicBezTo>
                  <a:pt x="353" y="10"/>
                  <a:pt x="344" y="9"/>
                  <a:pt x="315" y="54"/>
                </a:cubicBezTo>
                <a:cubicBezTo>
                  <a:pt x="341" y="71"/>
                  <a:pt x="372" y="78"/>
                  <a:pt x="402" y="87"/>
                </a:cubicBezTo>
                <a:cubicBezTo>
                  <a:pt x="406" y="92"/>
                  <a:pt x="417" y="95"/>
                  <a:pt x="415" y="101"/>
                </a:cubicBezTo>
                <a:cubicBezTo>
                  <a:pt x="413" y="109"/>
                  <a:pt x="402" y="111"/>
                  <a:pt x="395" y="114"/>
                </a:cubicBezTo>
                <a:cubicBezTo>
                  <a:pt x="379" y="121"/>
                  <a:pt x="353" y="129"/>
                  <a:pt x="335" y="134"/>
                </a:cubicBezTo>
                <a:cubicBezTo>
                  <a:pt x="269" y="124"/>
                  <a:pt x="173" y="154"/>
                  <a:pt x="107" y="174"/>
                </a:cubicBezTo>
                <a:cubicBezTo>
                  <a:pt x="91" y="191"/>
                  <a:pt x="82" y="200"/>
                  <a:pt x="60" y="208"/>
                </a:cubicBezTo>
                <a:cubicBezTo>
                  <a:pt x="20" y="165"/>
                  <a:pt x="62" y="158"/>
                  <a:pt x="94" y="148"/>
                </a:cubicBezTo>
                <a:cubicBezTo>
                  <a:pt x="109" y="132"/>
                  <a:pt x="113" y="117"/>
                  <a:pt x="134" y="12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Freeform 29"/>
          <p:cNvSpPr>
            <a:spLocks/>
          </p:cNvSpPr>
          <p:nvPr/>
        </p:nvSpPr>
        <p:spPr bwMode="auto">
          <a:xfrm>
            <a:off x="82550" y="6067425"/>
            <a:ext cx="425450" cy="295275"/>
          </a:xfrm>
          <a:custGeom>
            <a:avLst/>
            <a:gdLst>
              <a:gd name="T0" fmla="*/ 130175 w 268"/>
              <a:gd name="T1" fmla="*/ 163513 h 186"/>
              <a:gd name="T2" fmla="*/ 3175 w 268"/>
              <a:gd name="T3" fmla="*/ 109538 h 186"/>
              <a:gd name="T4" fmla="*/ 141288 w 268"/>
              <a:gd name="T5" fmla="*/ 88900 h 186"/>
              <a:gd name="T6" fmla="*/ 119063 w 268"/>
              <a:gd name="T7" fmla="*/ 14288 h 186"/>
              <a:gd name="T8" fmla="*/ 204788 w 268"/>
              <a:gd name="T9" fmla="*/ 34925 h 186"/>
              <a:gd name="T10" fmla="*/ 247650 w 268"/>
              <a:gd name="T11" fmla="*/ 88900 h 186"/>
              <a:gd name="T12" fmla="*/ 257175 w 268"/>
              <a:gd name="T13" fmla="*/ 57150 h 186"/>
              <a:gd name="T14" fmla="*/ 322263 w 268"/>
              <a:gd name="T15" fmla="*/ 34925 h 186"/>
              <a:gd name="T16" fmla="*/ 406400 w 268"/>
              <a:gd name="T17" fmla="*/ 46038 h 186"/>
              <a:gd name="T18" fmla="*/ 417513 w 268"/>
              <a:gd name="T19" fmla="*/ 77788 h 186"/>
              <a:gd name="T20" fmla="*/ 354013 w 268"/>
              <a:gd name="T21" fmla="*/ 100013 h 186"/>
              <a:gd name="T22" fmla="*/ 342900 w 268"/>
              <a:gd name="T23" fmla="*/ 131763 h 186"/>
              <a:gd name="T24" fmla="*/ 374650 w 268"/>
              <a:gd name="T25" fmla="*/ 141288 h 186"/>
              <a:gd name="T26" fmla="*/ 417513 w 268"/>
              <a:gd name="T27" fmla="*/ 184150 h 186"/>
              <a:gd name="T28" fmla="*/ 109538 w 268"/>
              <a:gd name="T29" fmla="*/ 227013 h 186"/>
              <a:gd name="T30" fmla="*/ 44450 w 268"/>
              <a:gd name="T31" fmla="*/ 238125 h 186"/>
              <a:gd name="T32" fmla="*/ 55563 w 268"/>
              <a:gd name="T33" fmla="*/ 195263 h 186"/>
              <a:gd name="T34" fmla="*/ 130175 w 268"/>
              <a:gd name="T35" fmla="*/ 163513 h 1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8" h="186">
                <a:moveTo>
                  <a:pt x="82" y="103"/>
                </a:moveTo>
                <a:cubicBezTo>
                  <a:pt x="62" y="81"/>
                  <a:pt x="30" y="77"/>
                  <a:pt x="2" y="69"/>
                </a:cubicBezTo>
                <a:cubicBezTo>
                  <a:pt x="62" y="51"/>
                  <a:pt x="0" y="44"/>
                  <a:pt x="89" y="56"/>
                </a:cubicBezTo>
                <a:cubicBezTo>
                  <a:pt x="106" y="30"/>
                  <a:pt x="105" y="20"/>
                  <a:pt x="75" y="9"/>
                </a:cubicBezTo>
                <a:cubicBezTo>
                  <a:pt x="101" y="0"/>
                  <a:pt x="109" y="4"/>
                  <a:pt x="129" y="22"/>
                </a:cubicBezTo>
                <a:cubicBezTo>
                  <a:pt x="132" y="30"/>
                  <a:pt x="137" y="61"/>
                  <a:pt x="156" y="56"/>
                </a:cubicBezTo>
                <a:cubicBezTo>
                  <a:pt x="163" y="54"/>
                  <a:pt x="156" y="40"/>
                  <a:pt x="162" y="36"/>
                </a:cubicBezTo>
                <a:cubicBezTo>
                  <a:pt x="174" y="28"/>
                  <a:pt x="203" y="22"/>
                  <a:pt x="203" y="22"/>
                </a:cubicBezTo>
                <a:cubicBezTo>
                  <a:pt x="221" y="24"/>
                  <a:pt x="240" y="22"/>
                  <a:pt x="256" y="29"/>
                </a:cubicBezTo>
                <a:cubicBezTo>
                  <a:pt x="262" y="32"/>
                  <a:pt x="268" y="44"/>
                  <a:pt x="263" y="49"/>
                </a:cubicBezTo>
                <a:cubicBezTo>
                  <a:pt x="253" y="59"/>
                  <a:pt x="223" y="63"/>
                  <a:pt x="223" y="63"/>
                </a:cubicBezTo>
                <a:cubicBezTo>
                  <a:pt x="221" y="70"/>
                  <a:pt x="213" y="77"/>
                  <a:pt x="216" y="83"/>
                </a:cubicBezTo>
                <a:cubicBezTo>
                  <a:pt x="219" y="89"/>
                  <a:pt x="230" y="85"/>
                  <a:pt x="236" y="89"/>
                </a:cubicBezTo>
                <a:cubicBezTo>
                  <a:pt x="247" y="96"/>
                  <a:pt x="254" y="107"/>
                  <a:pt x="263" y="116"/>
                </a:cubicBezTo>
                <a:cubicBezTo>
                  <a:pt x="203" y="137"/>
                  <a:pt x="131" y="139"/>
                  <a:pt x="69" y="143"/>
                </a:cubicBezTo>
                <a:cubicBezTo>
                  <a:pt x="40" y="161"/>
                  <a:pt x="40" y="186"/>
                  <a:pt x="28" y="150"/>
                </a:cubicBezTo>
                <a:cubicBezTo>
                  <a:pt x="30" y="141"/>
                  <a:pt x="28" y="130"/>
                  <a:pt x="35" y="123"/>
                </a:cubicBezTo>
                <a:cubicBezTo>
                  <a:pt x="46" y="112"/>
                  <a:pt x="82" y="123"/>
                  <a:pt x="82" y="103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30"/>
          <p:cNvSpPr>
            <a:spLocks/>
          </p:cNvSpPr>
          <p:nvPr/>
        </p:nvSpPr>
        <p:spPr bwMode="auto">
          <a:xfrm>
            <a:off x="8612188" y="5686425"/>
            <a:ext cx="531812" cy="268288"/>
          </a:xfrm>
          <a:custGeom>
            <a:avLst/>
            <a:gdLst>
              <a:gd name="T0" fmla="*/ 169862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7 w 335"/>
              <a:gd name="T7" fmla="*/ 76200 h 169"/>
              <a:gd name="T8" fmla="*/ 212725 w 335"/>
              <a:gd name="T9" fmla="*/ 98425 h 169"/>
              <a:gd name="T10" fmla="*/ 223837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2 w 335"/>
              <a:gd name="T21" fmla="*/ 139700 h 169"/>
              <a:gd name="T22" fmla="*/ 531812 w 335"/>
              <a:gd name="T23" fmla="*/ 161925 h 169"/>
              <a:gd name="T24" fmla="*/ 488950 w 335"/>
              <a:gd name="T25" fmla="*/ 257175 h 169"/>
              <a:gd name="T26" fmla="*/ 446087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2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7" name="Picture 31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4460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Freeform 32"/>
          <p:cNvSpPr>
            <a:spLocks/>
          </p:cNvSpPr>
          <p:nvPr/>
        </p:nvSpPr>
        <p:spPr bwMode="auto">
          <a:xfrm>
            <a:off x="8001000" y="5715000"/>
            <a:ext cx="531813" cy="268288"/>
          </a:xfrm>
          <a:custGeom>
            <a:avLst/>
            <a:gdLst>
              <a:gd name="T0" fmla="*/ 169863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8 w 335"/>
              <a:gd name="T7" fmla="*/ 76200 h 169"/>
              <a:gd name="T8" fmla="*/ 212725 w 335"/>
              <a:gd name="T9" fmla="*/ 98425 h 169"/>
              <a:gd name="T10" fmla="*/ 223838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3 w 335"/>
              <a:gd name="T21" fmla="*/ 139700 h 169"/>
              <a:gd name="T22" fmla="*/ 531813 w 335"/>
              <a:gd name="T23" fmla="*/ 161925 h 169"/>
              <a:gd name="T24" fmla="*/ 488950 w 335"/>
              <a:gd name="T25" fmla="*/ 257175 h 169"/>
              <a:gd name="T26" fmla="*/ 446088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3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Freeform 39"/>
          <p:cNvSpPr>
            <a:spLocks/>
          </p:cNvSpPr>
          <p:nvPr/>
        </p:nvSpPr>
        <p:spPr bwMode="auto">
          <a:xfrm>
            <a:off x="5181600" y="26670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Freeform 40"/>
          <p:cNvSpPr>
            <a:spLocks/>
          </p:cNvSpPr>
          <p:nvPr/>
        </p:nvSpPr>
        <p:spPr bwMode="auto">
          <a:xfrm rot="-3959090">
            <a:off x="4977607" y="25661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Freeform 41"/>
          <p:cNvSpPr>
            <a:spLocks/>
          </p:cNvSpPr>
          <p:nvPr/>
        </p:nvSpPr>
        <p:spPr bwMode="auto">
          <a:xfrm rot="-6273513">
            <a:off x="3148807" y="46997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Freeform 42"/>
          <p:cNvSpPr>
            <a:spLocks/>
          </p:cNvSpPr>
          <p:nvPr/>
        </p:nvSpPr>
        <p:spPr bwMode="auto">
          <a:xfrm rot="-5597032">
            <a:off x="2894807" y="25915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Freeform 43"/>
          <p:cNvSpPr>
            <a:spLocks/>
          </p:cNvSpPr>
          <p:nvPr/>
        </p:nvSpPr>
        <p:spPr bwMode="auto">
          <a:xfrm rot="-1468949">
            <a:off x="3482975" y="4670425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Freeform 44"/>
          <p:cNvSpPr>
            <a:spLocks/>
          </p:cNvSpPr>
          <p:nvPr/>
        </p:nvSpPr>
        <p:spPr bwMode="auto">
          <a:xfrm rot="-1161446">
            <a:off x="3200400" y="25908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AutoShape 45"/>
          <p:cNvSpPr>
            <a:spLocks noChangeArrowheads="1"/>
          </p:cNvSpPr>
          <p:nvPr/>
        </p:nvSpPr>
        <p:spPr bwMode="auto">
          <a:xfrm>
            <a:off x="7907338" y="228600"/>
            <a:ext cx="1219200" cy="1295400"/>
          </a:xfrm>
          <a:prstGeom prst="star32">
            <a:avLst>
              <a:gd name="adj" fmla="val 37500"/>
            </a:avLst>
          </a:prstGeom>
          <a:solidFill>
            <a:srgbClr val="F303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AutoShape 46"/>
          <p:cNvSpPr>
            <a:spLocks noChangeArrowheads="1"/>
          </p:cNvSpPr>
          <p:nvPr/>
        </p:nvSpPr>
        <p:spPr bwMode="auto">
          <a:xfrm rot="343466">
            <a:off x="109913" y="211684"/>
            <a:ext cx="1219200" cy="609600"/>
          </a:xfrm>
          <a:prstGeom prst="cloudCallout">
            <a:avLst>
              <a:gd name="adj1" fmla="val -32292"/>
              <a:gd name="adj2" fmla="val 23440"/>
            </a:avLst>
          </a:prstGeom>
          <a:solidFill>
            <a:srgbClr val="93DA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16431" name="WordArt 47"/>
          <p:cNvSpPr>
            <a:spLocks noChangeArrowheads="1" noChangeShapeType="1" noTextEdit="1"/>
          </p:cNvSpPr>
          <p:nvPr/>
        </p:nvSpPr>
        <p:spPr bwMode="auto">
          <a:xfrm>
            <a:off x="3962400" y="457200"/>
            <a:ext cx="37071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1</a:t>
            </a:r>
          </a:p>
        </p:txBody>
      </p:sp>
      <p:sp>
        <p:nvSpPr>
          <p:cNvPr id="16433" name="WordArt 49"/>
          <p:cNvSpPr>
            <a:spLocks noChangeArrowheads="1" noChangeShapeType="1" noTextEdit="1"/>
          </p:cNvSpPr>
          <p:nvPr/>
        </p:nvSpPr>
        <p:spPr bwMode="auto">
          <a:xfrm>
            <a:off x="6033691" y="1077191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11ED"/>
                </a:solidFill>
                <a:latin typeface="Arial Black"/>
              </a:rPr>
              <a:t>3</a:t>
            </a:r>
          </a:p>
        </p:txBody>
      </p:sp>
      <p:sp>
        <p:nvSpPr>
          <p:cNvPr id="54" name="WordArt 48"/>
          <p:cNvSpPr>
            <a:spLocks noChangeArrowheads="1" noChangeShapeType="1" noTextEdit="1"/>
          </p:cNvSpPr>
          <p:nvPr/>
        </p:nvSpPr>
        <p:spPr bwMode="auto">
          <a:xfrm>
            <a:off x="10155382" y="3009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5" name="WordArt 48"/>
          <p:cNvSpPr>
            <a:spLocks noChangeArrowheads="1" noChangeShapeType="1" noTextEdit="1"/>
          </p:cNvSpPr>
          <p:nvPr/>
        </p:nvSpPr>
        <p:spPr bwMode="auto">
          <a:xfrm>
            <a:off x="10155382" y="3810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7" name="WordArt 48"/>
          <p:cNvSpPr>
            <a:spLocks noChangeArrowheads="1" noChangeShapeType="1" noTextEdit="1"/>
          </p:cNvSpPr>
          <p:nvPr/>
        </p:nvSpPr>
        <p:spPr bwMode="auto">
          <a:xfrm>
            <a:off x="10252364" y="538114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65" name="Picture 8" descr="Cuc ti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3" y="6465395"/>
            <a:ext cx="393531" cy="41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373"/>
            <a:ext cx="859632" cy="91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83769"/>
            <a:ext cx="611188" cy="6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29" y="6152168"/>
            <a:ext cx="691589" cy="7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62" y="6453774"/>
            <a:ext cx="427004" cy="4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5334000"/>
            <a:ext cx="514350" cy="5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WordArt 48"/>
          <p:cNvSpPr>
            <a:spLocks noChangeArrowheads="1" noChangeShapeType="1" noTextEdit="1"/>
          </p:cNvSpPr>
          <p:nvPr/>
        </p:nvSpPr>
        <p:spPr bwMode="auto">
          <a:xfrm>
            <a:off x="9984839" y="796409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72" name="WordArt 48"/>
          <p:cNvSpPr>
            <a:spLocks noChangeArrowheads="1" noChangeShapeType="1" noTextEdit="1"/>
          </p:cNvSpPr>
          <p:nvPr/>
        </p:nvSpPr>
        <p:spPr bwMode="auto">
          <a:xfrm>
            <a:off x="6273006" y="2845832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73" name="WordArt 50"/>
          <p:cNvSpPr>
            <a:spLocks noChangeArrowheads="1" noChangeShapeType="1" noTextEdit="1"/>
          </p:cNvSpPr>
          <p:nvPr/>
        </p:nvSpPr>
        <p:spPr bwMode="auto">
          <a:xfrm>
            <a:off x="2247900" y="146685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4</a:t>
            </a:r>
          </a:p>
        </p:txBody>
      </p:sp>
      <p:sp>
        <p:nvSpPr>
          <p:cNvPr id="75" name="WordArt 51"/>
          <p:cNvSpPr>
            <a:spLocks noChangeArrowheads="1" noChangeShapeType="1" noTextEdit="1"/>
          </p:cNvSpPr>
          <p:nvPr/>
        </p:nvSpPr>
        <p:spPr bwMode="auto">
          <a:xfrm>
            <a:off x="4325541" y="1852710"/>
            <a:ext cx="492918" cy="662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.VnBlack" panose="020B7200000000000000" pitchFamily="34" charset="0"/>
              </a:rPr>
              <a:t>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.VnBlack" panose="020B7200000000000000" pitchFamily="34" charset="0"/>
            </a:endParaRPr>
          </a:p>
        </p:txBody>
      </p:sp>
      <p:sp>
        <p:nvSpPr>
          <p:cNvPr id="76" name="WordArt 52"/>
          <p:cNvSpPr>
            <a:spLocks noChangeArrowheads="1" noChangeShapeType="1" noTextEdit="1"/>
          </p:cNvSpPr>
          <p:nvPr/>
        </p:nvSpPr>
        <p:spPr bwMode="auto">
          <a:xfrm>
            <a:off x="2743200" y="3505200"/>
            <a:ext cx="53081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6</a:t>
            </a:r>
          </a:p>
        </p:txBody>
      </p:sp>
      <p:sp>
        <p:nvSpPr>
          <p:cNvPr id="77" name="WordArt 48"/>
          <p:cNvSpPr>
            <a:spLocks noChangeArrowheads="1" noChangeShapeType="1" noTextEdit="1"/>
          </p:cNvSpPr>
          <p:nvPr/>
        </p:nvSpPr>
        <p:spPr bwMode="auto">
          <a:xfrm>
            <a:off x="10559803" y="2244072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4274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1" grpId="0"/>
      <p:bldP spid="16433" grpId="0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7488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0663"/>
            <a:ext cx="5417663" cy="272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7010400" y="121303"/>
            <a:ext cx="1066800" cy="533400"/>
          </a:xfrm>
          <a:prstGeom prst="cloudCallout">
            <a:avLst>
              <a:gd name="adj1" fmla="val -29764"/>
              <a:gd name="adj2" fmla="val 33931"/>
            </a:avLst>
          </a:prstGeom>
          <a:solidFill>
            <a:srgbClr val="F39C2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0" y="5867400"/>
            <a:ext cx="9144000" cy="1020763"/>
          </a:xfrm>
          <a:custGeom>
            <a:avLst/>
            <a:gdLst>
              <a:gd name="T0" fmla="*/ 0 w 5760"/>
              <a:gd name="T1" fmla="*/ 446088 h 643"/>
              <a:gd name="T2" fmla="*/ 117475 w 5760"/>
              <a:gd name="T3" fmla="*/ 393700 h 643"/>
              <a:gd name="T4" fmla="*/ 330200 w 5760"/>
              <a:gd name="T5" fmla="*/ 361950 h 643"/>
              <a:gd name="T6" fmla="*/ 649288 w 5760"/>
              <a:gd name="T7" fmla="*/ 371475 h 643"/>
              <a:gd name="T8" fmla="*/ 744538 w 5760"/>
              <a:gd name="T9" fmla="*/ 339725 h 643"/>
              <a:gd name="T10" fmla="*/ 1158875 w 5760"/>
              <a:gd name="T11" fmla="*/ 233363 h 643"/>
              <a:gd name="T12" fmla="*/ 1658938 w 5760"/>
              <a:gd name="T13" fmla="*/ 223838 h 643"/>
              <a:gd name="T14" fmla="*/ 1881188 w 5760"/>
              <a:gd name="T15" fmla="*/ 255588 h 643"/>
              <a:gd name="T16" fmla="*/ 2286000 w 5760"/>
              <a:gd name="T17" fmla="*/ 244475 h 643"/>
              <a:gd name="T18" fmla="*/ 2478088 w 5760"/>
              <a:gd name="T19" fmla="*/ 201613 h 643"/>
              <a:gd name="T20" fmla="*/ 3455988 w 5760"/>
              <a:gd name="T21" fmla="*/ 287338 h 643"/>
              <a:gd name="T22" fmla="*/ 3922713 w 5760"/>
              <a:gd name="T23" fmla="*/ 265113 h 643"/>
              <a:gd name="T24" fmla="*/ 4029075 w 5760"/>
              <a:gd name="T25" fmla="*/ 255588 h 643"/>
              <a:gd name="T26" fmla="*/ 4178300 w 5760"/>
              <a:gd name="T27" fmla="*/ 233363 h 643"/>
              <a:gd name="T28" fmla="*/ 4710113 w 5760"/>
              <a:gd name="T29" fmla="*/ 149225 h 643"/>
              <a:gd name="T30" fmla="*/ 5518150 w 5760"/>
              <a:gd name="T31" fmla="*/ 180975 h 643"/>
              <a:gd name="T32" fmla="*/ 5645150 w 5760"/>
              <a:gd name="T33" fmla="*/ 201613 h 643"/>
              <a:gd name="T34" fmla="*/ 5741988 w 5760"/>
              <a:gd name="T35" fmla="*/ 244475 h 643"/>
              <a:gd name="T36" fmla="*/ 6145213 w 5760"/>
              <a:gd name="T37" fmla="*/ 298450 h 643"/>
              <a:gd name="T38" fmla="*/ 6719888 w 5760"/>
              <a:gd name="T39" fmla="*/ 255588 h 643"/>
              <a:gd name="T40" fmla="*/ 6805613 w 5760"/>
              <a:gd name="T41" fmla="*/ 192088 h 643"/>
              <a:gd name="T42" fmla="*/ 6869113 w 5760"/>
              <a:gd name="T43" fmla="*/ 169863 h 643"/>
              <a:gd name="T44" fmla="*/ 7113588 w 5760"/>
              <a:gd name="T45" fmla="*/ 63500 h 643"/>
              <a:gd name="T46" fmla="*/ 7262813 w 5760"/>
              <a:gd name="T47" fmla="*/ 20638 h 643"/>
              <a:gd name="T48" fmla="*/ 7539038 w 5760"/>
              <a:gd name="T49" fmla="*/ 0 h 643"/>
              <a:gd name="T50" fmla="*/ 7835900 w 5760"/>
              <a:gd name="T51" fmla="*/ 20638 h 643"/>
              <a:gd name="T52" fmla="*/ 7910513 w 5760"/>
              <a:gd name="T53" fmla="*/ 42863 h 643"/>
              <a:gd name="T54" fmla="*/ 8123238 w 5760"/>
              <a:gd name="T55" fmla="*/ 63500 h 643"/>
              <a:gd name="T56" fmla="*/ 8548688 w 5760"/>
              <a:gd name="T57" fmla="*/ 0 h 643"/>
              <a:gd name="T58" fmla="*/ 9005888 w 5760"/>
              <a:gd name="T59" fmla="*/ 11113 h 643"/>
              <a:gd name="T60" fmla="*/ 9080500 w 5760"/>
              <a:gd name="T61" fmla="*/ 63500 h 643"/>
              <a:gd name="T62" fmla="*/ 9144000 w 5760"/>
              <a:gd name="T63" fmla="*/ 95250 h 643"/>
              <a:gd name="T64" fmla="*/ 9144000 w 5760"/>
              <a:gd name="T65" fmla="*/ 1020763 h 643"/>
              <a:gd name="T66" fmla="*/ 0 w 5760"/>
              <a:gd name="T67" fmla="*/ 1020763 h 643"/>
              <a:gd name="T68" fmla="*/ 0 w 5760"/>
              <a:gd name="T69" fmla="*/ 446088 h 6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60" h="643">
                <a:moveTo>
                  <a:pt x="0" y="281"/>
                </a:moveTo>
                <a:cubicBezTo>
                  <a:pt x="27" y="273"/>
                  <a:pt x="44" y="255"/>
                  <a:pt x="74" y="248"/>
                </a:cubicBezTo>
                <a:cubicBezTo>
                  <a:pt x="118" y="238"/>
                  <a:pt x="164" y="236"/>
                  <a:pt x="208" y="228"/>
                </a:cubicBezTo>
                <a:cubicBezTo>
                  <a:pt x="291" y="235"/>
                  <a:pt x="318" y="240"/>
                  <a:pt x="409" y="234"/>
                </a:cubicBezTo>
                <a:cubicBezTo>
                  <a:pt x="429" y="228"/>
                  <a:pt x="469" y="214"/>
                  <a:pt x="469" y="214"/>
                </a:cubicBezTo>
                <a:cubicBezTo>
                  <a:pt x="538" y="163"/>
                  <a:pt x="648" y="154"/>
                  <a:pt x="730" y="147"/>
                </a:cubicBezTo>
                <a:cubicBezTo>
                  <a:pt x="838" y="128"/>
                  <a:pt x="934" y="137"/>
                  <a:pt x="1045" y="141"/>
                </a:cubicBezTo>
                <a:cubicBezTo>
                  <a:pt x="1098" y="153"/>
                  <a:pt x="1120" y="156"/>
                  <a:pt x="1185" y="161"/>
                </a:cubicBezTo>
                <a:cubicBezTo>
                  <a:pt x="1270" y="159"/>
                  <a:pt x="1355" y="158"/>
                  <a:pt x="1440" y="154"/>
                </a:cubicBezTo>
                <a:cubicBezTo>
                  <a:pt x="1477" y="152"/>
                  <a:pt x="1524" y="131"/>
                  <a:pt x="1561" y="127"/>
                </a:cubicBezTo>
                <a:cubicBezTo>
                  <a:pt x="1769" y="134"/>
                  <a:pt x="1969" y="171"/>
                  <a:pt x="2177" y="181"/>
                </a:cubicBezTo>
                <a:cubicBezTo>
                  <a:pt x="2326" y="175"/>
                  <a:pt x="2344" y="176"/>
                  <a:pt x="2471" y="167"/>
                </a:cubicBezTo>
                <a:cubicBezTo>
                  <a:pt x="2493" y="165"/>
                  <a:pt x="2516" y="164"/>
                  <a:pt x="2538" y="161"/>
                </a:cubicBezTo>
                <a:cubicBezTo>
                  <a:pt x="2569" y="157"/>
                  <a:pt x="2632" y="147"/>
                  <a:pt x="2632" y="147"/>
                </a:cubicBezTo>
                <a:cubicBezTo>
                  <a:pt x="2743" y="114"/>
                  <a:pt x="2850" y="102"/>
                  <a:pt x="2967" y="94"/>
                </a:cubicBezTo>
                <a:cubicBezTo>
                  <a:pt x="3420" y="100"/>
                  <a:pt x="3270" y="83"/>
                  <a:pt x="3476" y="114"/>
                </a:cubicBezTo>
                <a:cubicBezTo>
                  <a:pt x="3522" y="130"/>
                  <a:pt x="3468" y="113"/>
                  <a:pt x="3556" y="127"/>
                </a:cubicBezTo>
                <a:cubicBezTo>
                  <a:pt x="3579" y="131"/>
                  <a:pt x="3594" y="148"/>
                  <a:pt x="3617" y="154"/>
                </a:cubicBezTo>
                <a:cubicBezTo>
                  <a:pt x="3701" y="176"/>
                  <a:pt x="3785" y="183"/>
                  <a:pt x="3871" y="188"/>
                </a:cubicBezTo>
                <a:cubicBezTo>
                  <a:pt x="3994" y="182"/>
                  <a:pt x="4113" y="182"/>
                  <a:pt x="4233" y="161"/>
                </a:cubicBezTo>
                <a:cubicBezTo>
                  <a:pt x="4257" y="135"/>
                  <a:pt x="4241" y="150"/>
                  <a:pt x="4287" y="121"/>
                </a:cubicBezTo>
                <a:cubicBezTo>
                  <a:pt x="4299" y="113"/>
                  <a:pt x="4327" y="107"/>
                  <a:pt x="4327" y="107"/>
                </a:cubicBezTo>
                <a:cubicBezTo>
                  <a:pt x="4373" y="61"/>
                  <a:pt x="4419" y="52"/>
                  <a:pt x="4481" y="40"/>
                </a:cubicBezTo>
                <a:cubicBezTo>
                  <a:pt x="4513" y="34"/>
                  <a:pt x="4543" y="19"/>
                  <a:pt x="4575" y="13"/>
                </a:cubicBezTo>
                <a:cubicBezTo>
                  <a:pt x="4632" y="2"/>
                  <a:pt x="4691" y="4"/>
                  <a:pt x="4749" y="0"/>
                </a:cubicBezTo>
                <a:cubicBezTo>
                  <a:pt x="4771" y="1"/>
                  <a:pt x="4893" y="6"/>
                  <a:pt x="4936" y="13"/>
                </a:cubicBezTo>
                <a:cubicBezTo>
                  <a:pt x="5015" y="26"/>
                  <a:pt x="4883" y="15"/>
                  <a:pt x="4983" y="27"/>
                </a:cubicBezTo>
                <a:cubicBezTo>
                  <a:pt x="5028" y="33"/>
                  <a:pt x="5117" y="40"/>
                  <a:pt x="5117" y="40"/>
                </a:cubicBezTo>
                <a:cubicBezTo>
                  <a:pt x="5206" y="35"/>
                  <a:pt x="5297" y="15"/>
                  <a:pt x="5385" y="0"/>
                </a:cubicBezTo>
                <a:cubicBezTo>
                  <a:pt x="5481" y="2"/>
                  <a:pt x="5577" y="3"/>
                  <a:pt x="5673" y="7"/>
                </a:cubicBezTo>
                <a:cubicBezTo>
                  <a:pt x="5699" y="8"/>
                  <a:pt x="5701" y="29"/>
                  <a:pt x="5720" y="40"/>
                </a:cubicBezTo>
                <a:cubicBezTo>
                  <a:pt x="5733" y="48"/>
                  <a:pt x="5760" y="60"/>
                  <a:pt x="5760" y="60"/>
                </a:cubicBezTo>
                <a:lnTo>
                  <a:pt x="5760" y="643"/>
                </a:lnTo>
                <a:lnTo>
                  <a:pt x="0" y="643"/>
                </a:lnTo>
                <a:lnTo>
                  <a:pt x="0" y="281"/>
                </a:lnTo>
                <a:close/>
              </a:path>
            </a:pathLst>
          </a:custGeom>
          <a:solidFill>
            <a:srgbClr val="C9A28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1447800" y="0"/>
            <a:ext cx="5935663" cy="4479925"/>
          </a:xfrm>
          <a:custGeom>
            <a:avLst/>
            <a:gdLst>
              <a:gd name="T0" fmla="*/ 2357438 w 3739"/>
              <a:gd name="T1" fmla="*/ 4135438 h 2822"/>
              <a:gd name="T2" fmla="*/ 2154238 w 3739"/>
              <a:gd name="T3" fmla="*/ 4210050 h 2822"/>
              <a:gd name="T4" fmla="*/ 2101850 w 3739"/>
              <a:gd name="T5" fmla="*/ 4252913 h 2822"/>
              <a:gd name="T6" fmla="*/ 1719263 w 3739"/>
              <a:gd name="T7" fmla="*/ 4338638 h 2822"/>
              <a:gd name="T8" fmla="*/ 1443038 w 3739"/>
              <a:gd name="T9" fmla="*/ 4284663 h 2822"/>
              <a:gd name="T10" fmla="*/ 1250950 w 3739"/>
              <a:gd name="T11" fmla="*/ 4029075 h 2822"/>
              <a:gd name="T12" fmla="*/ 1006475 w 3739"/>
              <a:gd name="T13" fmla="*/ 4008438 h 2822"/>
              <a:gd name="T14" fmla="*/ 773113 w 3739"/>
              <a:gd name="T15" fmla="*/ 3913188 h 2822"/>
              <a:gd name="T16" fmla="*/ 592138 w 3739"/>
              <a:gd name="T17" fmla="*/ 3816350 h 2822"/>
              <a:gd name="T18" fmla="*/ 454025 w 3739"/>
              <a:gd name="T19" fmla="*/ 3657600 h 2822"/>
              <a:gd name="T20" fmla="*/ 411163 w 3739"/>
              <a:gd name="T21" fmla="*/ 3614738 h 2822"/>
              <a:gd name="T22" fmla="*/ 252413 w 3739"/>
              <a:gd name="T23" fmla="*/ 3424238 h 2822"/>
              <a:gd name="T24" fmla="*/ 92075 w 3739"/>
              <a:gd name="T25" fmla="*/ 3082925 h 2822"/>
              <a:gd name="T26" fmla="*/ 325438 w 3739"/>
              <a:gd name="T27" fmla="*/ 2403475 h 2822"/>
              <a:gd name="T28" fmla="*/ 347663 w 3739"/>
              <a:gd name="T29" fmla="*/ 1138238 h 2822"/>
              <a:gd name="T30" fmla="*/ 569913 w 3739"/>
              <a:gd name="T31" fmla="*/ 914400 h 2822"/>
              <a:gd name="T32" fmla="*/ 815975 w 3739"/>
              <a:gd name="T33" fmla="*/ 615950 h 2822"/>
              <a:gd name="T34" fmla="*/ 1144588 w 3739"/>
              <a:gd name="T35" fmla="*/ 500063 h 2822"/>
              <a:gd name="T36" fmla="*/ 1558925 w 3739"/>
              <a:gd name="T37" fmla="*/ 542925 h 2822"/>
              <a:gd name="T38" fmla="*/ 1676400 w 3739"/>
              <a:gd name="T39" fmla="*/ 606425 h 2822"/>
              <a:gd name="T40" fmla="*/ 1846263 w 3739"/>
              <a:gd name="T41" fmla="*/ 488950 h 2822"/>
              <a:gd name="T42" fmla="*/ 2081213 w 3739"/>
              <a:gd name="T43" fmla="*/ 169863 h 2822"/>
              <a:gd name="T44" fmla="*/ 2208213 w 3739"/>
              <a:gd name="T45" fmla="*/ 63500 h 2822"/>
              <a:gd name="T46" fmla="*/ 3632200 w 3739"/>
              <a:gd name="T47" fmla="*/ 52388 h 2822"/>
              <a:gd name="T48" fmla="*/ 3835400 w 3739"/>
              <a:gd name="T49" fmla="*/ 180975 h 2822"/>
              <a:gd name="T50" fmla="*/ 3919538 w 3739"/>
              <a:gd name="T51" fmla="*/ 563563 h 2822"/>
              <a:gd name="T52" fmla="*/ 4994275 w 3739"/>
              <a:gd name="T53" fmla="*/ 649288 h 2822"/>
              <a:gd name="T54" fmla="*/ 5248275 w 3739"/>
              <a:gd name="T55" fmla="*/ 722313 h 2822"/>
              <a:gd name="T56" fmla="*/ 5440363 w 3739"/>
              <a:gd name="T57" fmla="*/ 819150 h 2822"/>
              <a:gd name="T58" fmla="*/ 5535613 w 3739"/>
              <a:gd name="T59" fmla="*/ 946150 h 2822"/>
              <a:gd name="T60" fmla="*/ 5535613 w 3739"/>
              <a:gd name="T61" fmla="*/ 1743075 h 2822"/>
              <a:gd name="T62" fmla="*/ 5429250 w 3739"/>
              <a:gd name="T63" fmla="*/ 1914525 h 2822"/>
              <a:gd name="T64" fmla="*/ 5461000 w 3739"/>
              <a:gd name="T65" fmla="*/ 2041525 h 2822"/>
              <a:gd name="T66" fmla="*/ 5770563 w 3739"/>
              <a:gd name="T67" fmla="*/ 2190750 h 2822"/>
              <a:gd name="T68" fmla="*/ 5908675 w 3739"/>
              <a:gd name="T69" fmla="*/ 2593975 h 2822"/>
              <a:gd name="T70" fmla="*/ 5886450 w 3739"/>
              <a:gd name="T71" fmla="*/ 3424238 h 2822"/>
              <a:gd name="T72" fmla="*/ 5641975 w 3739"/>
              <a:gd name="T73" fmla="*/ 3709988 h 2822"/>
              <a:gd name="T74" fmla="*/ 5440363 w 3739"/>
              <a:gd name="T75" fmla="*/ 3859213 h 2822"/>
              <a:gd name="T76" fmla="*/ 4578350 w 3739"/>
              <a:gd name="T77" fmla="*/ 4029075 h 2822"/>
              <a:gd name="T78" fmla="*/ 4408488 w 3739"/>
              <a:gd name="T79" fmla="*/ 4200525 h 2822"/>
              <a:gd name="T80" fmla="*/ 4164013 w 3739"/>
              <a:gd name="T81" fmla="*/ 4348163 h 2822"/>
              <a:gd name="T82" fmla="*/ 3941763 w 3739"/>
              <a:gd name="T83" fmla="*/ 4391025 h 2822"/>
              <a:gd name="T84" fmla="*/ 3484563 w 3739"/>
              <a:gd name="T85" fmla="*/ 4411663 h 2822"/>
              <a:gd name="T86" fmla="*/ 2622550 w 3739"/>
              <a:gd name="T87" fmla="*/ 4433888 h 2822"/>
              <a:gd name="T88" fmla="*/ 2463800 w 3739"/>
              <a:gd name="T89" fmla="*/ 4273550 h 2822"/>
              <a:gd name="T90" fmla="*/ 2389188 w 3739"/>
              <a:gd name="T91" fmla="*/ 4103688 h 28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39" h="2822">
                <a:moveTo>
                  <a:pt x="1505" y="2585"/>
                </a:moveTo>
                <a:cubicBezTo>
                  <a:pt x="1498" y="2592"/>
                  <a:pt x="1493" y="2600"/>
                  <a:pt x="1485" y="2605"/>
                </a:cubicBezTo>
                <a:cubicBezTo>
                  <a:pt x="1472" y="2612"/>
                  <a:pt x="1444" y="2619"/>
                  <a:pt x="1444" y="2619"/>
                </a:cubicBezTo>
                <a:cubicBezTo>
                  <a:pt x="1417" y="2646"/>
                  <a:pt x="1392" y="2642"/>
                  <a:pt x="1357" y="2652"/>
                </a:cubicBezTo>
                <a:cubicBezTo>
                  <a:pt x="1353" y="2657"/>
                  <a:pt x="1349" y="2662"/>
                  <a:pt x="1344" y="2666"/>
                </a:cubicBezTo>
                <a:cubicBezTo>
                  <a:pt x="1338" y="2671"/>
                  <a:pt x="1330" y="2673"/>
                  <a:pt x="1324" y="2679"/>
                </a:cubicBezTo>
                <a:cubicBezTo>
                  <a:pt x="1318" y="2685"/>
                  <a:pt x="1318" y="2695"/>
                  <a:pt x="1311" y="2699"/>
                </a:cubicBezTo>
                <a:cubicBezTo>
                  <a:pt x="1246" y="2732"/>
                  <a:pt x="1154" y="2726"/>
                  <a:pt x="1083" y="2733"/>
                </a:cubicBezTo>
                <a:cubicBezTo>
                  <a:pt x="960" y="2724"/>
                  <a:pt x="1024" y="2737"/>
                  <a:pt x="969" y="2719"/>
                </a:cubicBezTo>
                <a:cubicBezTo>
                  <a:pt x="949" y="2712"/>
                  <a:pt x="909" y="2699"/>
                  <a:pt x="909" y="2699"/>
                </a:cubicBezTo>
                <a:cubicBezTo>
                  <a:pt x="877" y="2669"/>
                  <a:pt x="868" y="2633"/>
                  <a:pt x="822" y="2619"/>
                </a:cubicBezTo>
                <a:cubicBezTo>
                  <a:pt x="816" y="2603"/>
                  <a:pt x="801" y="2551"/>
                  <a:pt x="788" y="2538"/>
                </a:cubicBezTo>
                <a:cubicBezTo>
                  <a:pt x="783" y="2533"/>
                  <a:pt x="775" y="2533"/>
                  <a:pt x="768" y="2532"/>
                </a:cubicBezTo>
                <a:cubicBezTo>
                  <a:pt x="723" y="2528"/>
                  <a:pt x="679" y="2527"/>
                  <a:pt x="634" y="2525"/>
                </a:cubicBezTo>
                <a:cubicBezTo>
                  <a:pt x="601" y="2518"/>
                  <a:pt x="572" y="2509"/>
                  <a:pt x="540" y="2498"/>
                </a:cubicBezTo>
                <a:cubicBezTo>
                  <a:pt x="517" y="2490"/>
                  <a:pt x="511" y="2472"/>
                  <a:pt x="487" y="2465"/>
                </a:cubicBezTo>
                <a:cubicBezTo>
                  <a:pt x="462" y="2440"/>
                  <a:pt x="440" y="2433"/>
                  <a:pt x="406" y="2425"/>
                </a:cubicBezTo>
                <a:cubicBezTo>
                  <a:pt x="377" y="2394"/>
                  <a:pt x="412" y="2427"/>
                  <a:pt x="373" y="2404"/>
                </a:cubicBezTo>
                <a:cubicBezTo>
                  <a:pt x="345" y="2387"/>
                  <a:pt x="316" y="2367"/>
                  <a:pt x="292" y="2344"/>
                </a:cubicBezTo>
                <a:cubicBezTo>
                  <a:pt x="290" y="2331"/>
                  <a:pt x="293" y="2316"/>
                  <a:pt x="286" y="2304"/>
                </a:cubicBezTo>
                <a:cubicBezTo>
                  <a:pt x="283" y="2298"/>
                  <a:pt x="271" y="2302"/>
                  <a:pt x="266" y="2297"/>
                </a:cubicBezTo>
                <a:cubicBezTo>
                  <a:pt x="261" y="2292"/>
                  <a:pt x="263" y="2283"/>
                  <a:pt x="259" y="2277"/>
                </a:cubicBezTo>
                <a:cubicBezTo>
                  <a:pt x="245" y="2256"/>
                  <a:pt x="223" y="2234"/>
                  <a:pt x="205" y="2217"/>
                </a:cubicBezTo>
                <a:cubicBezTo>
                  <a:pt x="198" y="2193"/>
                  <a:pt x="159" y="2157"/>
                  <a:pt x="159" y="2157"/>
                </a:cubicBezTo>
                <a:cubicBezTo>
                  <a:pt x="146" y="2119"/>
                  <a:pt x="120" y="2091"/>
                  <a:pt x="92" y="2063"/>
                </a:cubicBezTo>
                <a:cubicBezTo>
                  <a:pt x="78" y="2023"/>
                  <a:pt x="72" y="1982"/>
                  <a:pt x="58" y="1942"/>
                </a:cubicBezTo>
                <a:cubicBezTo>
                  <a:pt x="59" y="1906"/>
                  <a:pt x="0" y="1600"/>
                  <a:pt x="132" y="1554"/>
                </a:cubicBezTo>
                <a:cubicBezTo>
                  <a:pt x="150" y="1535"/>
                  <a:pt x="180" y="1522"/>
                  <a:pt x="205" y="1514"/>
                </a:cubicBezTo>
                <a:cubicBezTo>
                  <a:pt x="228" y="1449"/>
                  <a:pt x="199" y="1343"/>
                  <a:pt x="192" y="1273"/>
                </a:cubicBezTo>
                <a:cubicBezTo>
                  <a:pt x="194" y="1087"/>
                  <a:pt x="83" y="843"/>
                  <a:pt x="219" y="717"/>
                </a:cubicBezTo>
                <a:cubicBezTo>
                  <a:pt x="235" y="672"/>
                  <a:pt x="239" y="666"/>
                  <a:pt x="279" y="636"/>
                </a:cubicBezTo>
                <a:cubicBezTo>
                  <a:pt x="303" y="597"/>
                  <a:pt x="314" y="585"/>
                  <a:pt x="359" y="576"/>
                </a:cubicBezTo>
                <a:cubicBezTo>
                  <a:pt x="374" y="555"/>
                  <a:pt x="390" y="536"/>
                  <a:pt x="406" y="516"/>
                </a:cubicBezTo>
                <a:cubicBezTo>
                  <a:pt x="419" y="478"/>
                  <a:pt x="475" y="401"/>
                  <a:pt x="514" y="388"/>
                </a:cubicBezTo>
                <a:cubicBezTo>
                  <a:pt x="532" y="361"/>
                  <a:pt x="540" y="368"/>
                  <a:pt x="567" y="355"/>
                </a:cubicBezTo>
                <a:cubicBezTo>
                  <a:pt x="620" y="328"/>
                  <a:pt x="660" y="322"/>
                  <a:pt x="721" y="315"/>
                </a:cubicBezTo>
                <a:cubicBezTo>
                  <a:pt x="795" y="319"/>
                  <a:pt x="869" y="320"/>
                  <a:pt x="942" y="328"/>
                </a:cubicBezTo>
                <a:cubicBezTo>
                  <a:pt x="956" y="329"/>
                  <a:pt x="982" y="342"/>
                  <a:pt x="982" y="342"/>
                </a:cubicBezTo>
                <a:cubicBezTo>
                  <a:pt x="993" y="353"/>
                  <a:pt x="1001" y="361"/>
                  <a:pt x="1016" y="368"/>
                </a:cubicBezTo>
                <a:cubicBezTo>
                  <a:pt x="1029" y="374"/>
                  <a:pt x="1056" y="382"/>
                  <a:pt x="1056" y="382"/>
                </a:cubicBezTo>
                <a:cubicBezTo>
                  <a:pt x="1083" y="372"/>
                  <a:pt x="1078" y="358"/>
                  <a:pt x="1103" y="342"/>
                </a:cubicBezTo>
                <a:cubicBezTo>
                  <a:pt x="1122" y="311"/>
                  <a:pt x="1131" y="319"/>
                  <a:pt x="1163" y="308"/>
                </a:cubicBezTo>
                <a:cubicBezTo>
                  <a:pt x="1175" y="274"/>
                  <a:pt x="1222" y="230"/>
                  <a:pt x="1244" y="201"/>
                </a:cubicBezTo>
                <a:cubicBezTo>
                  <a:pt x="1267" y="171"/>
                  <a:pt x="1291" y="139"/>
                  <a:pt x="1311" y="107"/>
                </a:cubicBezTo>
                <a:cubicBezTo>
                  <a:pt x="1320" y="93"/>
                  <a:pt x="1319" y="72"/>
                  <a:pt x="1331" y="60"/>
                </a:cubicBezTo>
                <a:cubicBezTo>
                  <a:pt x="1346" y="45"/>
                  <a:pt x="1371" y="47"/>
                  <a:pt x="1391" y="40"/>
                </a:cubicBezTo>
                <a:cubicBezTo>
                  <a:pt x="1477" y="10"/>
                  <a:pt x="1582" y="9"/>
                  <a:pt x="1672" y="0"/>
                </a:cubicBezTo>
                <a:cubicBezTo>
                  <a:pt x="1882" y="4"/>
                  <a:pt x="2081" y="12"/>
                  <a:pt x="2288" y="33"/>
                </a:cubicBezTo>
                <a:cubicBezTo>
                  <a:pt x="2310" y="41"/>
                  <a:pt x="2320" y="53"/>
                  <a:pt x="2342" y="60"/>
                </a:cubicBezTo>
                <a:cubicBezTo>
                  <a:pt x="2368" y="78"/>
                  <a:pt x="2390" y="96"/>
                  <a:pt x="2416" y="114"/>
                </a:cubicBezTo>
                <a:cubicBezTo>
                  <a:pt x="2446" y="160"/>
                  <a:pt x="2437" y="139"/>
                  <a:pt x="2449" y="174"/>
                </a:cubicBezTo>
                <a:cubicBezTo>
                  <a:pt x="2457" y="241"/>
                  <a:pt x="2465" y="284"/>
                  <a:pt x="2469" y="355"/>
                </a:cubicBezTo>
                <a:cubicBezTo>
                  <a:pt x="2664" y="345"/>
                  <a:pt x="2852" y="361"/>
                  <a:pt x="3045" y="375"/>
                </a:cubicBezTo>
                <a:cubicBezTo>
                  <a:pt x="3073" y="401"/>
                  <a:pt x="3111" y="400"/>
                  <a:pt x="3146" y="409"/>
                </a:cubicBezTo>
                <a:cubicBezTo>
                  <a:pt x="3178" y="417"/>
                  <a:pt x="3208" y="433"/>
                  <a:pt x="3239" y="442"/>
                </a:cubicBezTo>
                <a:cubicBezTo>
                  <a:pt x="3261" y="449"/>
                  <a:pt x="3284" y="449"/>
                  <a:pt x="3306" y="455"/>
                </a:cubicBezTo>
                <a:cubicBezTo>
                  <a:pt x="3324" y="460"/>
                  <a:pt x="3360" y="469"/>
                  <a:pt x="3360" y="469"/>
                </a:cubicBezTo>
                <a:cubicBezTo>
                  <a:pt x="3384" y="485"/>
                  <a:pt x="3402" y="501"/>
                  <a:pt x="3427" y="516"/>
                </a:cubicBezTo>
                <a:cubicBezTo>
                  <a:pt x="3438" y="548"/>
                  <a:pt x="3445" y="533"/>
                  <a:pt x="3467" y="556"/>
                </a:cubicBezTo>
                <a:cubicBezTo>
                  <a:pt x="3485" y="607"/>
                  <a:pt x="3461" y="544"/>
                  <a:pt x="3487" y="596"/>
                </a:cubicBezTo>
                <a:cubicBezTo>
                  <a:pt x="3509" y="640"/>
                  <a:pt x="3518" y="702"/>
                  <a:pt x="3527" y="750"/>
                </a:cubicBezTo>
                <a:cubicBezTo>
                  <a:pt x="3523" y="883"/>
                  <a:pt x="3516" y="976"/>
                  <a:pt x="3487" y="1098"/>
                </a:cubicBezTo>
                <a:cubicBezTo>
                  <a:pt x="3478" y="1134"/>
                  <a:pt x="3479" y="1151"/>
                  <a:pt x="3447" y="1172"/>
                </a:cubicBezTo>
                <a:cubicBezTo>
                  <a:pt x="3439" y="1184"/>
                  <a:pt x="3427" y="1194"/>
                  <a:pt x="3420" y="1206"/>
                </a:cubicBezTo>
                <a:cubicBezTo>
                  <a:pt x="3396" y="1247"/>
                  <a:pt x="3434" y="1207"/>
                  <a:pt x="3400" y="1239"/>
                </a:cubicBezTo>
                <a:cubicBezTo>
                  <a:pt x="3387" y="1296"/>
                  <a:pt x="3348" y="1275"/>
                  <a:pt x="3440" y="1286"/>
                </a:cubicBezTo>
                <a:cubicBezTo>
                  <a:pt x="3480" y="1296"/>
                  <a:pt x="3516" y="1301"/>
                  <a:pt x="3554" y="1319"/>
                </a:cubicBezTo>
                <a:cubicBezTo>
                  <a:pt x="3578" y="1343"/>
                  <a:pt x="3607" y="1361"/>
                  <a:pt x="3635" y="1380"/>
                </a:cubicBezTo>
                <a:cubicBezTo>
                  <a:pt x="3648" y="1401"/>
                  <a:pt x="3664" y="1436"/>
                  <a:pt x="3682" y="1453"/>
                </a:cubicBezTo>
                <a:cubicBezTo>
                  <a:pt x="3693" y="1513"/>
                  <a:pt x="3702" y="1576"/>
                  <a:pt x="3722" y="1634"/>
                </a:cubicBezTo>
                <a:cubicBezTo>
                  <a:pt x="3739" y="1783"/>
                  <a:pt x="3734" y="1900"/>
                  <a:pt x="3728" y="2063"/>
                </a:cubicBezTo>
                <a:cubicBezTo>
                  <a:pt x="3727" y="2084"/>
                  <a:pt x="3720" y="2136"/>
                  <a:pt x="3708" y="2157"/>
                </a:cubicBezTo>
                <a:cubicBezTo>
                  <a:pt x="3697" y="2176"/>
                  <a:pt x="3674" y="2192"/>
                  <a:pt x="3661" y="2210"/>
                </a:cubicBezTo>
                <a:cubicBezTo>
                  <a:pt x="3625" y="2261"/>
                  <a:pt x="3611" y="2309"/>
                  <a:pt x="3554" y="2337"/>
                </a:cubicBezTo>
                <a:cubicBezTo>
                  <a:pt x="3535" y="2357"/>
                  <a:pt x="3529" y="2364"/>
                  <a:pt x="3501" y="2371"/>
                </a:cubicBezTo>
                <a:cubicBezTo>
                  <a:pt x="3474" y="2391"/>
                  <a:pt x="3460" y="2421"/>
                  <a:pt x="3427" y="2431"/>
                </a:cubicBezTo>
                <a:cubicBezTo>
                  <a:pt x="3395" y="2465"/>
                  <a:pt x="3399" y="2458"/>
                  <a:pt x="3340" y="2465"/>
                </a:cubicBezTo>
                <a:cubicBezTo>
                  <a:pt x="3200" y="2532"/>
                  <a:pt x="3036" y="2531"/>
                  <a:pt x="2884" y="2538"/>
                </a:cubicBezTo>
                <a:cubicBezTo>
                  <a:pt x="2875" y="2610"/>
                  <a:pt x="2886" y="2597"/>
                  <a:pt x="2824" y="2619"/>
                </a:cubicBezTo>
                <a:cubicBezTo>
                  <a:pt x="2781" y="2662"/>
                  <a:pt x="2830" y="2620"/>
                  <a:pt x="2777" y="2646"/>
                </a:cubicBezTo>
                <a:cubicBezTo>
                  <a:pt x="2741" y="2664"/>
                  <a:pt x="2734" y="2684"/>
                  <a:pt x="2697" y="2692"/>
                </a:cubicBezTo>
                <a:cubicBezTo>
                  <a:pt x="2687" y="2699"/>
                  <a:pt x="2631" y="2736"/>
                  <a:pt x="2623" y="2739"/>
                </a:cubicBezTo>
                <a:cubicBezTo>
                  <a:pt x="2602" y="2747"/>
                  <a:pt x="2578" y="2749"/>
                  <a:pt x="2556" y="2753"/>
                </a:cubicBezTo>
                <a:cubicBezTo>
                  <a:pt x="2532" y="2758"/>
                  <a:pt x="2483" y="2766"/>
                  <a:pt x="2483" y="2766"/>
                </a:cubicBezTo>
                <a:cubicBezTo>
                  <a:pt x="2453" y="2765"/>
                  <a:pt x="2315" y="2786"/>
                  <a:pt x="2268" y="2739"/>
                </a:cubicBezTo>
                <a:cubicBezTo>
                  <a:pt x="2236" y="2748"/>
                  <a:pt x="2225" y="2771"/>
                  <a:pt x="2195" y="2779"/>
                </a:cubicBezTo>
                <a:cubicBezTo>
                  <a:pt x="2097" y="2806"/>
                  <a:pt x="1995" y="2812"/>
                  <a:pt x="1893" y="2820"/>
                </a:cubicBezTo>
                <a:cubicBezTo>
                  <a:pt x="1790" y="2816"/>
                  <a:pt x="1736" y="2822"/>
                  <a:pt x="1652" y="2793"/>
                </a:cubicBezTo>
                <a:cubicBezTo>
                  <a:pt x="1620" y="2759"/>
                  <a:pt x="1660" y="2797"/>
                  <a:pt x="1619" y="2773"/>
                </a:cubicBezTo>
                <a:cubicBezTo>
                  <a:pt x="1596" y="2760"/>
                  <a:pt x="1571" y="2713"/>
                  <a:pt x="1552" y="2692"/>
                </a:cubicBezTo>
                <a:cubicBezTo>
                  <a:pt x="1542" y="2664"/>
                  <a:pt x="1528" y="2641"/>
                  <a:pt x="1518" y="2612"/>
                </a:cubicBezTo>
                <a:cubicBezTo>
                  <a:pt x="1508" y="2583"/>
                  <a:pt x="1521" y="2585"/>
                  <a:pt x="1505" y="2585"/>
                </a:cubicBezTo>
                <a:close/>
              </a:path>
            </a:pathLst>
          </a:custGeom>
          <a:solidFill>
            <a:srgbClr val="158F3B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2819400" y="2286000"/>
            <a:ext cx="2700338" cy="4635500"/>
          </a:xfrm>
          <a:custGeom>
            <a:avLst/>
            <a:gdLst>
              <a:gd name="T0" fmla="*/ 850900 w 1701"/>
              <a:gd name="T1" fmla="*/ 1392238 h 2920"/>
              <a:gd name="T2" fmla="*/ 946150 w 1701"/>
              <a:gd name="T3" fmla="*/ 1743075 h 2920"/>
              <a:gd name="T4" fmla="*/ 839788 w 1701"/>
              <a:gd name="T5" fmla="*/ 2476500 h 2920"/>
              <a:gd name="T6" fmla="*/ 744538 w 1701"/>
              <a:gd name="T7" fmla="*/ 2944813 h 2920"/>
              <a:gd name="T8" fmla="*/ 595313 w 1701"/>
              <a:gd name="T9" fmla="*/ 3635375 h 2920"/>
              <a:gd name="T10" fmla="*/ 511175 w 1701"/>
              <a:gd name="T11" fmla="*/ 3997325 h 2920"/>
              <a:gd name="T12" fmla="*/ 350838 w 1701"/>
              <a:gd name="T13" fmla="*/ 4262438 h 2920"/>
              <a:gd name="T14" fmla="*/ 255588 w 1701"/>
              <a:gd name="T15" fmla="*/ 4422775 h 2920"/>
              <a:gd name="T16" fmla="*/ 192088 w 1701"/>
              <a:gd name="T17" fmla="*/ 4635500 h 2920"/>
              <a:gd name="T18" fmla="*/ 669925 w 1701"/>
              <a:gd name="T19" fmla="*/ 4529138 h 2920"/>
              <a:gd name="T20" fmla="*/ 787400 w 1701"/>
              <a:gd name="T21" fmla="*/ 4422775 h 2920"/>
              <a:gd name="T22" fmla="*/ 1147763 w 1701"/>
              <a:gd name="T23" fmla="*/ 4540250 h 2920"/>
              <a:gd name="T24" fmla="*/ 1462088 w 1701"/>
              <a:gd name="T25" fmla="*/ 4560888 h 2920"/>
              <a:gd name="T26" fmla="*/ 1595438 w 1701"/>
              <a:gd name="T27" fmla="*/ 4465638 h 2920"/>
              <a:gd name="T28" fmla="*/ 1892300 w 1701"/>
              <a:gd name="T29" fmla="*/ 4603750 h 2920"/>
              <a:gd name="T30" fmla="*/ 2136775 w 1701"/>
              <a:gd name="T31" fmla="*/ 4529138 h 2920"/>
              <a:gd name="T32" fmla="*/ 2265363 w 1701"/>
              <a:gd name="T33" fmla="*/ 4486275 h 2920"/>
              <a:gd name="T34" fmla="*/ 2349500 w 1701"/>
              <a:gd name="T35" fmla="*/ 4411663 h 2920"/>
              <a:gd name="T36" fmla="*/ 2274888 w 1701"/>
              <a:gd name="T37" fmla="*/ 4262438 h 2920"/>
              <a:gd name="T38" fmla="*/ 2168525 w 1701"/>
              <a:gd name="T39" fmla="*/ 4051300 h 2920"/>
              <a:gd name="T40" fmla="*/ 2147888 w 1701"/>
              <a:gd name="T41" fmla="*/ 3241675 h 2920"/>
              <a:gd name="T42" fmla="*/ 2605088 w 1701"/>
              <a:gd name="T43" fmla="*/ 3071813 h 2920"/>
              <a:gd name="T44" fmla="*/ 2605088 w 1701"/>
              <a:gd name="T45" fmla="*/ 2700338 h 2920"/>
              <a:gd name="T46" fmla="*/ 2552700 w 1701"/>
              <a:gd name="T47" fmla="*/ 2614613 h 2920"/>
              <a:gd name="T48" fmla="*/ 2541588 w 1701"/>
              <a:gd name="T49" fmla="*/ 3040063 h 2920"/>
              <a:gd name="T50" fmla="*/ 2530475 w 1701"/>
              <a:gd name="T51" fmla="*/ 2913063 h 2920"/>
              <a:gd name="T52" fmla="*/ 2392363 w 1701"/>
              <a:gd name="T53" fmla="*/ 2700338 h 2920"/>
              <a:gd name="T54" fmla="*/ 2339975 w 1701"/>
              <a:gd name="T55" fmla="*/ 2743200 h 2920"/>
              <a:gd name="T56" fmla="*/ 2190750 w 1701"/>
              <a:gd name="T57" fmla="*/ 2827338 h 2920"/>
              <a:gd name="T58" fmla="*/ 2159000 w 1701"/>
              <a:gd name="T59" fmla="*/ 2030413 h 2920"/>
              <a:gd name="T60" fmla="*/ 2371725 w 1701"/>
              <a:gd name="T61" fmla="*/ 1360488 h 2920"/>
              <a:gd name="T62" fmla="*/ 2509838 w 1701"/>
              <a:gd name="T63" fmla="*/ 1201738 h 2920"/>
              <a:gd name="T64" fmla="*/ 2700338 w 1701"/>
              <a:gd name="T65" fmla="*/ 1030288 h 2920"/>
              <a:gd name="T66" fmla="*/ 2435225 w 1701"/>
              <a:gd name="T67" fmla="*/ 690563 h 2920"/>
              <a:gd name="T68" fmla="*/ 1946275 w 1701"/>
              <a:gd name="T69" fmla="*/ 860425 h 2920"/>
              <a:gd name="T70" fmla="*/ 1722438 w 1701"/>
              <a:gd name="T71" fmla="*/ 1041400 h 2920"/>
              <a:gd name="T72" fmla="*/ 1638300 w 1701"/>
              <a:gd name="T73" fmla="*/ 1190625 h 2920"/>
              <a:gd name="T74" fmla="*/ 1466850 w 1701"/>
              <a:gd name="T75" fmla="*/ 808038 h 2920"/>
              <a:gd name="T76" fmla="*/ 1296988 w 1701"/>
              <a:gd name="T77" fmla="*/ 552450 h 2920"/>
              <a:gd name="T78" fmla="*/ 1212850 w 1701"/>
              <a:gd name="T79" fmla="*/ 393700 h 2920"/>
              <a:gd name="T80" fmla="*/ 1106488 w 1701"/>
              <a:gd name="T81" fmla="*/ 328613 h 2920"/>
              <a:gd name="T82" fmla="*/ 1031875 w 1701"/>
              <a:gd name="T83" fmla="*/ 276225 h 2920"/>
              <a:gd name="T84" fmla="*/ 882650 w 1701"/>
              <a:gd name="T85" fmla="*/ 158750 h 2920"/>
              <a:gd name="T86" fmla="*/ 755650 w 1701"/>
              <a:gd name="T87" fmla="*/ 95250 h 2920"/>
              <a:gd name="T88" fmla="*/ 531813 w 1701"/>
              <a:gd name="T89" fmla="*/ 84138 h 2920"/>
              <a:gd name="T90" fmla="*/ 520700 w 1701"/>
              <a:gd name="T91" fmla="*/ 212725 h 2920"/>
              <a:gd name="T92" fmla="*/ 658813 w 1701"/>
              <a:gd name="T93" fmla="*/ 339725 h 2920"/>
              <a:gd name="T94" fmla="*/ 733425 w 1701"/>
              <a:gd name="T95" fmla="*/ 414338 h 2920"/>
              <a:gd name="T96" fmla="*/ 776288 w 1701"/>
              <a:gd name="T97" fmla="*/ 477838 h 2920"/>
              <a:gd name="T98" fmla="*/ 882650 w 1701"/>
              <a:gd name="T99" fmla="*/ 595313 h 2920"/>
              <a:gd name="T100" fmla="*/ 946150 w 1701"/>
              <a:gd name="T101" fmla="*/ 690563 h 2920"/>
              <a:gd name="T102" fmla="*/ 882650 w 1701"/>
              <a:gd name="T103" fmla="*/ 669925 h 2920"/>
              <a:gd name="T104" fmla="*/ 106363 w 1701"/>
              <a:gd name="T105" fmla="*/ 785813 h 2920"/>
              <a:gd name="T106" fmla="*/ 0 w 1701"/>
              <a:gd name="T107" fmla="*/ 871538 h 2920"/>
              <a:gd name="T108" fmla="*/ 371475 w 1701"/>
              <a:gd name="T109" fmla="*/ 1116013 h 2920"/>
              <a:gd name="T110" fmla="*/ 787400 w 1701"/>
              <a:gd name="T111" fmla="*/ 1211263 h 29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01" h="2920">
                <a:moveTo>
                  <a:pt x="522" y="770"/>
                </a:moveTo>
                <a:cubicBezTo>
                  <a:pt x="539" y="850"/>
                  <a:pt x="517" y="741"/>
                  <a:pt x="536" y="877"/>
                </a:cubicBezTo>
                <a:cubicBezTo>
                  <a:pt x="542" y="920"/>
                  <a:pt x="564" y="962"/>
                  <a:pt x="576" y="1004"/>
                </a:cubicBezTo>
                <a:cubicBezTo>
                  <a:pt x="585" y="1035"/>
                  <a:pt x="589" y="1067"/>
                  <a:pt x="596" y="1098"/>
                </a:cubicBezTo>
                <a:cubicBezTo>
                  <a:pt x="594" y="1185"/>
                  <a:pt x="592" y="1272"/>
                  <a:pt x="589" y="1359"/>
                </a:cubicBezTo>
                <a:cubicBezTo>
                  <a:pt x="586" y="1428"/>
                  <a:pt x="582" y="1510"/>
                  <a:pt x="529" y="1560"/>
                </a:cubicBezTo>
                <a:cubicBezTo>
                  <a:pt x="521" y="1582"/>
                  <a:pt x="515" y="1604"/>
                  <a:pt x="509" y="1627"/>
                </a:cubicBezTo>
                <a:cubicBezTo>
                  <a:pt x="501" y="1707"/>
                  <a:pt x="495" y="1780"/>
                  <a:pt x="469" y="1855"/>
                </a:cubicBezTo>
                <a:cubicBezTo>
                  <a:pt x="456" y="1939"/>
                  <a:pt x="457" y="2025"/>
                  <a:pt x="442" y="2109"/>
                </a:cubicBezTo>
                <a:cubicBezTo>
                  <a:pt x="436" y="2192"/>
                  <a:pt x="435" y="2234"/>
                  <a:pt x="375" y="2290"/>
                </a:cubicBezTo>
                <a:cubicBezTo>
                  <a:pt x="363" y="2324"/>
                  <a:pt x="362" y="2355"/>
                  <a:pt x="355" y="2391"/>
                </a:cubicBezTo>
                <a:cubicBezTo>
                  <a:pt x="347" y="2434"/>
                  <a:pt x="332" y="2476"/>
                  <a:pt x="322" y="2518"/>
                </a:cubicBezTo>
                <a:cubicBezTo>
                  <a:pt x="319" y="2531"/>
                  <a:pt x="299" y="2619"/>
                  <a:pt x="288" y="2632"/>
                </a:cubicBezTo>
                <a:cubicBezTo>
                  <a:pt x="276" y="2647"/>
                  <a:pt x="238" y="2674"/>
                  <a:pt x="221" y="2685"/>
                </a:cubicBezTo>
                <a:cubicBezTo>
                  <a:pt x="215" y="2704"/>
                  <a:pt x="205" y="2730"/>
                  <a:pt x="194" y="2746"/>
                </a:cubicBezTo>
                <a:cubicBezTo>
                  <a:pt x="172" y="2779"/>
                  <a:pt x="176" y="2752"/>
                  <a:pt x="161" y="2786"/>
                </a:cubicBezTo>
                <a:cubicBezTo>
                  <a:pt x="136" y="2842"/>
                  <a:pt x="161" y="2811"/>
                  <a:pt x="134" y="2840"/>
                </a:cubicBezTo>
                <a:cubicBezTo>
                  <a:pt x="132" y="2857"/>
                  <a:pt x="121" y="2898"/>
                  <a:pt x="121" y="2920"/>
                </a:cubicBezTo>
                <a:cubicBezTo>
                  <a:pt x="228" y="2904"/>
                  <a:pt x="336" y="2896"/>
                  <a:pt x="441" y="2873"/>
                </a:cubicBezTo>
                <a:cubicBezTo>
                  <a:pt x="450" y="2871"/>
                  <a:pt x="425" y="2862"/>
                  <a:pt x="422" y="2853"/>
                </a:cubicBezTo>
                <a:cubicBezTo>
                  <a:pt x="420" y="2846"/>
                  <a:pt x="425" y="2839"/>
                  <a:pt x="429" y="2833"/>
                </a:cubicBezTo>
                <a:cubicBezTo>
                  <a:pt x="444" y="2808"/>
                  <a:pt x="473" y="2801"/>
                  <a:pt x="496" y="2786"/>
                </a:cubicBezTo>
                <a:cubicBezTo>
                  <a:pt x="546" y="2800"/>
                  <a:pt x="594" y="2816"/>
                  <a:pt x="643" y="2833"/>
                </a:cubicBezTo>
                <a:cubicBezTo>
                  <a:pt x="667" y="2841"/>
                  <a:pt x="700" y="2857"/>
                  <a:pt x="723" y="2860"/>
                </a:cubicBezTo>
                <a:cubicBezTo>
                  <a:pt x="796" y="2868"/>
                  <a:pt x="871" y="2886"/>
                  <a:pt x="944" y="2886"/>
                </a:cubicBezTo>
                <a:cubicBezTo>
                  <a:pt x="936" y="2882"/>
                  <a:pt x="922" y="2882"/>
                  <a:pt x="921" y="2873"/>
                </a:cubicBezTo>
                <a:cubicBezTo>
                  <a:pt x="912" y="2813"/>
                  <a:pt x="963" y="2870"/>
                  <a:pt x="924" y="2833"/>
                </a:cubicBezTo>
                <a:cubicBezTo>
                  <a:pt x="909" y="2785"/>
                  <a:pt x="972" y="2810"/>
                  <a:pt x="1005" y="2813"/>
                </a:cubicBezTo>
                <a:cubicBezTo>
                  <a:pt x="1040" y="2823"/>
                  <a:pt x="1070" y="2834"/>
                  <a:pt x="1105" y="2840"/>
                </a:cubicBezTo>
                <a:cubicBezTo>
                  <a:pt x="1134" y="2868"/>
                  <a:pt x="1155" y="2884"/>
                  <a:pt x="1192" y="2900"/>
                </a:cubicBezTo>
                <a:cubicBezTo>
                  <a:pt x="1262" y="2895"/>
                  <a:pt x="1294" y="2894"/>
                  <a:pt x="1353" y="2873"/>
                </a:cubicBezTo>
                <a:cubicBezTo>
                  <a:pt x="1351" y="2866"/>
                  <a:pt x="1348" y="2860"/>
                  <a:pt x="1346" y="2853"/>
                </a:cubicBezTo>
                <a:cubicBezTo>
                  <a:pt x="1344" y="2846"/>
                  <a:pt x="1340" y="2833"/>
                  <a:pt x="1340" y="2833"/>
                </a:cubicBezTo>
                <a:cubicBezTo>
                  <a:pt x="1395" y="2814"/>
                  <a:pt x="1366" y="2817"/>
                  <a:pt x="1427" y="2826"/>
                </a:cubicBezTo>
                <a:cubicBezTo>
                  <a:pt x="1454" y="2835"/>
                  <a:pt x="1480" y="2844"/>
                  <a:pt x="1507" y="2853"/>
                </a:cubicBezTo>
                <a:cubicBezTo>
                  <a:pt x="1501" y="2821"/>
                  <a:pt x="1502" y="2801"/>
                  <a:pt x="1480" y="2779"/>
                </a:cubicBezTo>
                <a:cubicBezTo>
                  <a:pt x="1473" y="2756"/>
                  <a:pt x="1467" y="2739"/>
                  <a:pt x="1453" y="2719"/>
                </a:cubicBezTo>
                <a:cubicBezTo>
                  <a:pt x="1437" y="2664"/>
                  <a:pt x="1460" y="2731"/>
                  <a:pt x="1433" y="2685"/>
                </a:cubicBezTo>
                <a:cubicBezTo>
                  <a:pt x="1415" y="2655"/>
                  <a:pt x="1426" y="2661"/>
                  <a:pt x="1393" y="2639"/>
                </a:cubicBezTo>
                <a:cubicBezTo>
                  <a:pt x="1383" y="2610"/>
                  <a:pt x="1374" y="2581"/>
                  <a:pt x="1366" y="2552"/>
                </a:cubicBezTo>
                <a:cubicBezTo>
                  <a:pt x="1354" y="2422"/>
                  <a:pt x="1345" y="2294"/>
                  <a:pt x="1340" y="2163"/>
                </a:cubicBezTo>
                <a:cubicBezTo>
                  <a:pt x="1342" y="2123"/>
                  <a:pt x="1331" y="2076"/>
                  <a:pt x="1353" y="2042"/>
                </a:cubicBezTo>
                <a:cubicBezTo>
                  <a:pt x="1389" y="1988"/>
                  <a:pt x="1486" y="1983"/>
                  <a:pt x="1541" y="1976"/>
                </a:cubicBezTo>
                <a:cubicBezTo>
                  <a:pt x="1576" y="1964"/>
                  <a:pt x="1607" y="1947"/>
                  <a:pt x="1641" y="1935"/>
                </a:cubicBezTo>
                <a:cubicBezTo>
                  <a:pt x="1647" y="1926"/>
                  <a:pt x="1661" y="1908"/>
                  <a:pt x="1661" y="1895"/>
                </a:cubicBezTo>
                <a:cubicBezTo>
                  <a:pt x="1661" y="1774"/>
                  <a:pt x="1663" y="1776"/>
                  <a:pt x="1641" y="1701"/>
                </a:cubicBezTo>
                <a:cubicBezTo>
                  <a:pt x="1636" y="1685"/>
                  <a:pt x="1639" y="1666"/>
                  <a:pt x="1628" y="1654"/>
                </a:cubicBezTo>
                <a:cubicBezTo>
                  <a:pt x="1623" y="1649"/>
                  <a:pt x="1615" y="1649"/>
                  <a:pt x="1608" y="1647"/>
                </a:cubicBezTo>
                <a:cubicBezTo>
                  <a:pt x="1560" y="1659"/>
                  <a:pt x="1568" y="1687"/>
                  <a:pt x="1561" y="1728"/>
                </a:cubicBezTo>
                <a:cubicBezTo>
                  <a:pt x="1565" y="1825"/>
                  <a:pt x="1543" y="1861"/>
                  <a:pt x="1601" y="1915"/>
                </a:cubicBezTo>
                <a:cubicBezTo>
                  <a:pt x="1658" y="1898"/>
                  <a:pt x="1645" y="1794"/>
                  <a:pt x="1608" y="1754"/>
                </a:cubicBezTo>
                <a:cubicBezTo>
                  <a:pt x="1578" y="1784"/>
                  <a:pt x="1594" y="1761"/>
                  <a:pt x="1594" y="1835"/>
                </a:cubicBezTo>
                <a:cubicBezTo>
                  <a:pt x="1586" y="1781"/>
                  <a:pt x="1582" y="1732"/>
                  <a:pt x="1534" y="1701"/>
                </a:cubicBezTo>
                <a:cubicBezTo>
                  <a:pt x="1584" y="1669"/>
                  <a:pt x="1520" y="1696"/>
                  <a:pt x="1507" y="1701"/>
                </a:cubicBezTo>
                <a:cubicBezTo>
                  <a:pt x="1503" y="1708"/>
                  <a:pt x="1500" y="1716"/>
                  <a:pt x="1494" y="1721"/>
                </a:cubicBezTo>
                <a:cubicBezTo>
                  <a:pt x="1489" y="1725"/>
                  <a:pt x="1480" y="1724"/>
                  <a:pt x="1474" y="1728"/>
                </a:cubicBezTo>
                <a:cubicBezTo>
                  <a:pt x="1457" y="1738"/>
                  <a:pt x="1443" y="1759"/>
                  <a:pt x="1427" y="1768"/>
                </a:cubicBezTo>
                <a:cubicBezTo>
                  <a:pt x="1413" y="1776"/>
                  <a:pt x="1396" y="1776"/>
                  <a:pt x="1380" y="1781"/>
                </a:cubicBezTo>
                <a:cubicBezTo>
                  <a:pt x="1361" y="1764"/>
                  <a:pt x="1361" y="1745"/>
                  <a:pt x="1353" y="1721"/>
                </a:cubicBezTo>
                <a:cubicBezTo>
                  <a:pt x="1338" y="1575"/>
                  <a:pt x="1323" y="1423"/>
                  <a:pt x="1360" y="1279"/>
                </a:cubicBezTo>
                <a:cubicBezTo>
                  <a:pt x="1369" y="1183"/>
                  <a:pt x="1400" y="1096"/>
                  <a:pt x="1427" y="1004"/>
                </a:cubicBezTo>
                <a:cubicBezTo>
                  <a:pt x="1443" y="952"/>
                  <a:pt x="1453" y="895"/>
                  <a:pt x="1494" y="857"/>
                </a:cubicBezTo>
                <a:cubicBezTo>
                  <a:pt x="1507" y="829"/>
                  <a:pt x="1508" y="814"/>
                  <a:pt x="1534" y="797"/>
                </a:cubicBezTo>
                <a:cubicBezTo>
                  <a:pt x="1544" y="767"/>
                  <a:pt x="1558" y="776"/>
                  <a:pt x="1581" y="757"/>
                </a:cubicBezTo>
                <a:cubicBezTo>
                  <a:pt x="1617" y="728"/>
                  <a:pt x="1636" y="677"/>
                  <a:pt x="1681" y="663"/>
                </a:cubicBezTo>
                <a:cubicBezTo>
                  <a:pt x="1696" y="648"/>
                  <a:pt x="1688" y="649"/>
                  <a:pt x="1701" y="649"/>
                </a:cubicBezTo>
                <a:cubicBezTo>
                  <a:pt x="1692" y="610"/>
                  <a:pt x="1644" y="557"/>
                  <a:pt x="1614" y="529"/>
                </a:cubicBezTo>
                <a:cubicBezTo>
                  <a:pt x="1603" y="491"/>
                  <a:pt x="1567" y="456"/>
                  <a:pt x="1534" y="435"/>
                </a:cubicBezTo>
                <a:cubicBezTo>
                  <a:pt x="1461" y="446"/>
                  <a:pt x="1391" y="474"/>
                  <a:pt x="1320" y="495"/>
                </a:cubicBezTo>
                <a:cubicBezTo>
                  <a:pt x="1294" y="521"/>
                  <a:pt x="1261" y="531"/>
                  <a:pt x="1226" y="542"/>
                </a:cubicBezTo>
                <a:cubicBezTo>
                  <a:pt x="1199" y="569"/>
                  <a:pt x="1166" y="589"/>
                  <a:pt x="1139" y="616"/>
                </a:cubicBezTo>
                <a:cubicBezTo>
                  <a:pt x="1123" y="632"/>
                  <a:pt x="1085" y="656"/>
                  <a:pt x="1085" y="656"/>
                </a:cubicBezTo>
                <a:cubicBezTo>
                  <a:pt x="1077" y="679"/>
                  <a:pt x="1072" y="691"/>
                  <a:pt x="1058" y="710"/>
                </a:cubicBezTo>
                <a:cubicBezTo>
                  <a:pt x="1049" y="723"/>
                  <a:pt x="1032" y="750"/>
                  <a:pt x="1032" y="750"/>
                </a:cubicBezTo>
                <a:cubicBezTo>
                  <a:pt x="1025" y="715"/>
                  <a:pt x="1018" y="668"/>
                  <a:pt x="991" y="643"/>
                </a:cubicBezTo>
                <a:cubicBezTo>
                  <a:pt x="976" y="596"/>
                  <a:pt x="961" y="543"/>
                  <a:pt x="924" y="509"/>
                </a:cubicBezTo>
                <a:cubicBezTo>
                  <a:pt x="915" y="478"/>
                  <a:pt x="886" y="471"/>
                  <a:pt x="871" y="442"/>
                </a:cubicBezTo>
                <a:cubicBezTo>
                  <a:pt x="848" y="397"/>
                  <a:pt x="859" y="379"/>
                  <a:pt x="817" y="348"/>
                </a:cubicBezTo>
                <a:cubicBezTo>
                  <a:pt x="803" y="318"/>
                  <a:pt x="795" y="291"/>
                  <a:pt x="770" y="268"/>
                </a:cubicBezTo>
                <a:cubicBezTo>
                  <a:pt x="768" y="261"/>
                  <a:pt x="769" y="253"/>
                  <a:pt x="764" y="248"/>
                </a:cubicBezTo>
                <a:cubicBezTo>
                  <a:pt x="762" y="246"/>
                  <a:pt x="715" y="222"/>
                  <a:pt x="710" y="221"/>
                </a:cubicBezTo>
                <a:cubicBezTo>
                  <a:pt x="706" y="216"/>
                  <a:pt x="700" y="212"/>
                  <a:pt x="697" y="207"/>
                </a:cubicBezTo>
                <a:cubicBezTo>
                  <a:pt x="693" y="201"/>
                  <a:pt x="695" y="192"/>
                  <a:pt x="690" y="187"/>
                </a:cubicBezTo>
                <a:cubicBezTo>
                  <a:pt x="680" y="177"/>
                  <a:pt x="663" y="179"/>
                  <a:pt x="650" y="174"/>
                </a:cubicBezTo>
                <a:cubicBezTo>
                  <a:pt x="612" y="136"/>
                  <a:pt x="663" y="182"/>
                  <a:pt x="616" y="154"/>
                </a:cubicBezTo>
                <a:cubicBezTo>
                  <a:pt x="594" y="141"/>
                  <a:pt x="578" y="114"/>
                  <a:pt x="556" y="100"/>
                </a:cubicBezTo>
                <a:cubicBezTo>
                  <a:pt x="552" y="97"/>
                  <a:pt x="520" y="88"/>
                  <a:pt x="516" y="87"/>
                </a:cubicBezTo>
                <a:cubicBezTo>
                  <a:pt x="469" y="40"/>
                  <a:pt x="522" y="87"/>
                  <a:pt x="476" y="60"/>
                </a:cubicBezTo>
                <a:cubicBezTo>
                  <a:pt x="444" y="41"/>
                  <a:pt x="433" y="11"/>
                  <a:pt x="395" y="0"/>
                </a:cubicBezTo>
                <a:cubicBezTo>
                  <a:pt x="361" y="10"/>
                  <a:pt x="363" y="35"/>
                  <a:pt x="335" y="53"/>
                </a:cubicBezTo>
                <a:cubicBezTo>
                  <a:pt x="325" y="80"/>
                  <a:pt x="307" y="93"/>
                  <a:pt x="288" y="114"/>
                </a:cubicBezTo>
                <a:cubicBezTo>
                  <a:pt x="345" y="151"/>
                  <a:pt x="273" y="106"/>
                  <a:pt x="328" y="134"/>
                </a:cubicBezTo>
                <a:cubicBezTo>
                  <a:pt x="352" y="146"/>
                  <a:pt x="363" y="165"/>
                  <a:pt x="389" y="174"/>
                </a:cubicBezTo>
                <a:cubicBezTo>
                  <a:pt x="398" y="187"/>
                  <a:pt x="402" y="205"/>
                  <a:pt x="415" y="214"/>
                </a:cubicBezTo>
                <a:cubicBezTo>
                  <a:pt x="430" y="224"/>
                  <a:pt x="438" y="227"/>
                  <a:pt x="449" y="241"/>
                </a:cubicBezTo>
                <a:cubicBezTo>
                  <a:pt x="454" y="247"/>
                  <a:pt x="458" y="254"/>
                  <a:pt x="462" y="261"/>
                </a:cubicBezTo>
                <a:cubicBezTo>
                  <a:pt x="465" y="267"/>
                  <a:pt x="465" y="275"/>
                  <a:pt x="469" y="281"/>
                </a:cubicBezTo>
                <a:cubicBezTo>
                  <a:pt x="474" y="289"/>
                  <a:pt x="483" y="294"/>
                  <a:pt x="489" y="301"/>
                </a:cubicBezTo>
                <a:cubicBezTo>
                  <a:pt x="508" y="324"/>
                  <a:pt x="499" y="338"/>
                  <a:pt x="529" y="348"/>
                </a:cubicBezTo>
                <a:cubicBezTo>
                  <a:pt x="548" y="401"/>
                  <a:pt x="520" y="339"/>
                  <a:pt x="556" y="375"/>
                </a:cubicBezTo>
                <a:cubicBezTo>
                  <a:pt x="567" y="386"/>
                  <a:pt x="567" y="404"/>
                  <a:pt x="576" y="415"/>
                </a:cubicBezTo>
                <a:cubicBezTo>
                  <a:pt x="582" y="422"/>
                  <a:pt x="596" y="426"/>
                  <a:pt x="596" y="435"/>
                </a:cubicBezTo>
                <a:cubicBezTo>
                  <a:pt x="596" y="442"/>
                  <a:pt x="583" y="430"/>
                  <a:pt x="576" y="428"/>
                </a:cubicBezTo>
                <a:cubicBezTo>
                  <a:pt x="569" y="426"/>
                  <a:pt x="563" y="424"/>
                  <a:pt x="556" y="422"/>
                </a:cubicBezTo>
                <a:cubicBezTo>
                  <a:pt x="438" y="429"/>
                  <a:pt x="330" y="438"/>
                  <a:pt x="214" y="448"/>
                </a:cubicBezTo>
                <a:cubicBezTo>
                  <a:pt x="170" y="457"/>
                  <a:pt x="104" y="465"/>
                  <a:pt x="67" y="495"/>
                </a:cubicBezTo>
                <a:cubicBezTo>
                  <a:pt x="37" y="520"/>
                  <a:pt x="71" y="499"/>
                  <a:pt x="40" y="522"/>
                </a:cubicBezTo>
                <a:cubicBezTo>
                  <a:pt x="27" y="532"/>
                  <a:pt x="0" y="549"/>
                  <a:pt x="0" y="549"/>
                </a:cubicBezTo>
                <a:cubicBezTo>
                  <a:pt x="9" y="608"/>
                  <a:pt x="27" y="667"/>
                  <a:pt x="47" y="723"/>
                </a:cubicBezTo>
                <a:cubicBezTo>
                  <a:pt x="113" y="713"/>
                  <a:pt x="163" y="707"/>
                  <a:pt x="234" y="703"/>
                </a:cubicBezTo>
                <a:cubicBezTo>
                  <a:pt x="321" y="707"/>
                  <a:pt x="377" y="698"/>
                  <a:pt x="449" y="723"/>
                </a:cubicBezTo>
                <a:cubicBezTo>
                  <a:pt x="464" y="746"/>
                  <a:pt x="470" y="755"/>
                  <a:pt x="496" y="763"/>
                </a:cubicBezTo>
                <a:cubicBezTo>
                  <a:pt x="502" y="782"/>
                  <a:pt x="519" y="816"/>
                  <a:pt x="536" y="824"/>
                </a:cubicBezTo>
              </a:path>
            </a:pathLst>
          </a:custGeom>
          <a:solidFill>
            <a:srgbClr val="996633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1143000" y="6553200"/>
            <a:ext cx="882650" cy="347663"/>
          </a:xfrm>
          <a:custGeom>
            <a:avLst/>
            <a:gdLst>
              <a:gd name="T0" fmla="*/ 234950 w 556"/>
              <a:gd name="T1" fmla="*/ 333375 h 219"/>
              <a:gd name="T2" fmla="*/ 171450 w 556"/>
              <a:gd name="T3" fmla="*/ 258763 h 219"/>
              <a:gd name="T4" fmla="*/ 85725 w 556"/>
              <a:gd name="T5" fmla="*/ 206375 h 219"/>
              <a:gd name="T6" fmla="*/ 65088 w 556"/>
              <a:gd name="T7" fmla="*/ 174625 h 219"/>
              <a:gd name="T8" fmla="*/ 0 w 556"/>
              <a:gd name="T9" fmla="*/ 152400 h 219"/>
              <a:gd name="T10" fmla="*/ 223838 w 556"/>
              <a:gd name="T11" fmla="*/ 131763 h 219"/>
              <a:gd name="T12" fmla="*/ 255588 w 556"/>
              <a:gd name="T13" fmla="*/ 152400 h 219"/>
              <a:gd name="T14" fmla="*/ 287338 w 556"/>
              <a:gd name="T15" fmla="*/ 163513 h 219"/>
              <a:gd name="T16" fmla="*/ 223838 w 556"/>
              <a:gd name="T17" fmla="*/ 46038 h 219"/>
              <a:gd name="T18" fmla="*/ 404813 w 556"/>
              <a:gd name="T19" fmla="*/ 36513 h 219"/>
              <a:gd name="T20" fmla="*/ 425450 w 556"/>
              <a:gd name="T21" fmla="*/ 111125 h 219"/>
              <a:gd name="T22" fmla="*/ 479425 w 556"/>
              <a:gd name="T23" fmla="*/ 152400 h 219"/>
              <a:gd name="T24" fmla="*/ 617538 w 556"/>
              <a:gd name="T25" fmla="*/ 120650 h 219"/>
              <a:gd name="T26" fmla="*/ 701675 w 556"/>
              <a:gd name="T27" fmla="*/ 185738 h 219"/>
              <a:gd name="T28" fmla="*/ 628650 w 556"/>
              <a:gd name="T29" fmla="*/ 238125 h 219"/>
              <a:gd name="T30" fmla="*/ 882650 w 556"/>
              <a:gd name="T31" fmla="*/ 269875 h 219"/>
              <a:gd name="T32" fmla="*/ 723900 w 556"/>
              <a:gd name="T33" fmla="*/ 344488 h 219"/>
              <a:gd name="T34" fmla="*/ 298450 w 556"/>
              <a:gd name="T35" fmla="*/ 333375 h 219"/>
              <a:gd name="T36" fmla="*/ 234950 w 556"/>
              <a:gd name="T37" fmla="*/ 333375 h 2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6" h="219">
                <a:moveTo>
                  <a:pt x="148" y="210"/>
                </a:moveTo>
                <a:cubicBezTo>
                  <a:pt x="139" y="184"/>
                  <a:pt x="135" y="172"/>
                  <a:pt x="108" y="163"/>
                </a:cubicBezTo>
                <a:cubicBezTo>
                  <a:pt x="91" y="148"/>
                  <a:pt x="73" y="142"/>
                  <a:pt x="54" y="130"/>
                </a:cubicBezTo>
                <a:cubicBezTo>
                  <a:pt x="50" y="123"/>
                  <a:pt x="48" y="114"/>
                  <a:pt x="41" y="110"/>
                </a:cubicBezTo>
                <a:cubicBezTo>
                  <a:pt x="29" y="102"/>
                  <a:pt x="0" y="96"/>
                  <a:pt x="0" y="96"/>
                </a:cubicBezTo>
                <a:cubicBezTo>
                  <a:pt x="42" y="57"/>
                  <a:pt x="77" y="79"/>
                  <a:pt x="141" y="83"/>
                </a:cubicBezTo>
                <a:cubicBezTo>
                  <a:pt x="148" y="87"/>
                  <a:pt x="156" y="90"/>
                  <a:pt x="161" y="96"/>
                </a:cubicBezTo>
                <a:cubicBezTo>
                  <a:pt x="177" y="116"/>
                  <a:pt x="157" y="129"/>
                  <a:pt x="181" y="103"/>
                </a:cubicBezTo>
                <a:cubicBezTo>
                  <a:pt x="171" y="68"/>
                  <a:pt x="159" y="59"/>
                  <a:pt x="141" y="29"/>
                </a:cubicBezTo>
                <a:cubicBezTo>
                  <a:pt x="183" y="9"/>
                  <a:pt x="190" y="0"/>
                  <a:pt x="255" y="23"/>
                </a:cubicBezTo>
                <a:cubicBezTo>
                  <a:pt x="255" y="23"/>
                  <a:pt x="266" y="66"/>
                  <a:pt x="268" y="70"/>
                </a:cubicBezTo>
                <a:cubicBezTo>
                  <a:pt x="274" y="79"/>
                  <a:pt x="295" y="91"/>
                  <a:pt x="302" y="96"/>
                </a:cubicBezTo>
                <a:cubicBezTo>
                  <a:pt x="331" y="87"/>
                  <a:pt x="360" y="84"/>
                  <a:pt x="389" y="76"/>
                </a:cubicBezTo>
                <a:cubicBezTo>
                  <a:pt x="442" y="87"/>
                  <a:pt x="411" y="84"/>
                  <a:pt x="442" y="117"/>
                </a:cubicBezTo>
                <a:cubicBezTo>
                  <a:pt x="416" y="125"/>
                  <a:pt x="404" y="122"/>
                  <a:pt x="396" y="150"/>
                </a:cubicBezTo>
                <a:cubicBezTo>
                  <a:pt x="460" y="154"/>
                  <a:pt x="501" y="151"/>
                  <a:pt x="556" y="170"/>
                </a:cubicBezTo>
                <a:cubicBezTo>
                  <a:pt x="513" y="181"/>
                  <a:pt x="488" y="185"/>
                  <a:pt x="456" y="217"/>
                </a:cubicBezTo>
                <a:cubicBezTo>
                  <a:pt x="359" y="207"/>
                  <a:pt x="292" y="206"/>
                  <a:pt x="188" y="210"/>
                </a:cubicBezTo>
                <a:cubicBezTo>
                  <a:pt x="161" y="219"/>
                  <a:pt x="175" y="219"/>
                  <a:pt x="148" y="210"/>
                </a:cubicBezTo>
                <a:close/>
              </a:path>
            </a:pathLst>
          </a:custGeom>
          <a:solidFill>
            <a:srgbClr val="158F3B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6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18" y="6405770"/>
            <a:ext cx="404494" cy="5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Freeform 9"/>
          <p:cNvSpPr>
            <a:spLocks/>
          </p:cNvSpPr>
          <p:nvPr/>
        </p:nvSpPr>
        <p:spPr bwMode="auto">
          <a:xfrm>
            <a:off x="5040313" y="6427788"/>
            <a:ext cx="1168400" cy="441325"/>
          </a:xfrm>
          <a:custGeom>
            <a:avLst/>
            <a:gdLst>
              <a:gd name="T0" fmla="*/ 350838 w 736"/>
              <a:gd name="T1" fmla="*/ 419100 h 278"/>
              <a:gd name="T2" fmla="*/ 169863 w 736"/>
              <a:gd name="T3" fmla="*/ 292100 h 278"/>
              <a:gd name="T4" fmla="*/ 63500 w 736"/>
              <a:gd name="T5" fmla="*/ 280988 h 278"/>
              <a:gd name="T6" fmla="*/ 0 w 736"/>
              <a:gd name="T7" fmla="*/ 303213 h 278"/>
              <a:gd name="T8" fmla="*/ 169863 w 736"/>
              <a:gd name="T9" fmla="*/ 185738 h 278"/>
              <a:gd name="T10" fmla="*/ 350838 w 736"/>
              <a:gd name="T11" fmla="*/ 228600 h 278"/>
              <a:gd name="T12" fmla="*/ 328613 w 736"/>
              <a:gd name="T13" fmla="*/ 122238 h 278"/>
              <a:gd name="T14" fmla="*/ 319088 w 736"/>
              <a:gd name="T15" fmla="*/ 90488 h 278"/>
              <a:gd name="T16" fmla="*/ 138113 w 736"/>
              <a:gd name="T17" fmla="*/ 36513 h 278"/>
              <a:gd name="T18" fmla="*/ 403225 w 736"/>
              <a:gd name="T19" fmla="*/ 25400 h 278"/>
              <a:gd name="T20" fmla="*/ 531813 w 736"/>
              <a:gd name="T21" fmla="*/ 100013 h 278"/>
              <a:gd name="T22" fmla="*/ 701675 w 736"/>
              <a:gd name="T23" fmla="*/ 142875 h 278"/>
              <a:gd name="T24" fmla="*/ 817563 w 736"/>
              <a:gd name="T25" fmla="*/ 111125 h 278"/>
              <a:gd name="T26" fmla="*/ 923925 w 736"/>
              <a:gd name="T27" fmla="*/ 47625 h 278"/>
              <a:gd name="T28" fmla="*/ 1116013 w 736"/>
              <a:gd name="T29" fmla="*/ 58738 h 278"/>
              <a:gd name="T30" fmla="*/ 1147763 w 736"/>
              <a:gd name="T31" fmla="*/ 79375 h 278"/>
              <a:gd name="T32" fmla="*/ 1041400 w 736"/>
              <a:gd name="T33" fmla="*/ 111125 h 278"/>
              <a:gd name="T34" fmla="*/ 955675 w 736"/>
              <a:gd name="T35" fmla="*/ 165100 h 278"/>
              <a:gd name="T36" fmla="*/ 914400 w 736"/>
              <a:gd name="T37" fmla="*/ 228600 h 278"/>
              <a:gd name="T38" fmla="*/ 1062038 w 736"/>
              <a:gd name="T39" fmla="*/ 249238 h 278"/>
              <a:gd name="T40" fmla="*/ 1127125 w 736"/>
              <a:gd name="T41" fmla="*/ 271463 h 278"/>
              <a:gd name="T42" fmla="*/ 1052513 w 736"/>
              <a:gd name="T43" fmla="*/ 312738 h 278"/>
              <a:gd name="T44" fmla="*/ 998538 w 736"/>
              <a:gd name="T45" fmla="*/ 398463 h 278"/>
              <a:gd name="T46" fmla="*/ 955675 w 736"/>
              <a:gd name="T47" fmla="*/ 409575 h 278"/>
              <a:gd name="T48" fmla="*/ 488950 w 736"/>
              <a:gd name="T49" fmla="*/ 398463 h 278"/>
              <a:gd name="T50" fmla="*/ 382588 w 736"/>
              <a:gd name="T51" fmla="*/ 441325 h 278"/>
              <a:gd name="T52" fmla="*/ 350838 w 736"/>
              <a:gd name="T53" fmla="*/ 419100 h 27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6" h="278">
                <a:moveTo>
                  <a:pt x="221" y="264"/>
                </a:moveTo>
                <a:cubicBezTo>
                  <a:pt x="199" y="202"/>
                  <a:pt x="161" y="203"/>
                  <a:pt x="107" y="184"/>
                </a:cubicBezTo>
                <a:cubicBezTo>
                  <a:pt x="82" y="161"/>
                  <a:pt x="94" y="165"/>
                  <a:pt x="40" y="177"/>
                </a:cubicBezTo>
                <a:cubicBezTo>
                  <a:pt x="26" y="180"/>
                  <a:pt x="0" y="191"/>
                  <a:pt x="0" y="191"/>
                </a:cubicBezTo>
                <a:cubicBezTo>
                  <a:pt x="15" y="142"/>
                  <a:pt x="62" y="129"/>
                  <a:pt x="107" y="117"/>
                </a:cubicBezTo>
                <a:cubicBezTo>
                  <a:pt x="154" y="121"/>
                  <a:pt x="189" y="112"/>
                  <a:pt x="221" y="144"/>
                </a:cubicBezTo>
                <a:cubicBezTo>
                  <a:pt x="229" y="116"/>
                  <a:pt x="229" y="97"/>
                  <a:pt x="207" y="77"/>
                </a:cubicBezTo>
                <a:cubicBezTo>
                  <a:pt x="205" y="70"/>
                  <a:pt x="207" y="61"/>
                  <a:pt x="201" y="57"/>
                </a:cubicBezTo>
                <a:cubicBezTo>
                  <a:pt x="178" y="41"/>
                  <a:pt x="115" y="29"/>
                  <a:pt x="87" y="23"/>
                </a:cubicBezTo>
                <a:cubicBezTo>
                  <a:pt x="152" y="0"/>
                  <a:pt x="156" y="11"/>
                  <a:pt x="254" y="16"/>
                </a:cubicBezTo>
                <a:cubicBezTo>
                  <a:pt x="289" y="23"/>
                  <a:pt x="309" y="38"/>
                  <a:pt x="335" y="63"/>
                </a:cubicBezTo>
                <a:cubicBezTo>
                  <a:pt x="352" y="119"/>
                  <a:pt x="374" y="95"/>
                  <a:pt x="442" y="90"/>
                </a:cubicBezTo>
                <a:cubicBezTo>
                  <a:pt x="466" y="82"/>
                  <a:pt x="491" y="78"/>
                  <a:pt x="515" y="70"/>
                </a:cubicBezTo>
                <a:cubicBezTo>
                  <a:pt x="541" y="46"/>
                  <a:pt x="548" y="42"/>
                  <a:pt x="582" y="30"/>
                </a:cubicBezTo>
                <a:cubicBezTo>
                  <a:pt x="622" y="32"/>
                  <a:pt x="663" y="31"/>
                  <a:pt x="703" y="37"/>
                </a:cubicBezTo>
                <a:cubicBezTo>
                  <a:pt x="711" y="38"/>
                  <a:pt x="723" y="42"/>
                  <a:pt x="723" y="50"/>
                </a:cubicBezTo>
                <a:cubicBezTo>
                  <a:pt x="723" y="64"/>
                  <a:pt x="684" y="66"/>
                  <a:pt x="656" y="70"/>
                </a:cubicBezTo>
                <a:cubicBezTo>
                  <a:pt x="635" y="77"/>
                  <a:pt x="616" y="86"/>
                  <a:pt x="602" y="104"/>
                </a:cubicBezTo>
                <a:cubicBezTo>
                  <a:pt x="593" y="117"/>
                  <a:pt x="576" y="144"/>
                  <a:pt x="576" y="144"/>
                </a:cubicBezTo>
                <a:cubicBezTo>
                  <a:pt x="637" y="162"/>
                  <a:pt x="528" y="131"/>
                  <a:pt x="669" y="157"/>
                </a:cubicBezTo>
                <a:cubicBezTo>
                  <a:pt x="683" y="160"/>
                  <a:pt x="710" y="171"/>
                  <a:pt x="710" y="171"/>
                </a:cubicBezTo>
                <a:cubicBezTo>
                  <a:pt x="736" y="212"/>
                  <a:pt x="725" y="180"/>
                  <a:pt x="663" y="197"/>
                </a:cubicBezTo>
                <a:cubicBezTo>
                  <a:pt x="640" y="203"/>
                  <a:pt x="642" y="240"/>
                  <a:pt x="629" y="251"/>
                </a:cubicBezTo>
                <a:cubicBezTo>
                  <a:pt x="622" y="257"/>
                  <a:pt x="611" y="256"/>
                  <a:pt x="602" y="258"/>
                </a:cubicBezTo>
                <a:cubicBezTo>
                  <a:pt x="501" y="252"/>
                  <a:pt x="408" y="243"/>
                  <a:pt x="308" y="251"/>
                </a:cubicBezTo>
                <a:cubicBezTo>
                  <a:pt x="283" y="258"/>
                  <a:pt x="265" y="270"/>
                  <a:pt x="241" y="278"/>
                </a:cubicBezTo>
                <a:cubicBezTo>
                  <a:pt x="232" y="253"/>
                  <a:pt x="240" y="255"/>
                  <a:pt x="221" y="264"/>
                </a:cubicBezTo>
                <a:close/>
              </a:path>
            </a:pathLst>
          </a:custGeom>
          <a:solidFill>
            <a:srgbClr val="158F3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6019800" y="2590800"/>
            <a:ext cx="914400" cy="1066800"/>
            <a:chOff x="1248" y="1680"/>
            <a:chExt cx="576" cy="672"/>
          </a:xfrm>
        </p:grpSpPr>
        <p:sp>
          <p:nvSpPr>
            <p:cNvPr id="12339" name="Oval 11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66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0" name="Freeform 12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" name="Group 13"/>
          <p:cNvGrpSpPr>
            <a:grpSpLocks/>
          </p:cNvGrpSpPr>
          <p:nvPr/>
        </p:nvGrpSpPr>
        <p:grpSpPr bwMode="auto">
          <a:xfrm>
            <a:off x="3733800" y="152400"/>
            <a:ext cx="914400" cy="1066800"/>
            <a:chOff x="1248" y="1680"/>
            <a:chExt cx="576" cy="672"/>
          </a:xfrm>
        </p:grpSpPr>
        <p:sp>
          <p:nvSpPr>
            <p:cNvPr id="12337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B601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8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0" name="Group 16"/>
          <p:cNvGrpSpPr>
            <a:grpSpLocks/>
          </p:cNvGrpSpPr>
          <p:nvPr/>
        </p:nvGrpSpPr>
        <p:grpSpPr bwMode="auto">
          <a:xfrm>
            <a:off x="5791200" y="838200"/>
            <a:ext cx="914400" cy="1066800"/>
            <a:chOff x="1248" y="1680"/>
            <a:chExt cx="576" cy="672"/>
          </a:xfrm>
        </p:grpSpPr>
        <p:sp>
          <p:nvSpPr>
            <p:cNvPr id="12335" name="Oval 17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F11B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6" name="Freeform 18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1" name="Group 19"/>
          <p:cNvGrpSpPr>
            <a:grpSpLocks/>
          </p:cNvGrpSpPr>
          <p:nvPr/>
        </p:nvGrpSpPr>
        <p:grpSpPr bwMode="auto">
          <a:xfrm>
            <a:off x="4114800" y="1600200"/>
            <a:ext cx="914400" cy="1066800"/>
            <a:chOff x="1248" y="1680"/>
            <a:chExt cx="576" cy="672"/>
          </a:xfrm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4" name="Freeform 21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99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2" name="Group 22"/>
          <p:cNvGrpSpPr>
            <a:grpSpLocks/>
          </p:cNvGrpSpPr>
          <p:nvPr/>
        </p:nvGrpSpPr>
        <p:grpSpPr bwMode="auto">
          <a:xfrm>
            <a:off x="2590800" y="3200400"/>
            <a:ext cx="914400" cy="1066800"/>
            <a:chOff x="1248" y="1680"/>
            <a:chExt cx="576" cy="672"/>
          </a:xfrm>
        </p:grpSpPr>
        <p:sp>
          <p:nvSpPr>
            <p:cNvPr id="12331" name="Oval 23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Freeform 24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3" name="Group 25"/>
          <p:cNvGrpSpPr>
            <a:grpSpLocks/>
          </p:cNvGrpSpPr>
          <p:nvPr/>
        </p:nvGrpSpPr>
        <p:grpSpPr bwMode="auto">
          <a:xfrm>
            <a:off x="2057400" y="1219200"/>
            <a:ext cx="914400" cy="1066800"/>
            <a:chOff x="1248" y="1680"/>
            <a:chExt cx="576" cy="672"/>
          </a:xfrm>
        </p:grpSpPr>
        <p:sp>
          <p:nvSpPr>
            <p:cNvPr id="12329" name="Oval 26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2111E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0" name="Freeform 27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4" name="Freeform 28"/>
          <p:cNvSpPr>
            <a:spLocks/>
          </p:cNvSpPr>
          <p:nvPr/>
        </p:nvSpPr>
        <p:spPr bwMode="auto">
          <a:xfrm>
            <a:off x="6996113" y="5688013"/>
            <a:ext cx="661987" cy="330200"/>
          </a:xfrm>
          <a:custGeom>
            <a:avLst/>
            <a:gdLst>
              <a:gd name="T0" fmla="*/ 212725 w 417"/>
              <a:gd name="T1" fmla="*/ 203200 h 208"/>
              <a:gd name="T2" fmla="*/ 0 w 417"/>
              <a:gd name="T3" fmla="*/ 138113 h 208"/>
              <a:gd name="T4" fmla="*/ 201612 w 417"/>
              <a:gd name="T5" fmla="*/ 106363 h 208"/>
              <a:gd name="T6" fmla="*/ 223837 w 417"/>
              <a:gd name="T7" fmla="*/ 53975 h 208"/>
              <a:gd name="T8" fmla="*/ 307975 w 417"/>
              <a:gd name="T9" fmla="*/ 11113 h 208"/>
              <a:gd name="T10" fmla="*/ 382587 w 417"/>
              <a:gd name="T11" fmla="*/ 53975 h 208"/>
              <a:gd name="T12" fmla="*/ 468312 w 417"/>
              <a:gd name="T13" fmla="*/ 0 h 208"/>
              <a:gd name="T14" fmla="*/ 500062 w 417"/>
              <a:gd name="T15" fmla="*/ 85725 h 208"/>
              <a:gd name="T16" fmla="*/ 638175 w 417"/>
              <a:gd name="T17" fmla="*/ 138113 h 208"/>
              <a:gd name="T18" fmla="*/ 658812 w 417"/>
              <a:gd name="T19" fmla="*/ 160338 h 208"/>
              <a:gd name="T20" fmla="*/ 627062 w 417"/>
              <a:gd name="T21" fmla="*/ 180975 h 208"/>
              <a:gd name="T22" fmla="*/ 531812 w 417"/>
              <a:gd name="T23" fmla="*/ 212725 h 208"/>
              <a:gd name="T24" fmla="*/ 169862 w 417"/>
              <a:gd name="T25" fmla="*/ 276225 h 208"/>
              <a:gd name="T26" fmla="*/ 95250 w 417"/>
              <a:gd name="T27" fmla="*/ 330200 h 208"/>
              <a:gd name="T28" fmla="*/ 149225 w 417"/>
              <a:gd name="T29" fmla="*/ 234950 h 208"/>
              <a:gd name="T30" fmla="*/ 212725 w 417"/>
              <a:gd name="T31" fmla="*/ 203200 h 2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17" h="208">
                <a:moveTo>
                  <a:pt x="134" y="128"/>
                </a:moveTo>
                <a:cubicBezTo>
                  <a:pt x="90" y="112"/>
                  <a:pt x="46" y="97"/>
                  <a:pt x="0" y="87"/>
                </a:cubicBezTo>
                <a:cubicBezTo>
                  <a:pt x="49" y="83"/>
                  <a:pt x="81" y="75"/>
                  <a:pt x="127" y="67"/>
                </a:cubicBezTo>
                <a:cubicBezTo>
                  <a:pt x="136" y="42"/>
                  <a:pt x="131" y="53"/>
                  <a:pt x="141" y="34"/>
                </a:cubicBezTo>
                <a:cubicBezTo>
                  <a:pt x="157" y="12"/>
                  <a:pt x="169" y="16"/>
                  <a:pt x="194" y="7"/>
                </a:cubicBezTo>
                <a:cubicBezTo>
                  <a:pt x="225" y="36"/>
                  <a:pt x="193" y="45"/>
                  <a:pt x="241" y="34"/>
                </a:cubicBezTo>
                <a:cubicBezTo>
                  <a:pt x="258" y="17"/>
                  <a:pt x="272" y="8"/>
                  <a:pt x="295" y="0"/>
                </a:cubicBezTo>
                <a:cubicBezTo>
                  <a:pt x="353" y="10"/>
                  <a:pt x="344" y="9"/>
                  <a:pt x="315" y="54"/>
                </a:cubicBezTo>
                <a:cubicBezTo>
                  <a:pt x="341" y="71"/>
                  <a:pt x="372" y="78"/>
                  <a:pt x="402" y="87"/>
                </a:cubicBezTo>
                <a:cubicBezTo>
                  <a:pt x="406" y="92"/>
                  <a:pt x="417" y="95"/>
                  <a:pt x="415" y="101"/>
                </a:cubicBezTo>
                <a:cubicBezTo>
                  <a:pt x="413" y="109"/>
                  <a:pt x="402" y="111"/>
                  <a:pt x="395" y="114"/>
                </a:cubicBezTo>
                <a:cubicBezTo>
                  <a:pt x="379" y="121"/>
                  <a:pt x="353" y="129"/>
                  <a:pt x="335" y="134"/>
                </a:cubicBezTo>
                <a:cubicBezTo>
                  <a:pt x="269" y="124"/>
                  <a:pt x="173" y="154"/>
                  <a:pt x="107" y="174"/>
                </a:cubicBezTo>
                <a:cubicBezTo>
                  <a:pt x="91" y="191"/>
                  <a:pt x="82" y="200"/>
                  <a:pt x="60" y="208"/>
                </a:cubicBezTo>
                <a:cubicBezTo>
                  <a:pt x="20" y="165"/>
                  <a:pt x="62" y="158"/>
                  <a:pt x="94" y="148"/>
                </a:cubicBezTo>
                <a:cubicBezTo>
                  <a:pt x="109" y="132"/>
                  <a:pt x="113" y="117"/>
                  <a:pt x="134" y="12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Freeform 29"/>
          <p:cNvSpPr>
            <a:spLocks/>
          </p:cNvSpPr>
          <p:nvPr/>
        </p:nvSpPr>
        <p:spPr bwMode="auto">
          <a:xfrm>
            <a:off x="82550" y="6067425"/>
            <a:ext cx="425450" cy="295275"/>
          </a:xfrm>
          <a:custGeom>
            <a:avLst/>
            <a:gdLst>
              <a:gd name="T0" fmla="*/ 130175 w 268"/>
              <a:gd name="T1" fmla="*/ 163513 h 186"/>
              <a:gd name="T2" fmla="*/ 3175 w 268"/>
              <a:gd name="T3" fmla="*/ 109538 h 186"/>
              <a:gd name="T4" fmla="*/ 141288 w 268"/>
              <a:gd name="T5" fmla="*/ 88900 h 186"/>
              <a:gd name="T6" fmla="*/ 119063 w 268"/>
              <a:gd name="T7" fmla="*/ 14288 h 186"/>
              <a:gd name="T8" fmla="*/ 204788 w 268"/>
              <a:gd name="T9" fmla="*/ 34925 h 186"/>
              <a:gd name="T10" fmla="*/ 247650 w 268"/>
              <a:gd name="T11" fmla="*/ 88900 h 186"/>
              <a:gd name="T12" fmla="*/ 257175 w 268"/>
              <a:gd name="T13" fmla="*/ 57150 h 186"/>
              <a:gd name="T14" fmla="*/ 322263 w 268"/>
              <a:gd name="T15" fmla="*/ 34925 h 186"/>
              <a:gd name="T16" fmla="*/ 406400 w 268"/>
              <a:gd name="T17" fmla="*/ 46038 h 186"/>
              <a:gd name="T18" fmla="*/ 417513 w 268"/>
              <a:gd name="T19" fmla="*/ 77788 h 186"/>
              <a:gd name="T20" fmla="*/ 354013 w 268"/>
              <a:gd name="T21" fmla="*/ 100013 h 186"/>
              <a:gd name="T22" fmla="*/ 342900 w 268"/>
              <a:gd name="T23" fmla="*/ 131763 h 186"/>
              <a:gd name="T24" fmla="*/ 374650 w 268"/>
              <a:gd name="T25" fmla="*/ 141288 h 186"/>
              <a:gd name="T26" fmla="*/ 417513 w 268"/>
              <a:gd name="T27" fmla="*/ 184150 h 186"/>
              <a:gd name="T28" fmla="*/ 109538 w 268"/>
              <a:gd name="T29" fmla="*/ 227013 h 186"/>
              <a:gd name="T30" fmla="*/ 44450 w 268"/>
              <a:gd name="T31" fmla="*/ 238125 h 186"/>
              <a:gd name="T32" fmla="*/ 55563 w 268"/>
              <a:gd name="T33" fmla="*/ 195263 h 186"/>
              <a:gd name="T34" fmla="*/ 130175 w 268"/>
              <a:gd name="T35" fmla="*/ 163513 h 18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8" h="186">
                <a:moveTo>
                  <a:pt x="82" y="103"/>
                </a:moveTo>
                <a:cubicBezTo>
                  <a:pt x="62" y="81"/>
                  <a:pt x="30" y="77"/>
                  <a:pt x="2" y="69"/>
                </a:cubicBezTo>
                <a:cubicBezTo>
                  <a:pt x="62" y="51"/>
                  <a:pt x="0" y="44"/>
                  <a:pt x="89" y="56"/>
                </a:cubicBezTo>
                <a:cubicBezTo>
                  <a:pt x="106" y="30"/>
                  <a:pt x="105" y="20"/>
                  <a:pt x="75" y="9"/>
                </a:cubicBezTo>
                <a:cubicBezTo>
                  <a:pt x="101" y="0"/>
                  <a:pt x="109" y="4"/>
                  <a:pt x="129" y="22"/>
                </a:cubicBezTo>
                <a:cubicBezTo>
                  <a:pt x="132" y="30"/>
                  <a:pt x="137" y="61"/>
                  <a:pt x="156" y="56"/>
                </a:cubicBezTo>
                <a:cubicBezTo>
                  <a:pt x="163" y="54"/>
                  <a:pt x="156" y="40"/>
                  <a:pt x="162" y="36"/>
                </a:cubicBezTo>
                <a:cubicBezTo>
                  <a:pt x="174" y="28"/>
                  <a:pt x="203" y="22"/>
                  <a:pt x="203" y="22"/>
                </a:cubicBezTo>
                <a:cubicBezTo>
                  <a:pt x="221" y="24"/>
                  <a:pt x="240" y="22"/>
                  <a:pt x="256" y="29"/>
                </a:cubicBezTo>
                <a:cubicBezTo>
                  <a:pt x="262" y="32"/>
                  <a:pt x="268" y="44"/>
                  <a:pt x="263" y="49"/>
                </a:cubicBezTo>
                <a:cubicBezTo>
                  <a:pt x="253" y="59"/>
                  <a:pt x="223" y="63"/>
                  <a:pt x="223" y="63"/>
                </a:cubicBezTo>
                <a:cubicBezTo>
                  <a:pt x="221" y="70"/>
                  <a:pt x="213" y="77"/>
                  <a:pt x="216" y="83"/>
                </a:cubicBezTo>
                <a:cubicBezTo>
                  <a:pt x="219" y="89"/>
                  <a:pt x="230" y="85"/>
                  <a:pt x="236" y="89"/>
                </a:cubicBezTo>
                <a:cubicBezTo>
                  <a:pt x="247" y="96"/>
                  <a:pt x="254" y="107"/>
                  <a:pt x="263" y="116"/>
                </a:cubicBezTo>
                <a:cubicBezTo>
                  <a:pt x="203" y="137"/>
                  <a:pt x="131" y="139"/>
                  <a:pt x="69" y="143"/>
                </a:cubicBezTo>
                <a:cubicBezTo>
                  <a:pt x="40" y="161"/>
                  <a:pt x="40" y="186"/>
                  <a:pt x="28" y="150"/>
                </a:cubicBezTo>
                <a:cubicBezTo>
                  <a:pt x="30" y="141"/>
                  <a:pt x="28" y="130"/>
                  <a:pt x="35" y="123"/>
                </a:cubicBezTo>
                <a:cubicBezTo>
                  <a:pt x="46" y="112"/>
                  <a:pt x="82" y="123"/>
                  <a:pt x="82" y="103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30"/>
          <p:cNvSpPr>
            <a:spLocks/>
          </p:cNvSpPr>
          <p:nvPr/>
        </p:nvSpPr>
        <p:spPr bwMode="auto">
          <a:xfrm>
            <a:off x="8612188" y="5686425"/>
            <a:ext cx="531812" cy="268288"/>
          </a:xfrm>
          <a:custGeom>
            <a:avLst/>
            <a:gdLst>
              <a:gd name="T0" fmla="*/ 169862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7 w 335"/>
              <a:gd name="T7" fmla="*/ 76200 h 169"/>
              <a:gd name="T8" fmla="*/ 212725 w 335"/>
              <a:gd name="T9" fmla="*/ 98425 h 169"/>
              <a:gd name="T10" fmla="*/ 223837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2 w 335"/>
              <a:gd name="T21" fmla="*/ 139700 h 169"/>
              <a:gd name="T22" fmla="*/ 531812 w 335"/>
              <a:gd name="T23" fmla="*/ 161925 h 169"/>
              <a:gd name="T24" fmla="*/ 488950 w 335"/>
              <a:gd name="T25" fmla="*/ 257175 h 169"/>
              <a:gd name="T26" fmla="*/ 446087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2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7" name="Picture 31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4460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Freeform 32"/>
          <p:cNvSpPr>
            <a:spLocks/>
          </p:cNvSpPr>
          <p:nvPr/>
        </p:nvSpPr>
        <p:spPr bwMode="auto">
          <a:xfrm>
            <a:off x="8001000" y="5715000"/>
            <a:ext cx="531813" cy="268288"/>
          </a:xfrm>
          <a:custGeom>
            <a:avLst/>
            <a:gdLst>
              <a:gd name="T0" fmla="*/ 169863 w 335"/>
              <a:gd name="T1" fmla="*/ 161925 h 169"/>
              <a:gd name="T2" fmla="*/ 0 w 335"/>
              <a:gd name="T3" fmla="*/ 130175 h 169"/>
              <a:gd name="T4" fmla="*/ 63500 w 335"/>
              <a:gd name="T5" fmla="*/ 65088 h 169"/>
              <a:gd name="T6" fmla="*/ 192088 w 335"/>
              <a:gd name="T7" fmla="*/ 76200 h 169"/>
              <a:gd name="T8" fmla="*/ 212725 w 335"/>
              <a:gd name="T9" fmla="*/ 98425 h 169"/>
              <a:gd name="T10" fmla="*/ 223838 w 335"/>
              <a:gd name="T11" fmla="*/ 65088 h 169"/>
              <a:gd name="T12" fmla="*/ 266700 w 335"/>
              <a:gd name="T13" fmla="*/ 55563 h 169"/>
              <a:gd name="T14" fmla="*/ 339725 w 335"/>
              <a:gd name="T15" fmla="*/ 98425 h 169"/>
              <a:gd name="T16" fmla="*/ 361950 w 335"/>
              <a:gd name="T17" fmla="*/ 76200 h 169"/>
              <a:gd name="T18" fmla="*/ 393700 w 335"/>
              <a:gd name="T19" fmla="*/ 65088 h 169"/>
              <a:gd name="T20" fmla="*/ 436563 w 335"/>
              <a:gd name="T21" fmla="*/ 139700 h 169"/>
              <a:gd name="T22" fmla="*/ 531813 w 335"/>
              <a:gd name="T23" fmla="*/ 161925 h 169"/>
              <a:gd name="T24" fmla="*/ 488950 w 335"/>
              <a:gd name="T25" fmla="*/ 257175 h 169"/>
              <a:gd name="T26" fmla="*/ 446088 w 335"/>
              <a:gd name="T27" fmla="*/ 268288 h 169"/>
              <a:gd name="T28" fmla="*/ 149225 w 335"/>
              <a:gd name="T29" fmla="*/ 246063 h 169"/>
              <a:gd name="T30" fmla="*/ 95250 w 335"/>
              <a:gd name="T31" fmla="*/ 225425 h 169"/>
              <a:gd name="T32" fmla="*/ 169863 w 335"/>
              <a:gd name="T33" fmla="*/ 161925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35" h="169">
                <a:moveTo>
                  <a:pt x="107" y="102"/>
                </a:moveTo>
                <a:cubicBezTo>
                  <a:pt x="69" y="61"/>
                  <a:pt x="81" y="75"/>
                  <a:pt x="0" y="82"/>
                </a:cubicBezTo>
                <a:cubicBezTo>
                  <a:pt x="9" y="56"/>
                  <a:pt x="14" y="50"/>
                  <a:pt x="40" y="41"/>
                </a:cubicBezTo>
                <a:cubicBezTo>
                  <a:pt x="67" y="43"/>
                  <a:pt x="95" y="42"/>
                  <a:pt x="121" y="48"/>
                </a:cubicBezTo>
                <a:cubicBezTo>
                  <a:pt x="127" y="49"/>
                  <a:pt x="128" y="64"/>
                  <a:pt x="134" y="62"/>
                </a:cubicBezTo>
                <a:cubicBezTo>
                  <a:pt x="141" y="60"/>
                  <a:pt x="139" y="48"/>
                  <a:pt x="141" y="41"/>
                </a:cubicBezTo>
                <a:cubicBezTo>
                  <a:pt x="97" y="0"/>
                  <a:pt x="159" y="29"/>
                  <a:pt x="168" y="35"/>
                </a:cubicBezTo>
                <a:cubicBezTo>
                  <a:pt x="194" y="75"/>
                  <a:pt x="183" y="87"/>
                  <a:pt x="214" y="62"/>
                </a:cubicBezTo>
                <a:cubicBezTo>
                  <a:pt x="219" y="58"/>
                  <a:pt x="222" y="51"/>
                  <a:pt x="228" y="48"/>
                </a:cubicBezTo>
                <a:cubicBezTo>
                  <a:pt x="234" y="44"/>
                  <a:pt x="241" y="43"/>
                  <a:pt x="248" y="41"/>
                </a:cubicBezTo>
                <a:cubicBezTo>
                  <a:pt x="260" y="54"/>
                  <a:pt x="261" y="76"/>
                  <a:pt x="275" y="88"/>
                </a:cubicBezTo>
                <a:cubicBezTo>
                  <a:pt x="291" y="101"/>
                  <a:pt x="315" y="97"/>
                  <a:pt x="335" y="102"/>
                </a:cubicBezTo>
                <a:cubicBezTo>
                  <a:pt x="333" y="109"/>
                  <a:pt x="311" y="160"/>
                  <a:pt x="308" y="162"/>
                </a:cubicBezTo>
                <a:cubicBezTo>
                  <a:pt x="301" y="168"/>
                  <a:pt x="290" y="167"/>
                  <a:pt x="281" y="169"/>
                </a:cubicBezTo>
                <a:cubicBezTo>
                  <a:pt x="191" y="150"/>
                  <a:pt x="196" y="149"/>
                  <a:pt x="94" y="155"/>
                </a:cubicBezTo>
                <a:cubicBezTo>
                  <a:pt x="83" y="151"/>
                  <a:pt x="68" y="151"/>
                  <a:pt x="60" y="142"/>
                </a:cubicBezTo>
                <a:cubicBezTo>
                  <a:pt x="44" y="123"/>
                  <a:pt x="97" y="102"/>
                  <a:pt x="107" y="102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4343400" y="1916668"/>
            <a:ext cx="503274" cy="597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 panose="020B7200000000000000" pitchFamily="34" charset="0"/>
              </a:rPr>
              <a:t>¬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2209800" y="1466850"/>
            <a:ext cx="5334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latin typeface=".VnBlack" panose="020B7200000000000000" pitchFamily="34" charset="0"/>
              </a:rPr>
              <a:t>¬</a:t>
            </a:r>
          </a:p>
        </p:txBody>
      </p:sp>
      <p:sp>
        <p:nvSpPr>
          <p:cNvPr id="16419" name="WordArt 35"/>
          <p:cNvSpPr>
            <a:spLocks noChangeArrowheads="1" noChangeShapeType="1" noTextEdit="1"/>
          </p:cNvSpPr>
          <p:nvPr/>
        </p:nvSpPr>
        <p:spPr bwMode="auto">
          <a:xfrm>
            <a:off x="2743200" y="35052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.VnBlack" panose="020B7200000000000000" pitchFamily="34" charset="0"/>
              </a:rPr>
              <a:t>«</a:t>
            </a:r>
          </a:p>
        </p:txBody>
      </p:sp>
      <p:sp>
        <p:nvSpPr>
          <p:cNvPr id="16420" name="WordArt 36"/>
          <p:cNvSpPr>
            <a:spLocks noChangeArrowheads="1" noChangeShapeType="1" noTextEdit="1"/>
          </p:cNvSpPr>
          <p:nvPr/>
        </p:nvSpPr>
        <p:spPr bwMode="auto">
          <a:xfrm>
            <a:off x="3926284" y="483253"/>
            <a:ext cx="52943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0EB15"/>
                </a:solidFill>
                <a:latin typeface="Arial Black"/>
              </a:rPr>
              <a:t>o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0EB15"/>
              </a:solidFill>
              <a:latin typeface="Arial Black"/>
            </a:endParaRPr>
          </a:p>
        </p:txBody>
      </p:sp>
      <p:sp>
        <p:nvSpPr>
          <p:cNvPr id="16421" name="WordArt 37"/>
          <p:cNvSpPr>
            <a:spLocks noChangeArrowheads="1" noChangeShapeType="1" noTextEdit="1"/>
          </p:cNvSpPr>
          <p:nvPr/>
        </p:nvSpPr>
        <p:spPr bwMode="auto">
          <a:xfrm>
            <a:off x="5951538" y="1135618"/>
            <a:ext cx="621506" cy="616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o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16422" name="WordArt 38"/>
          <p:cNvSpPr>
            <a:spLocks noChangeArrowheads="1" noChangeShapeType="1" noTextEdit="1"/>
          </p:cNvSpPr>
          <p:nvPr/>
        </p:nvSpPr>
        <p:spPr bwMode="auto">
          <a:xfrm>
            <a:off x="6172200" y="2883932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.VnBlack" panose="020B7200000000000000" pitchFamily="34" charset="0"/>
              </a:rPr>
              <a:t>«</a:t>
            </a:r>
          </a:p>
        </p:txBody>
      </p:sp>
      <p:sp>
        <p:nvSpPr>
          <p:cNvPr id="12315" name="Freeform 39"/>
          <p:cNvSpPr>
            <a:spLocks/>
          </p:cNvSpPr>
          <p:nvPr/>
        </p:nvSpPr>
        <p:spPr bwMode="auto">
          <a:xfrm>
            <a:off x="5181600" y="26670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Freeform 40"/>
          <p:cNvSpPr>
            <a:spLocks/>
          </p:cNvSpPr>
          <p:nvPr/>
        </p:nvSpPr>
        <p:spPr bwMode="auto">
          <a:xfrm rot="-3959090">
            <a:off x="4977607" y="25661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Freeform 41"/>
          <p:cNvSpPr>
            <a:spLocks/>
          </p:cNvSpPr>
          <p:nvPr/>
        </p:nvSpPr>
        <p:spPr bwMode="auto">
          <a:xfrm rot="-6273513">
            <a:off x="3148807" y="46997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Freeform 42"/>
          <p:cNvSpPr>
            <a:spLocks/>
          </p:cNvSpPr>
          <p:nvPr/>
        </p:nvSpPr>
        <p:spPr bwMode="auto">
          <a:xfrm rot="-5597032">
            <a:off x="2894807" y="2591593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Freeform 43"/>
          <p:cNvSpPr>
            <a:spLocks/>
          </p:cNvSpPr>
          <p:nvPr/>
        </p:nvSpPr>
        <p:spPr bwMode="auto">
          <a:xfrm rot="-1468949">
            <a:off x="3482975" y="4670425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Freeform 44"/>
          <p:cNvSpPr>
            <a:spLocks/>
          </p:cNvSpPr>
          <p:nvPr/>
        </p:nvSpPr>
        <p:spPr bwMode="auto">
          <a:xfrm rot="-1161446">
            <a:off x="3200400" y="2590800"/>
            <a:ext cx="641350" cy="385763"/>
          </a:xfrm>
          <a:custGeom>
            <a:avLst/>
            <a:gdLst>
              <a:gd name="T0" fmla="*/ 133350 w 404"/>
              <a:gd name="T1" fmla="*/ 222250 h 243"/>
              <a:gd name="T2" fmla="*/ 196850 w 404"/>
              <a:gd name="T3" fmla="*/ 95250 h 243"/>
              <a:gd name="T4" fmla="*/ 334963 w 404"/>
              <a:gd name="T5" fmla="*/ 0 h 243"/>
              <a:gd name="T6" fmla="*/ 525463 w 404"/>
              <a:gd name="T7" fmla="*/ 9525 h 243"/>
              <a:gd name="T8" fmla="*/ 631825 w 404"/>
              <a:gd name="T9" fmla="*/ 20638 h 243"/>
              <a:gd name="T10" fmla="*/ 622300 w 404"/>
              <a:gd name="T11" fmla="*/ 52388 h 243"/>
              <a:gd name="T12" fmla="*/ 579438 w 404"/>
              <a:gd name="T13" fmla="*/ 138113 h 243"/>
              <a:gd name="T14" fmla="*/ 536575 w 404"/>
              <a:gd name="T15" fmla="*/ 222250 h 243"/>
              <a:gd name="T16" fmla="*/ 409575 w 404"/>
              <a:gd name="T17" fmla="*/ 319088 h 243"/>
              <a:gd name="T18" fmla="*/ 122238 w 404"/>
              <a:gd name="T19" fmla="*/ 254000 h 243"/>
              <a:gd name="T20" fmla="*/ 165100 w 404"/>
              <a:gd name="T21" fmla="*/ 169863 h 243"/>
              <a:gd name="T22" fmla="*/ 174625 w 404"/>
              <a:gd name="T23" fmla="*/ 138113 h 2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4" h="243">
                <a:moveTo>
                  <a:pt x="84" y="140"/>
                </a:moveTo>
                <a:cubicBezTo>
                  <a:pt x="94" y="107"/>
                  <a:pt x="94" y="80"/>
                  <a:pt x="124" y="60"/>
                </a:cubicBezTo>
                <a:cubicBezTo>
                  <a:pt x="147" y="25"/>
                  <a:pt x="171" y="12"/>
                  <a:pt x="211" y="0"/>
                </a:cubicBezTo>
                <a:cubicBezTo>
                  <a:pt x="251" y="2"/>
                  <a:pt x="291" y="3"/>
                  <a:pt x="331" y="6"/>
                </a:cubicBezTo>
                <a:cubicBezTo>
                  <a:pt x="353" y="8"/>
                  <a:pt x="377" y="4"/>
                  <a:pt x="398" y="13"/>
                </a:cubicBezTo>
                <a:cubicBezTo>
                  <a:pt x="404" y="16"/>
                  <a:pt x="394" y="26"/>
                  <a:pt x="392" y="33"/>
                </a:cubicBezTo>
                <a:cubicBezTo>
                  <a:pt x="377" y="78"/>
                  <a:pt x="387" y="63"/>
                  <a:pt x="365" y="87"/>
                </a:cubicBezTo>
                <a:cubicBezTo>
                  <a:pt x="357" y="109"/>
                  <a:pt x="355" y="124"/>
                  <a:pt x="338" y="140"/>
                </a:cubicBezTo>
                <a:cubicBezTo>
                  <a:pt x="325" y="176"/>
                  <a:pt x="293" y="189"/>
                  <a:pt x="258" y="201"/>
                </a:cubicBezTo>
                <a:cubicBezTo>
                  <a:pt x="168" y="198"/>
                  <a:pt x="0" y="243"/>
                  <a:pt x="77" y="160"/>
                </a:cubicBezTo>
                <a:cubicBezTo>
                  <a:pt x="85" y="138"/>
                  <a:pt x="87" y="123"/>
                  <a:pt x="104" y="107"/>
                </a:cubicBezTo>
                <a:cubicBezTo>
                  <a:pt x="106" y="100"/>
                  <a:pt x="110" y="87"/>
                  <a:pt x="110" y="87"/>
                </a:cubicBezTo>
              </a:path>
            </a:pathLst>
          </a:custGeom>
          <a:solidFill>
            <a:srgbClr val="3FE17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AutoShape 45"/>
          <p:cNvSpPr>
            <a:spLocks noChangeArrowheads="1"/>
          </p:cNvSpPr>
          <p:nvPr/>
        </p:nvSpPr>
        <p:spPr bwMode="auto">
          <a:xfrm>
            <a:off x="7907338" y="228600"/>
            <a:ext cx="1219200" cy="1295400"/>
          </a:xfrm>
          <a:prstGeom prst="star32">
            <a:avLst>
              <a:gd name="adj" fmla="val 37500"/>
            </a:avLst>
          </a:prstGeom>
          <a:solidFill>
            <a:srgbClr val="F3031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AutoShape 46"/>
          <p:cNvSpPr>
            <a:spLocks noChangeArrowheads="1"/>
          </p:cNvSpPr>
          <p:nvPr/>
        </p:nvSpPr>
        <p:spPr bwMode="auto">
          <a:xfrm rot="343466">
            <a:off x="109913" y="211684"/>
            <a:ext cx="1219200" cy="609600"/>
          </a:xfrm>
          <a:prstGeom prst="cloudCallout">
            <a:avLst>
              <a:gd name="adj1" fmla="val -32292"/>
              <a:gd name="adj2" fmla="val 23440"/>
            </a:avLst>
          </a:prstGeom>
          <a:solidFill>
            <a:srgbClr val="93DA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16431" name="WordArt 47"/>
          <p:cNvSpPr>
            <a:spLocks noChangeArrowheads="1" noChangeShapeType="1" noTextEdit="1"/>
          </p:cNvSpPr>
          <p:nvPr/>
        </p:nvSpPr>
        <p:spPr bwMode="auto">
          <a:xfrm>
            <a:off x="3962400" y="457200"/>
            <a:ext cx="37071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1</a:t>
            </a:r>
          </a:p>
        </p:txBody>
      </p:sp>
      <p:sp>
        <p:nvSpPr>
          <p:cNvPr id="16432" name="WordArt 48"/>
          <p:cNvSpPr>
            <a:spLocks noChangeArrowheads="1" noChangeShapeType="1" noTextEdit="1"/>
          </p:cNvSpPr>
          <p:nvPr/>
        </p:nvSpPr>
        <p:spPr bwMode="auto">
          <a:xfrm>
            <a:off x="6273006" y="2845832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16433" name="WordArt 49"/>
          <p:cNvSpPr>
            <a:spLocks noChangeArrowheads="1" noChangeShapeType="1" noTextEdit="1"/>
          </p:cNvSpPr>
          <p:nvPr/>
        </p:nvSpPr>
        <p:spPr bwMode="auto">
          <a:xfrm>
            <a:off x="6033691" y="1077191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111ED"/>
                </a:solidFill>
                <a:latin typeface="Arial Black"/>
              </a:rPr>
              <a:t>3</a:t>
            </a:r>
          </a:p>
        </p:txBody>
      </p:sp>
      <p:sp>
        <p:nvSpPr>
          <p:cNvPr id="16434" name="WordArt 50"/>
          <p:cNvSpPr>
            <a:spLocks noChangeArrowheads="1" noChangeShapeType="1" noTextEdit="1"/>
          </p:cNvSpPr>
          <p:nvPr/>
        </p:nvSpPr>
        <p:spPr bwMode="auto">
          <a:xfrm>
            <a:off x="2247900" y="146685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4</a:t>
            </a:r>
          </a:p>
        </p:txBody>
      </p:sp>
      <p:sp>
        <p:nvSpPr>
          <p:cNvPr id="16435" name="WordArt 51"/>
          <p:cNvSpPr>
            <a:spLocks noChangeArrowheads="1" noChangeShapeType="1" noTextEdit="1"/>
          </p:cNvSpPr>
          <p:nvPr/>
        </p:nvSpPr>
        <p:spPr bwMode="auto">
          <a:xfrm>
            <a:off x="4325541" y="1852710"/>
            <a:ext cx="492918" cy="662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.VnBlack" panose="020B7200000000000000" pitchFamily="34" charset="0"/>
              </a:rPr>
              <a:t>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.VnBlack" panose="020B7200000000000000" pitchFamily="34" charset="0"/>
            </a:endParaRPr>
          </a:p>
        </p:txBody>
      </p:sp>
      <p:sp>
        <p:nvSpPr>
          <p:cNvPr id="16436" name="WordArt 52"/>
          <p:cNvSpPr>
            <a:spLocks noChangeArrowheads="1" noChangeShapeType="1" noTextEdit="1"/>
          </p:cNvSpPr>
          <p:nvPr/>
        </p:nvSpPr>
        <p:spPr bwMode="auto">
          <a:xfrm>
            <a:off x="2743200" y="3505200"/>
            <a:ext cx="53081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6</a:t>
            </a:r>
          </a:p>
        </p:txBody>
      </p:sp>
      <p:sp>
        <p:nvSpPr>
          <p:cNvPr id="53" name="WordArt 48"/>
          <p:cNvSpPr>
            <a:spLocks noChangeArrowheads="1" noChangeShapeType="1" noTextEdit="1"/>
          </p:cNvSpPr>
          <p:nvPr/>
        </p:nvSpPr>
        <p:spPr bwMode="auto">
          <a:xfrm>
            <a:off x="11049000" y="175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54" name="WordArt 48"/>
          <p:cNvSpPr>
            <a:spLocks noChangeArrowheads="1" noChangeShapeType="1" noTextEdit="1"/>
          </p:cNvSpPr>
          <p:nvPr/>
        </p:nvSpPr>
        <p:spPr bwMode="auto">
          <a:xfrm>
            <a:off x="10155382" y="30099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5" name="WordArt 48"/>
          <p:cNvSpPr>
            <a:spLocks noChangeArrowheads="1" noChangeShapeType="1" noTextEdit="1"/>
          </p:cNvSpPr>
          <p:nvPr/>
        </p:nvSpPr>
        <p:spPr bwMode="auto">
          <a:xfrm>
            <a:off x="11201400" y="3779706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57" name="WordArt 48"/>
          <p:cNvSpPr>
            <a:spLocks noChangeArrowheads="1" noChangeShapeType="1" noTextEdit="1"/>
          </p:cNvSpPr>
          <p:nvPr/>
        </p:nvSpPr>
        <p:spPr bwMode="auto">
          <a:xfrm>
            <a:off x="10252364" y="538114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515600" y="20574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 smtClean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.VnBlack" panose="020B7200000000000000" pitchFamily="34" charset="0"/>
              </a:rPr>
              <a:t>bÐ</a:t>
            </a:r>
            <a:endParaRPr lang="en-US" altLang="en-US" dirty="0">
              <a:solidFill>
                <a:srgbClr val="00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.VnBlack" panose="020B7200000000000000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668000" y="22098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 smtClean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.VnBlack" panose="020B7200000000000000" pitchFamily="34" charset="0"/>
              </a:rPr>
              <a:t>bÐ</a:t>
            </a:r>
            <a:endParaRPr lang="en-US" altLang="en-US" dirty="0">
              <a:solidFill>
                <a:srgbClr val="00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.VnBlack" panose="020B7200000000000000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820400" y="23622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 smtClean="0"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.VnBlack" panose="020B7200000000000000" pitchFamily="34" charset="0"/>
              </a:rPr>
              <a:t>bÐ</a:t>
            </a:r>
            <a:endParaRPr lang="en-US" altLang="en-US" dirty="0">
              <a:solidFill>
                <a:srgbClr val="0000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.VnBlack" panose="020B7200000000000000" pitchFamily="34" charset="0"/>
            </a:endParaRPr>
          </a:p>
        </p:txBody>
      </p:sp>
      <p:pic>
        <p:nvPicPr>
          <p:cNvPr id="65" name="Picture 8" descr="Cuc ti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3" y="6465395"/>
            <a:ext cx="393531" cy="41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373"/>
            <a:ext cx="859632" cy="91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83769"/>
            <a:ext cx="611188" cy="6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29" y="6152168"/>
            <a:ext cx="691589" cy="7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62" y="6453774"/>
            <a:ext cx="427004" cy="4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" descr="Cuc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5334000"/>
            <a:ext cx="514350" cy="5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WordArt 48"/>
          <p:cNvSpPr>
            <a:spLocks noChangeArrowheads="1" noChangeShapeType="1" noTextEdit="1"/>
          </p:cNvSpPr>
          <p:nvPr/>
        </p:nvSpPr>
        <p:spPr bwMode="auto">
          <a:xfrm>
            <a:off x="11201400" y="620712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8871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6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225 0.5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731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25 0.555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1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4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2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 0.2016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00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167 0.2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1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64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2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3177 0.445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2224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25 0.4444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6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2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0416 0.437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2187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833 0.4444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6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2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32743 0.3548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1773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25 0.3666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6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2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3333 0.12222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111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3333 0.1444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/>
      <p:bldP spid="16417" grpId="1"/>
      <p:bldP spid="16417" grpId="2"/>
      <p:bldP spid="16418" grpId="0"/>
      <p:bldP spid="16418" grpId="1"/>
      <p:bldP spid="16418" grpId="2"/>
      <p:bldP spid="16419" grpId="0"/>
      <p:bldP spid="16419" grpId="1"/>
      <p:bldP spid="16419" grpId="2"/>
      <p:bldP spid="16420" grpId="0" animBg="1"/>
      <p:bldP spid="16420" grpId="1"/>
      <p:bldP spid="16420" grpId="2"/>
      <p:bldP spid="16421" grpId="0" animBg="1"/>
      <p:bldP spid="16421" grpId="1"/>
      <p:bldP spid="16421" grpId="2"/>
      <p:bldP spid="16422" grpId="0" animBg="1"/>
      <p:bldP spid="16422" grpId="1"/>
      <p:bldP spid="16422" grpId="2"/>
      <p:bldP spid="16431" grpId="0" animBg="1"/>
      <p:bldP spid="16432" grpId="0" animBg="1"/>
      <p:bldP spid="16433" grpId="0" animBg="1"/>
      <p:bldP spid="16434" grpId="0"/>
      <p:bldP spid="16435" grpId="0"/>
      <p:bldP spid="16436" grpId="0"/>
      <p:bldP spid="53" grpId="0"/>
      <p:bldP spid="55" grpId="0"/>
      <p:bldP spid="55" grpId="1"/>
      <p:bldP spid="55" grpId="2"/>
      <p:bldP spid="59" grpId="0"/>
      <p:bldP spid="6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413164" y="533400"/>
            <a:ext cx="6324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Chọn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¶ ®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óng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 ®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Üa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35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97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2904507" y="2438400"/>
            <a:ext cx="3420093" cy="3657801"/>
            <a:chOff x="1248" y="1680"/>
            <a:chExt cx="576" cy="672"/>
          </a:xfrm>
        </p:grpSpPr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EB601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 rot="988877">
              <a:off x="1536" y="1680"/>
              <a:ext cx="121" cy="134"/>
            </a:xfrm>
            <a:custGeom>
              <a:avLst/>
              <a:gdLst>
                <a:gd name="T0" fmla="*/ 27 w 85"/>
                <a:gd name="T1" fmla="*/ 32 h 207"/>
                <a:gd name="T2" fmla="*/ 17 w 85"/>
                <a:gd name="T3" fmla="*/ 131 h 207"/>
                <a:gd name="T4" fmla="*/ 74 w 85"/>
                <a:gd name="T5" fmla="*/ 96 h 207"/>
                <a:gd name="T6" fmla="*/ 84 w 85"/>
                <a:gd name="T7" fmla="*/ 58 h 207"/>
                <a:gd name="T8" fmla="*/ 112 w 85"/>
                <a:gd name="T9" fmla="*/ 53 h 207"/>
                <a:gd name="T10" fmla="*/ 56 w 85"/>
                <a:gd name="T11" fmla="*/ 40 h 207"/>
                <a:gd name="T12" fmla="*/ 27 w 85"/>
                <a:gd name="T13" fmla="*/ 32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207">
                  <a:moveTo>
                    <a:pt x="19" y="49"/>
                  </a:moveTo>
                  <a:cubicBezTo>
                    <a:pt x="0" y="104"/>
                    <a:pt x="8" y="138"/>
                    <a:pt x="12" y="203"/>
                  </a:cubicBezTo>
                  <a:cubicBezTo>
                    <a:pt x="85" y="194"/>
                    <a:pt x="72" y="207"/>
                    <a:pt x="52" y="149"/>
                  </a:cubicBezTo>
                  <a:cubicBezTo>
                    <a:pt x="54" y="129"/>
                    <a:pt x="51" y="108"/>
                    <a:pt x="59" y="89"/>
                  </a:cubicBezTo>
                  <a:cubicBezTo>
                    <a:pt x="62" y="82"/>
                    <a:pt x="79" y="89"/>
                    <a:pt x="79" y="82"/>
                  </a:cubicBezTo>
                  <a:cubicBezTo>
                    <a:pt x="79" y="74"/>
                    <a:pt x="43" y="64"/>
                    <a:pt x="39" y="62"/>
                  </a:cubicBezTo>
                  <a:cubicBezTo>
                    <a:pt x="35" y="50"/>
                    <a:pt x="2" y="0"/>
                    <a:pt x="19" y="49"/>
                  </a:cubicBezTo>
                  <a:close/>
                </a:path>
              </a:pathLst>
            </a:custGeom>
            <a:solidFill>
              <a:srgbClr val="008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WordArt 48"/>
          <p:cNvSpPr>
            <a:spLocks noChangeArrowheads="1" noChangeShapeType="1" noTextEdit="1"/>
          </p:cNvSpPr>
          <p:nvPr/>
        </p:nvSpPr>
        <p:spPr bwMode="auto">
          <a:xfrm>
            <a:off x="10559803" y="2244072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40" name="WordArt 48"/>
          <p:cNvSpPr>
            <a:spLocks noChangeArrowheads="1" noChangeShapeType="1" noTextEdit="1"/>
          </p:cNvSpPr>
          <p:nvPr/>
        </p:nvSpPr>
        <p:spPr bwMode="auto">
          <a:xfrm>
            <a:off x="10712203" y="2396472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73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304800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0134"/>
            <a:ext cx="6248400" cy="3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4767669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nic Giỏ CHỨNG GLW Mây - cái rổ png tải về - Miễn phí trong suốt Gió png  Tải về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8" b="99167" l="10000" r="90000">
                        <a14:foregroundMark x1="58333" y1="46042" x2="60667" y2="46250"/>
                        <a14:foregroundMark x1="59333" y1="49375" x2="58222" y2="62917"/>
                        <a14:foregroundMark x1="59889" y1="48333" x2="58667" y2="63125"/>
                        <a14:foregroundMark x1="60111" y1="56667" x2="58778" y2="68958"/>
                        <a14:foregroundMark x1="59889" y1="63958" x2="59000" y2="71042"/>
                        <a14:foregroundMark x1="58000" y1="63542" x2="56444" y2="73125"/>
                        <a14:foregroundMark x1="58556" y1="63750" x2="58556" y2="68958"/>
                        <a14:foregroundMark x1="57778" y1="63958" x2="58111" y2="69167"/>
                        <a14:foregroundMark x1="57111" y1="64375" x2="59444" y2="64375"/>
                        <a14:foregroundMark x1="48556" y1="45833" x2="53333" y2="46458"/>
                        <a14:backgroundMark x1="47778" y1="17500" x2="47222" y2="44583"/>
                        <a14:backgroundMark x1="48556" y1="16042" x2="53222" y2="6667"/>
                        <a14:backgroundMark x1="53778" y1="7708" x2="57444" y2="15417"/>
                        <a14:backgroundMark x1="57778" y1="18958" x2="59778" y2="44375"/>
                        <a14:backgroundMark x1="59222" y1="48125" x2="58778" y2="65208"/>
                        <a14:backgroundMark x1="57778" y1="63542" x2="58222" y2="68333"/>
                        <a14:backgroundMark x1="59778" y1="64375" x2="59000" y2="68125"/>
                        <a14:backgroundMark x1="57000" y1="65833" x2="57333" y2="68542"/>
                        <a14:backgroundMark x1="48111" y1="45208" x2="48111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3505200"/>
            <a:ext cx="6248400" cy="3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ổng hợp Cái Dĩa giá rẻ, bán chạy tháng 9/2021 - BeeCo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47" r="97843">
                        <a14:foregroundMark x1="15686" y1="62647" x2="36275" y2="72941"/>
                        <a14:foregroundMark x1="45098" y1="74412" x2="65490" y2="72353"/>
                        <a14:foregroundMark x1="83725" y1="65588" x2="90196" y2="58824"/>
                        <a14:foregroundMark x1="8039" y1="55882" x2="13922" y2="6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03" y="2667000"/>
            <a:ext cx="3592697" cy="2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543844" y="4277030"/>
            <a:ext cx="1123156" cy="1242301"/>
            <a:chOff x="4114800" y="1600200"/>
            <a:chExt cx="914400" cy="1066800"/>
          </a:xfrm>
        </p:grpSpPr>
        <p:grpSp>
          <p:nvGrpSpPr>
            <p:cNvPr id="73" name="Group 19"/>
            <p:cNvGrpSpPr>
              <a:grpSpLocks/>
            </p:cNvGrpSpPr>
            <p:nvPr/>
          </p:nvGrpSpPr>
          <p:grpSpPr bwMode="auto">
            <a:xfrm>
              <a:off x="4114800" y="1600200"/>
              <a:ext cx="914400" cy="1066800"/>
              <a:chOff x="1248" y="1680"/>
              <a:chExt cx="576" cy="672"/>
            </a:xfrm>
          </p:grpSpPr>
          <p:sp>
            <p:nvSpPr>
              <p:cNvPr id="75" name="Oval 20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Freeform 21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solidFill>
                <a:srgbClr val="0099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284755" y="1895981"/>
              <a:ext cx="561726" cy="6773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.VnBlack" panose="020B7200000000000000" pitchFamily="34" charset="0"/>
                </a:rPr>
                <a:t>¬</a:t>
              </a:r>
              <a:endPara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28600" y="4310469"/>
            <a:ext cx="1315244" cy="1404531"/>
            <a:chOff x="2057400" y="1219200"/>
            <a:chExt cx="914400" cy="1066800"/>
          </a:xfrm>
        </p:grpSpPr>
        <p:grpSp>
          <p:nvGrpSpPr>
            <p:cNvPr id="78" name="Group 25"/>
            <p:cNvGrpSpPr>
              <a:grpSpLocks/>
            </p:cNvGrpSpPr>
            <p:nvPr/>
          </p:nvGrpSpPr>
          <p:grpSpPr bwMode="auto">
            <a:xfrm>
              <a:off x="2057400" y="1219200"/>
              <a:ext cx="914400" cy="1066800"/>
              <a:chOff x="1248" y="1680"/>
              <a:chExt cx="576" cy="672"/>
            </a:xfrm>
          </p:grpSpPr>
          <p:sp>
            <p:nvSpPr>
              <p:cNvPr id="80" name="Oval 26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solidFill>
                <a:srgbClr val="2111E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1" name="Freeform 27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09799" y="1493969"/>
              <a:ext cx="546431" cy="6762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latin typeface=".VnBlack" panose="020B7200000000000000" pitchFamily="34" charset="0"/>
                </a:rPr>
                <a:t>¬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43200" y="4248651"/>
            <a:ext cx="1295400" cy="1313950"/>
            <a:chOff x="2590800" y="3200400"/>
            <a:chExt cx="914400" cy="1066800"/>
          </a:xfrm>
        </p:grpSpPr>
        <p:grpSp>
          <p:nvGrpSpPr>
            <p:cNvPr id="83" name="Group 22"/>
            <p:cNvGrpSpPr>
              <a:grpSpLocks/>
            </p:cNvGrpSpPr>
            <p:nvPr/>
          </p:nvGrpSpPr>
          <p:grpSpPr bwMode="auto">
            <a:xfrm>
              <a:off x="2590800" y="3200400"/>
              <a:ext cx="914400" cy="1066800"/>
              <a:chOff x="1248" y="1680"/>
              <a:chExt cx="576" cy="672"/>
            </a:xfrm>
          </p:grpSpPr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Freeform 24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743200" y="3505200"/>
              <a:ext cx="609600" cy="609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A50021"/>
                  </a:solidFill>
                  <a:latin typeface=".VnBlack" panose="020B7200000000000000" pitchFamily="34" charset="0"/>
                </a:rPr>
                <a:t>«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45137" y="1017589"/>
            <a:ext cx="1239044" cy="1342681"/>
            <a:chOff x="3733800" y="152400"/>
            <a:chExt cx="914400" cy="1066800"/>
          </a:xfrm>
        </p:grpSpPr>
        <p:grpSp>
          <p:nvGrpSpPr>
            <p:cNvPr id="88" name="Group 13"/>
            <p:cNvGrpSpPr>
              <a:grpSpLocks/>
            </p:cNvGrpSpPr>
            <p:nvPr/>
          </p:nvGrpSpPr>
          <p:grpSpPr bwMode="auto">
            <a:xfrm>
              <a:off x="3733800" y="152400"/>
              <a:ext cx="914400" cy="1066800"/>
              <a:chOff x="1248" y="1680"/>
              <a:chExt cx="576" cy="672"/>
            </a:xfrm>
          </p:grpSpPr>
          <p:sp>
            <p:nvSpPr>
              <p:cNvPr id="90" name="Oval 14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solidFill>
                <a:srgbClr val="EB601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Freeform 15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890300" y="468320"/>
              <a:ext cx="573104" cy="631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0EB15"/>
                  </a:solidFill>
                  <a:latin typeface="Arial Black"/>
                </a:rPr>
                <a:t>o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0EB15"/>
                </a:solidFill>
                <a:latin typeface="Arial Black"/>
              </a:endParaRPr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1427956" y="990600"/>
            <a:ext cx="1239044" cy="1371600"/>
            <a:chOff x="1427956" y="990600"/>
            <a:chExt cx="1239044" cy="1371600"/>
          </a:xfrm>
        </p:grpSpPr>
        <p:grpSp>
          <p:nvGrpSpPr>
            <p:cNvPr id="93" name="Group 10"/>
            <p:cNvGrpSpPr>
              <a:grpSpLocks/>
            </p:cNvGrpSpPr>
            <p:nvPr/>
          </p:nvGrpSpPr>
          <p:grpSpPr bwMode="auto">
            <a:xfrm>
              <a:off x="1427956" y="990600"/>
              <a:ext cx="1239044" cy="1371600"/>
              <a:chOff x="1248" y="1680"/>
              <a:chExt cx="576" cy="672"/>
            </a:xfrm>
          </p:grpSpPr>
          <p:sp>
            <p:nvSpPr>
              <p:cNvPr id="95" name="Oval 11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solidFill>
                <a:srgbClr val="66FF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Freeform 12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600200" y="1373866"/>
              <a:ext cx="914400" cy="8359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.VnBlack" panose="020B7200000000000000" pitchFamily="34" charset="0"/>
                </a:rPr>
                <a:t>«</a:t>
              </a:r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2743200" y="884238"/>
            <a:ext cx="1199356" cy="1249362"/>
            <a:chOff x="2743200" y="884238"/>
            <a:chExt cx="1199356" cy="1249362"/>
          </a:xfrm>
        </p:grpSpPr>
        <p:grpSp>
          <p:nvGrpSpPr>
            <p:cNvPr id="98" name="Group 16"/>
            <p:cNvGrpSpPr>
              <a:grpSpLocks/>
            </p:cNvGrpSpPr>
            <p:nvPr/>
          </p:nvGrpSpPr>
          <p:grpSpPr bwMode="auto">
            <a:xfrm>
              <a:off x="2743200" y="884238"/>
              <a:ext cx="1199356" cy="1249362"/>
              <a:chOff x="1248" y="1680"/>
              <a:chExt cx="576" cy="672"/>
            </a:xfrm>
          </p:grpSpPr>
          <p:sp>
            <p:nvSpPr>
              <p:cNvPr id="100" name="Oval 17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576" cy="576"/>
              </a:xfrm>
              <a:prstGeom prst="ellipse">
                <a:avLst/>
              </a:prstGeom>
              <a:solidFill>
                <a:srgbClr val="EF11B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Freeform 18"/>
              <p:cNvSpPr>
                <a:spLocks/>
              </p:cNvSpPr>
              <p:nvPr/>
            </p:nvSpPr>
            <p:spPr bwMode="auto">
              <a:xfrm rot="988877">
                <a:off x="1536" y="1680"/>
                <a:ext cx="121" cy="134"/>
              </a:xfrm>
              <a:custGeom>
                <a:avLst/>
                <a:gdLst>
                  <a:gd name="T0" fmla="*/ 27 w 85"/>
                  <a:gd name="T1" fmla="*/ 32 h 207"/>
                  <a:gd name="T2" fmla="*/ 17 w 85"/>
                  <a:gd name="T3" fmla="*/ 131 h 207"/>
                  <a:gd name="T4" fmla="*/ 74 w 85"/>
                  <a:gd name="T5" fmla="*/ 96 h 207"/>
                  <a:gd name="T6" fmla="*/ 84 w 85"/>
                  <a:gd name="T7" fmla="*/ 58 h 207"/>
                  <a:gd name="T8" fmla="*/ 112 w 85"/>
                  <a:gd name="T9" fmla="*/ 53 h 207"/>
                  <a:gd name="T10" fmla="*/ 56 w 85"/>
                  <a:gd name="T11" fmla="*/ 40 h 207"/>
                  <a:gd name="T12" fmla="*/ 27 w 85"/>
                  <a:gd name="T13" fmla="*/ 32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" h="207">
                    <a:moveTo>
                      <a:pt x="19" y="49"/>
                    </a:moveTo>
                    <a:cubicBezTo>
                      <a:pt x="0" y="104"/>
                      <a:pt x="8" y="138"/>
                      <a:pt x="12" y="203"/>
                    </a:cubicBezTo>
                    <a:cubicBezTo>
                      <a:pt x="85" y="194"/>
                      <a:pt x="72" y="207"/>
                      <a:pt x="52" y="149"/>
                    </a:cubicBezTo>
                    <a:cubicBezTo>
                      <a:pt x="54" y="129"/>
                      <a:pt x="51" y="108"/>
                      <a:pt x="59" y="89"/>
                    </a:cubicBezTo>
                    <a:cubicBezTo>
                      <a:pt x="62" y="82"/>
                      <a:pt x="79" y="89"/>
                      <a:pt x="79" y="82"/>
                    </a:cubicBezTo>
                    <a:cubicBezTo>
                      <a:pt x="79" y="74"/>
                      <a:pt x="43" y="64"/>
                      <a:pt x="39" y="62"/>
                    </a:cubicBezTo>
                    <a:cubicBezTo>
                      <a:pt x="35" y="50"/>
                      <a:pt x="2" y="0"/>
                      <a:pt x="19" y="49"/>
                    </a:cubicBezTo>
                    <a:close/>
                  </a:path>
                </a:pathLst>
              </a:custGeom>
              <a:solidFill>
                <a:srgbClr val="0080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971800" y="1209401"/>
              <a:ext cx="756557" cy="7717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Black"/>
                </a:rPr>
                <a:t>o</a:t>
              </a:r>
              <a:endPara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endParaRPr>
            </a:p>
          </p:txBody>
        </p:sp>
      </p:grpSp>
      <p:sp>
        <p:nvSpPr>
          <p:cNvPr id="104" name="WordArt 36"/>
          <p:cNvSpPr>
            <a:spLocks noChangeArrowheads="1" noChangeShapeType="1" noTextEdit="1"/>
          </p:cNvSpPr>
          <p:nvPr/>
        </p:nvSpPr>
        <p:spPr bwMode="auto">
          <a:xfrm>
            <a:off x="7086600" y="1373866"/>
            <a:ext cx="584437" cy="566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o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5" name="WordArt 38"/>
          <p:cNvSpPr>
            <a:spLocks noChangeArrowheads="1" noChangeShapeType="1" noTextEdit="1"/>
          </p:cNvSpPr>
          <p:nvPr/>
        </p:nvSpPr>
        <p:spPr bwMode="auto">
          <a:xfrm>
            <a:off x="7010400" y="3810000"/>
            <a:ext cx="609600" cy="478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rPr>
              <a:t>«</a:t>
            </a:r>
          </a:p>
        </p:txBody>
      </p:sp>
      <p:sp>
        <p:nvSpPr>
          <p:cNvPr id="106" name="WordArt 33"/>
          <p:cNvSpPr>
            <a:spLocks noChangeArrowheads="1" noChangeShapeType="1" noTextEdit="1"/>
          </p:cNvSpPr>
          <p:nvPr/>
        </p:nvSpPr>
        <p:spPr bwMode="auto">
          <a:xfrm>
            <a:off x="7010401" y="5867400"/>
            <a:ext cx="609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Black" panose="020B7200000000000000" pitchFamily="34" charset="0"/>
              </a:rPr>
              <a:t>¬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9" name="WordArt 48"/>
          <p:cNvSpPr>
            <a:spLocks noChangeArrowheads="1" noChangeShapeType="1" noTextEdit="1"/>
          </p:cNvSpPr>
          <p:nvPr/>
        </p:nvSpPr>
        <p:spPr bwMode="auto">
          <a:xfrm>
            <a:off x="10559803" y="2244072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110" name="WordArt 48"/>
          <p:cNvSpPr>
            <a:spLocks noChangeArrowheads="1" noChangeShapeType="1" noTextEdit="1"/>
          </p:cNvSpPr>
          <p:nvPr/>
        </p:nvSpPr>
        <p:spPr bwMode="auto">
          <a:xfrm>
            <a:off x="10712203" y="2396472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  <p:sp>
        <p:nvSpPr>
          <p:cNvPr id="111" name="WordArt 48"/>
          <p:cNvSpPr>
            <a:spLocks noChangeArrowheads="1" noChangeShapeType="1" noTextEdit="1"/>
          </p:cNvSpPr>
          <p:nvPr/>
        </p:nvSpPr>
        <p:spPr bwMode="auto">
          <a:xfrm>
            <a:off x="10864603" y="2548872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93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6069E-6 L 0.61389 -0.0795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4" y="-3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17919E-6 L 0.53455 -0.0531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2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4971E-6 L 0.48455 0.2663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3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52084 -0.203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19653E-6 L 0.60313 0.0802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79769E-6 L 0.66146 0.1079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9" grpId="0"/>
      <p:bldP spid="110" grpId="0"/>
      <p:bldP spid="1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118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MINH TUAN</cp:lastModifiedBy>
  <cp:revision>21</cp:revision>
  <dcterms:created xsi:type="dcterms:W3CDTF">2006-08-16T00:00:00Z</dcterms:created>
  <dcterms:modified xsi:type="dcterms:W3CDTF">2021-11-14T04:07:37Z</dcterms:modified>
</cp:coreProperties>
</file>