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1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6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6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2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8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9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89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8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3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7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ECBF5-A1DD-4E41-8B16-A01EDFCDA74B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2C7EB-D92E-406F-A175-B5FD300F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HE CÔ KỂ CHUYỆN;VỆ SINH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2021-11-18T14:25:52Z</dcterms:created>
  <dcterms:modified xsi:type="dcterms:W3CDTF">2021-11-18T14:26:52Z</dcterms:modified>
</cp:coreProperties>
</file>