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4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2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8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E96EF-0F86-4DF6-BA6B-44534EE2DB2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12192000" cy="695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582" y="0"/>
            <a:ext cx="631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7" y="549289"/>
            <a:ext cx="1121761" cy="1146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1818" y="2001838"/>
            <a:ext cx="893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8618" y="2937073"/>
            <a:ext cx="7564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MÀU VÀNG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2472" y="3403037"/>
            <a:ext cx="67748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D3</a:t>
            </a:r>
          </a:p>
          <a:p>
            <a:pPr>
              <a:lnSpc>
                <a:spcPct val="150000"/>
              </a:lnSpc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2921" r="2149" b="73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60" y="1962149"/>
            <a:ext cx="3771900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9689" r="20047" b="8884"/>
          <a:stretch/>
        </p:blipFill>
        <p:spPr>
          <a:xfrm>
            <a:off x="6403180" y="1924047"/>
            <a:ext cx="3840957" cy="3857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0275" y="5734049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6137" y="5729581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8925" y="3384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258741" y="904578"/>
            <a:ext cx="467914" cy="12814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7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8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28925" y="3384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183343" y="1882588"/>
            <a:ext cx="3818964" cy="3603812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6660778" y="1882588"/>
            <a:ext cx="3818964" cy="3603812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  <p:bldP spid="11" grpId="2" animBg="1"/>
      <p:bldP spid="11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9107" y="2079811"/>
            <a:ext cx="83551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7" y="512949"/>
            <a:ext cx="2391550" cy="2427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73" y="285049"/>
            <a:ext cx="2883274" cy="2883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94" y="3146612"/>
            <a:ext cx="3711388" cy="3711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3" y="3406589"/>
            <a:ext cx="3675926" cy="3675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73" y="3148491"/>
            <a:ext cx="4192121" cy="4192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03" y="0"/>
            <a:ext cx="3806614" cy="38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7056" y="3291840"/>
            <a:ext cx="5321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4062191531469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7"/>
            <a:ext cx="12192001" cy="68683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60763" y="568037"/>
            <a:ext cx="5167746" cy="10113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799" y="842895"/>
            <a:ext cx="498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19199" y="3870102"/>
            <a:ext cx="4876801" cy="10113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399" y="4108013"/>
            <a:ext cx="480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JoJo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67944" y="1304560"/>
            <a:ext cx="2306783" cy="16464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92635" y="1480587"/>
            <a:ext cx="230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49734" y="4676370"/>
            <a:ext cx="2327411" cy="1620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05000" y="4886696"/>
            <a:ext cx="227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  <p:bldP spid="13" grpId="0" animBg="1"/>
      <p:bldP spid="6" grpId="0"/>
      <p:bldP spid="1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2650" r="2149" b="7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65094" y="1315453"/>
            <a:ext cx="4748464" cy="431532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15852" y="5985699"/>
            <a:ext cx="2646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6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28" y="298830"/>
            <a:ext cx="5885742" cy="56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30" y="659822"/>
            <a:ext cx="5290705" cy="52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24" y="791127"/>
            <a:ext cx="5416490" cy="54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17" y="931841"/>
            <a:ext cx="578985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34" y="1016358"/>
            <a:ext cx="5074276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149</Words>
  <Application>Microsoft Office PowerPoint</Application>
  <PresentationFormat>Widescreen</PresentationFormat>
  <Paragraphs>20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60</cp:revision>
  <dcterms:created xsi:type="dcterms:W3CDTF">2021-10-21T14:17:53Z</dcterms:created>
  <dcterms:modified xsi:type="dcterms:W3CDTF">2021-11-10T04:39:26Z</dcterms:modified>
</cp:coreProperties>
</file>