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24" r:id="rId3"/>
    <p:sldId id="323" r:id="rId4"/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2D9E-19C1-4EB2-A683-E20402EAF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FE6E7-E423-4203-A595-9E1F4E144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DE54-76DF-445E-A55D-BDC6471D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2FDE8-B46F-4290-921D-5A3523B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E52F5-462F-4F3C-B6CE-4AD78963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BBEE-C13E-4033-A408-47E5649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B5449-5B29-43EF-8883-A776CA82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B286C-05D6-4DFF-8E55-75C857F8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6C54-CDE5-4000-AF79-D35ED30A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DFC27-EE24-458E-8DCB-ECDA7B3A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45497-C743-4DF3-A247-BCC377C25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60F0-C55E-4F77-9582-FC453EB3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9002F-BF9C-4752-9781-EEA99200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B5439-96D9-4BDF-B851-568D40CE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CBCFD-B2EB-4DE8-B507-289E1048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8BB6-BB66-4FCA-BA36-453375BD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20A2-DE14-4DFB-8E72-983B21B26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3858-9E23-4784-9A8B-9EA98935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0835D-6D3A-4C7F-A4F3-837FAD0B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DBBF-A9BF-4816-BFC5-7EAFBBF7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A182E-E3B8-4B62-BD85-9797D7D9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9AF9E-D72C-41A0-B571-5D74B162D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4555-7134-4EB2-A71B-A0AED4E2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2216A-0672-48DC-ADC8-9C24A2F9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ABBE1-6687-4104-8FAE-F5984360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5427-F981-4478-A12B-83B28B51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182B-AB1B-401D-9465-687BCB207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28888-E41B-4DA0-86EA-9AE79A6B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7EB7D-9812-47E9-863B-B87628F8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CAA05-36B4-4676-ABAB-0CEB124E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766E1-D643-44B2-854A-18351224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A9D53-9F01-4692-9EDB-19F7D7E2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ADCA5-B7BF-4394-8C23-EB9CCCF9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61017-55B3-4C63-B9AC-C196A871A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8858C-B05B-4AE6-A3C3-923AF5417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A0BC9-FFA3-4C69-A5D4-940B9F326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45477-270D-4CDF-AEC2-B6AE2D3B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FAF6C-9E35-4951-AD6C-3479151A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6064D-2F8B-4CC2-A0F0-B5AE48D8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D5FC-D2B0-409A-AF42-6C0AB211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53E44-7CA9-4000-A2C8-459B0132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0A0B3-5F83-44C5-B7CD-5780CB209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A061B-FA93-4A67-8AEB-95E91C98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89DFD-0AD8-4102-9387-63FED0A8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5A490-3ED6-4878-AFCB-7179233C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82EFF-BF22-4D4A-B4F4-29E52A16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BBEF-2A6B-4332-B746-3A5ADE7B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08BF8-C95C-4C34-A47F-C91722746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22675-B4E4-4886-99B3-F1503E34A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CC30A-AC71-4BE0-A7A9-BC9C4B97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B908-BDEC-418C-A56D-BD9E32D8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B8503-89BC-41EA-B6FF-2A1E57F4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2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71A3-4682-4315-98F0-0ED6AB58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02BB9-43C8-4C73-BFBC-2937F19D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3E348-2E36-48FD-AA28-960B2CDF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4E0F-4366-4D44-86CA-C9622EF0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DE82F-0CB5-4225-9121-601A39BD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6BA2A-0EC1-46A9-BAF0-510C083A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8079C-C8F8-44EF-8E63-417B4F60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F1C0-DF53-4990-BBF5-A7AC8E4E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20AF4-8269-403A-BC79-6D76B6C5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1BFA-145C-4DEF-866A-AE112B71CEF0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7468B-9CA3-4986-970D-5101D3829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6FA2-ADB2-46CF-B80B-45DBDE67C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34FC-87C4-443E-9597-077905B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" y="177800"/>
            <a:ext cx="1215182" cy="1221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8"/>
            <a:ext cx="12141200" cy="6849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2653" y="2286199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27301" y="2191591"/>
            <a:ext cx="9652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01232" y="2692765"/>
            <a:ext cx="965200" cy="55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760826" y="1882140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1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86DDF12-B717-4B0C-A49D-8AE80C648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41893" y="5650255"/>
            <a:ext cx="108084" cy="7349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BF6D60-8281-42E2-8C7D-3D80574EB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100657" y="5961836"/>
            <a:ext cx="121427" cy="8257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A3AE851-0AE4-44BF-A907-1CBE73D80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88111" y="5644300"/>
            <a:ext cx="108084" cy="7349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CC963D8-794D-450B-8E77-C42ADCDB60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100657" y="5336180"/>
            <a:ext cx="121427" cy="82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6C58CB-6ACF-4957-9A75-612318216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69" y="1840833"/>
            <a:ext cx="965200" cy="10038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9952B3-F110-4FCD-9430-85E0F5269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64" y="2927096"/>
            <a:ext cx="965200" cy="1003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30B22-3EE5-46F9-A43C-59A0A0660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28" y="2910813"/>
            <a:ext cx="965200" cy="10038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23E966-BC9A-4085-BC3A-0A06D14C5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26" y="2927096"/>
            <a:ext cx="965200" cy="10038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C017D2-D948-428C-A4CF-1F80B2AC0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19" y="2943379"/>
            <a:ext cx="965200" cy="10038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FB2481-8C8E-4DFB-A456-82140F18F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20" y="2943379"/>
            <a:ext cx="965200" cy="10038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0F31E6-FBCD-4E76-A9CF-89F1ECC4D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744" l="26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1" y="2927096"/>
            <a:ext cx="965200" cy="10038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C169BC-5D80-4B2E-BA71-D764AB2F4A78}"/>
              </a:ext>
            </a:extLst>
          </p:cNvPr>
          <p:cNvSpPr/>
          <p:nvPr/>
        </p:nvSpPr>
        <p:spPr>
          <a:xfrm>
            <a:off x="4948048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3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2EC2C-169B-489E-8BD2-A30906201E9F}"/>
              </a:ext>
            </a:extLst>
          </p:cNvPr>
          <p:cNvSpPr/>
          <p:nvPr/>
        </p:nvSpPr>
        <p:spPr>
          <a:xfrm>
            <a:off x="6324639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5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D1A291-54C4-400B-9354-D497CD4F13C8}"/>
              </a:ext>
            </a:extLst>
          </p:cNvPr>
          <p:cNvSpPr/>
          <p:nvPr/>
        </p:nvSpPr>
        <p:spPr>
          <a:xfrm>
            <a:off x="3626707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2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239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1.11022E-16 L 0.13768 -0.15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4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" y="177800"/>
            <a:ext cx="1215182" cy="1221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8888"/>
            <a:ext cx="12141200" cy="6849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2653" y="2286199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GB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27301" y="2191591"/>
            <a:ext cx="9652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01232" y="2692765"/>
            <a:ext cx="965200" cy="55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708422" y="1668864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3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48048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3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324639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4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626707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2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C5E62-4196-4432-9D51-478CAF325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36" y="1546033"/>
            <a:ext cx="1262677" cy="12911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D090F5-9C94-406E-BE7C-AA0DDB8E6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19" y="1546581"/>
            <a:ext cx="1262677" cy="1291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13A2C6-C513-4A37-9534-FF40A11AA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37" y="1546033"/>
            <a:ext cx="1262677" cy="12911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6183D0-B357-4298-9D72-C3C6B7674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48" y="2579553"/>
            <a:ext cx="1262677" cy="1291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7CA04C-41F3-4B60-A3E7-B86E52285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3" y="2637010"/>
            <a:ext cx="1262677" cy="12911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EEA8B6-E7C7-49C6-90EA-FF4FA4074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29" y="2692765"/>
            <a:ext cx="1262677" cy="12911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742861-F326-42E8-9FBF-E6296D935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9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18" y="2692765"/>
            <a:ext cx="1262677" cy="12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023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3889E-6 1.11022E-16 L 0.13768 -0.15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4" y="-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" y="177800"/>
            <a:ext cx="1215182" cy="12212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8888"/>
            <a:ext cx="12141200" cy="68491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2653" y="2286199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GB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7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27301" y="2191591"/>
            <a:ext cx="9652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01232" y="2692765"/>
            <a:ext cx="965200" cy="55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257801" y="1757700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2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48048" y="3905158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3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28873" y="3882432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5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21505" y="3882432"/>
            <a:ext cx="711200" cy="7620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5334" b="1" dirty="0">
                <a:solidFill>
                  <a:srgbClr val="FF3300"/>
                </a:solidFill>
                <a:latin typeface=".VnAvant" panose="020B7200000000000000" pitchFamily="34" charset="0"/>
              </a:rPr>
              <a:t>2</a:t>
            </a:r>
            <a:endParaRPr lang="en-GB" sz="5334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7AA77DE-62FD-40FB-B581-E657FECAB7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7635">
            <a:off x="4938306" y="-310158"/>
            <a:ext cx="1599574" cy="1929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0824B7-418A-49AC-8ACA-E51A0C26E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06" y="1399088"/>
            <a:ext cx="1444126" cy="14441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1981B3-5D51-4738-B1EC-FC118DED1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58" y="1412809"/>
            <a:ext cx="1444126" cy="14441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F50324-9A1B-4885-8A42-A1B8947175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99" y="2423546"/>
            <a:ext cx="1444126" cy="14441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3560A1-945E-4B1F-A1EF-2EB82DB7A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1" y="2437267"/>
            <a:ext cx="1444126" cy="14441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7E12087-BC46-4614-B958-B8A3A7978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03" y="2450988"/>
            <a:ext cx="1444126" cy="14441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ED4F80-79D6-4DC9-ADCF-30A7B6DCAC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55" y="2464709"/>
            <a:ext cx="1444126" cy="14441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A2D500-CF9F-4419-A297-A2957735B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07" y="2478430"/>
            <a:ext cx="1444126" cy="14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5572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D4542B0-746C-407B-85B3-B9D5C66C5470}"/>
              </a:ext>
            </a:extLst>
          </p:cNvPr>
          <p:cNvGrpSpPr/>
          <p:nvPr/>
        </p:nvGrpSpPr>
        <p:grpSpPr>
          <a:xfrm>
            <a:off x="2517912" y="1464365"/>
            <a:ext cx="7381463" cy="2537792"/>
            <a:chOff x="2517912" y="1464365"/>
            <a:chExt cx="7381463" cy="25377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70BC932-8BED-4BCF-8227-7BC0988FEEBE}"/>
                </a:ext>
              </a:extLst>
            </p:cNvPr>
            <p:cNvSpPr/>
            <p:nvPr/>
          </p:nvSpPr>
          <p:spPr>
            <a:xfrm>
              <a:off x="5897218" y="1464365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9B2A99-B3A5-4D44-BB2F-5C87F71A6741}"/>
                </a:ext>
              </a:extLst>
            </p:cNvPr>
            <p:cNvSpPr/>
            <p:nvPr/>
          </p:nvSpPr>
          <p:spPr>
            <a:xfrm>
              <a:off x="2517912" y="2292626"/>
              <a:ext cx="834887" cy="107342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7</a:t>
              </a:r>
              <a:endParaRPr lang="vi-VN" sz="7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0C46CB-DE7A-407A-8511-D63021243BD7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3352799" y="2438400"/>
              <a:ext cx="596349" cy="390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924A2A-9579-4615-A0D3-FA40C586D983}"/>
                </a:ext>
              </a:extLst>
            </p:cNvPr>
            <p:cNvSpPr/>
            <p:nvPr/>
          </p:nvSpPr>
          <p:spPr>
            <a:xfrm>
              <a:off x="3969026" y="209715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2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4A51D4-7537-4D08-819E-354C2AB399D8}"/>
                </a:ext>
              </a:extLst>
            </p:cNvPr>
            <p:cNvSpPr/>
            <p:nvPr/>
          </p:nvSpPr>
          <p:spPr>
            <a:xfrm>
              <a:off x="3969025" y="286412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5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A54006-0CF9-4AF4-B9EA-F9DCD90F3B73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>
              <a:off x="3352799" y="2829339"/>
              <a:ext cx="616226" cy="4008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83CE15-0B9F-4561-B2F3-A663F5892BDB}"/>
                </a:ext>
              </a:extLst>
            </p:cNvPr>
            <p:cNvCxnSpPr>
              <a:cxnSpLocks/>
              <a:stCxn id="16" idx="3"/>
              <a:endCxn id="6" idx="1"/>
            </p:cNvCxnSpPr>
            <p:nvPr/>
          </p:nvCxnSpPr>
          <p:spPr>
            <a:xfrm flipV="1">
              <a:off x="5247862" y="2050774"/>
              <a:ext cx="649356" cy="77856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DB6389D-8DEB-42B5-8133-A3DAF3B8C139}"/>
                </a:ext>
              </a:extLst>
            </p:cNvPr>
            <p:cNvSpPr/>
            <p:nvPr/>
          </p:nvSpPr>
          <p:spPr>
            <a:xfrm>
              <a:off x="2517914" y="2027582"/>
              <a:ext cx="2729948" cy="1603513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2F714CE-7C87-499D-A399-8F93C257A460}"/>
                </a:ext>
              </a:extLst>
            </p:cNvPr>
            <p:cNvSpPr/>
            <p:nvPr/>
          </p:nvSpPr>
          <p:spPr>
            <a:xfrm>
              <a:off x="5897218" y="2829339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3C7726-BA27-44EB-873F-9B33BC47C789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5247862" y="2829339"/>
              <a:ext cx="649356" cy="58640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191AC3-A252-4764-B3C6-E8C9B7482CC3}"/>
              </a:ext>
            </a:extLst>
          </p:cNvPr>
          <p:cNvGrpSpPr/>
          <p:nvPr/>
        </p:nvGrpSpPr>
        <p:grpSpPr>
          <a:xfrm>
            <a:off x="6611016" y="4878600"/>
            <a:ext cx="3604362" cy="967409"/>
            <a:chOff x="1252331" y="1232452"/>
            <a:chExt cx="4002157" cy="11728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ADCC766-81CE-49A6-BFF6-CD369D27935C}"/>
                </a:ext>
              </a:extLst>
            </p:cNvPr>
            <p:cNvSpPr/>
            <p:nvPr/>
          </p:nvSpPr>
          <p:spPr>
            <a:xfrm>
              <a:off x="1252331" y="1232452"/>
              <a:ext cx="4002157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5D6686-573A-46AD-9EF1-665746926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71" y="1286495"/>
              <a:ext cx="749784" cy="106472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8CD7ADD-8A4B-4CED-80CA-04F37845A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798" y="1286496"/>
              <a:ext cx="749784" cy="10647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C39E24-3E56-4778-814C-A4983689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825" y="1276557"/>
              <a:ext cx="749784" cy="106472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99FFD2-BB11-466D-8E6D-C8EF941B6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903" y="1276557"/>
              <a:ext cx="749784" cy="10647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0FB432-E7DA-47C0-AE3A-1E9FBDB4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060" y="1309687"/>
              <a:ext cx="749784" cy="106472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FDDA27-66EA-4F3C-85EF-6F5F70B87806}"/>
              </a:ext>
            </a:extLst>
          </p:cNvPr>
          <p:cNvGrpSpPr/>
          <p:nvPr/>
        </p:nvGrpSpPr>
        <p:grpSpPr>
          <a:xfrm>
            <a:off x="2290218" y="4850295"/>
            <a:ext cx="2420282" cy="967409"/>
            <a:chOff x="1248501" y="3717235"/>
            <a:chExt cx="2687396" cy="11728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A1A4A74-3944-41F2-A844-9F8BED84DB25}"/>
                </a:ext>
              </a:extLst>
            </p:cNvPr>
            <p:cNvSpPr/>
            <p:nvPr/>
          </p:nvSpPr>
          <p:spPr>
            <a:xfrm>
              <a:off x="1248501" y="3717235"/>
              <a:ext cx="2687396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C24135F-ABC4-461B-AA6B-20E6EC735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740" y="3771278"/>
              <a:ext cx="749784" cy="10647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11AC1D4-3466-4E27-A521-A17C6B54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967" y="3771279"/>
              <a:ext cx="749784" cy="106472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C7C8180-2920-4197-B299-BE46D772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194" y="3815384"/>
              <a:ext cx="749784" cy="106472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E3DCF1-A4C3-41BC-B6D0-6C0C188CF7A7}"/>
              </a:ext>
            </a:extLst>
          </p:cNvPr>
          <p:cNvGrpSpPr/>
          <p:nvPr/>
        </p:nvGrpSpPr>
        <p:grpSpPr>
          <a:xfrm>
            <a:off x="4812139" y="4856399"/>
            <a:ext cx="1764793" cy="967409"/>
            <a:chOff x="5567671" y="3761340"/>
            <a:chExt cx="1959564" cy="11728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A0EBE74-37A4-496D-AA82-945BEC880CCA}"/>
                </a:ext>
              </a:extLst>
            </p:cNvPr>
            <p:cNvSpPr/>
            <p:nvPr/>
          </p:nvSpPr>
          <p:spPr>
            <a:xfrm>
              <a:off x="5567671" y="3761340"/>
              <a:ext cx="1959564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B99E97-BF25-41E1-875D-2C873264C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070" y="3825324"/>
              <a:ext cx="749784" cy="106472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5D9EA45-2905-4217-89F8-3B869AC29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143" y="3825324"/>
              <a:ext cx="749784" cy="1064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6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18593 -0.4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03997 -0.28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4897D4-DFCA-4E29-9460-40CC0AF5380D}"/>
              </a:ext>
            </a:extLst>
          </p:cNvPr>
          <p:cNvGrpSpPr/>
          <p:nvPr/>
        </p:nvGrpSpPr>
        <p:grpSpPr>
          <a:xfrm>
            <a:off x="2517912" y="1464365"/>
            <a:ext cx="7381463" cy="2537792"/>
            <a:chOff x="2517912" y="1464365"/>
            <a:chExt cx="7381463" cy="25377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70BC932-8BED-4BCF-8227-7BC0988FEEBE}"/>
                </a:ext>
              </a:extLst>
            </p:cNvPr>
            <p:cNvSpPr/>
            <p:nvPr/>
          </p:nvSpPr>
          <p:spPr>
            <a:xfrm>
              <a:off x="5897218" y="1464365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9B2A99-B3A5-4D44-BB2F-5C87F71A6741}"/>
                </a:ext>
              </a:extLst>
            </p:cNvPr>
            <p:cNvSpPr/>
            <p:nvPr/>
          </p:nvSpPr>
          <p:spPr>
            <a:xfrm>
              <a:off x="2517912" y="2292626"/>
              <a:ext cx="834887" cy="107342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7</a:t>
              </a:r>
              <a:endParaRPr lang="vi-VN" sz="7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0C46CB-DE7A-407A-8511-D63021243BD7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3352799" y="2438400"/>
              <a:ext cx="596349" cy="390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924A2A-9579-4615-A0D3-FA40C586D983}"/>
                </a:ext>
              </a:extLst>
            </p:cNvPr>
            <p:cNvSpPr/>
            <p:nvPr/>
          </p:nvSpPr>
          <p:spPr>
            <a:xfrm>
              <a:off x="3969026" y="209715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3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4A51D4-7537-4D08-819E-354C2AB399D8}"/>
                </a:ext>
              </a:extLst>
            </p:cNvPr>
            <p:cNvSpPr/>
            <p:nvPr/>
          </p:nvSpPr>
          <p:spPr>
            <a:xfrm>
              <a:off x="3969025" y="286412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4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A54006-0CF9-4AF4-B9EA-F9DCD90F3B73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>
              <a:off x="3352799" y="2829339"/>
              <a:ext cx="616226" cy="4008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83CE15-0B9F-4561-B2F3-A663F5892BDB}"/>
                </a:ext>
              </a:extLst>
            </p:cNvPr>
            <p:cNvCxnSpPr>
              <a:cxnSpLocks/>
              <a:stCxn id="16" idx="3"/>
              <a:endCxn id="6" idx="1"/>
            </p:cNvCxnSpPr>
            <p:nvPr/>
          </p:nvCxnSpPr>
          <p:spPr>
            <a:xfrm flipV="1">
              <a:off x="5247862" y="2050774"/>
              <a:ext cx="649356" cy="77856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DB6389D-8DEB-42B5-8133-A3DAF3B8C139}"/>
                </a:ext>
              </a:extLst>
            </p:cNvPr>
            <p:cNvSpPr/>
            <p:nvPr/>
          </p:nvSpPr>
          <p:spPr>
            <a:xfrm>
              <a:off x="2517914" y="2027582"/>
              <a:ext cx="2729948" cy="1603513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2F714CE-7C87-499D-A399-8F93C257A460}"/>
                </a:ext>
              </a:extLst>
            </p:cNvPr>
            <p:cNvSpPr/>
            <p:nvPr/>
          </p:nvSpPr>
          <p:spPr>
            <a:xfrm>
              <a:off x="5897218" y="2829339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3C7726-BA27-44EB-873F-9B33BC47C789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5247862" y="2829339"/>
              <a:ext cx="649356" cy="58640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C1BDCF-D81E-4DF4-BD54-2D7763F95678}"/>
              </a:ext>
            </a:extLst>
          </p:cNvPr>
          <p:cNvGrpSpPr/>
          <p:nvPr/>
        </p:nvGrpSpPr>
        <p:grpSpPr>
          <a:xfrm>
            <a:off x="6716058" y="4863431"/>
            <a:ext cx="3266660" cy="1172818"/>
            <a:chOff x="1252332" y="1232452"/>
            <a:chExt cx="3266660" cy="11728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70128E-669D-4F38-8934-002257B54FE8}"/>
                </a:ext>
              </a:extLst>
            </p:cNvPr>
            <p:cNvSpPr/>
            <p:nvPr/>
          </p:nvSpPr>
          <p:spPr>
            <a:xfrm>
              <a:off x="1252332" y="1232452"/>
              <a:ext cx="3266660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A9D94C-0551-480F-9C45-0F6F6C468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64571" y="1288655"/>
              <a:ext cx="749784" cy="10604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035267-847D-410A-B2D4-758F56272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1552" y="1288655"/>
              <a:ext cx="749784" cy="106040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050578-F9AC-45D9-9832-81A27B946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8533" y="1342699"/>
              <a:ext cx="749784" cy="10604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2FF169E-8055-4E7A-BED7-3AE92F48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8317" y="1340536"/>
              <a:ext cx="749784" cy="106040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471F81-182F-4F2D-B396-E6EBF8C9A334}"/>
              </a:ext>
            </a:extLst>
          </p:cNvPr>
          <p:cNvGrpSpPr/>
          <p:nvPr/>
        </p:nvGrpSpPr>
        <p:grpSpPr>
          <a:xfrm>
            <a:off x="4842043" y="4833497"/>
            <a:ext cx="1822173" cy="1172818"/>
            <a:chOff x="8355496" y="3717235"/>
            <a:chExt cx="1822173" cy="11728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7421F89-8BF5-4579-8881-D7ABD1003C64}"/>
                </a:ext>
              </a:extLst>
            </p:cNvPr>
            <p:cNvSpPr/>
            <p:nvPr/>
          </p:nvSpPr>
          <p:spPr>
            <a:xfrm>
              <a:off x="8355496" y="3717235"/>
              <a:ext cx="1822173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66A8A31-7421-45AA-AD35-3C78C38F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1989" y="3829645"/>
              <a:ext cx="749784" cy="10604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00B37B-D01F-4ED8-A5D4-5DD8F5D13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17214" y="3773440"/>
              <a:ext cx="749784" cy="106040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C8F952-E50C-4393-8BFA-A26A18A057FF}"/>
              </a:ext>
            </a:extLst>
          </p:cNvPr>
          <p:cNvGrpSpPr/>
          <p:nvPr/>
        </p:nvGrpSpPr>
        <p:grpSpPr>
          <a:xfrm>
            <a:off x="2209282" y="4863431"/>
            <a:ext cx="2588003" cy="1172818"/>
            <a:chOff x="1248502" y="3717235"/>
            <a:chExt cx="2588003" cy="11728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3CB1BA6-BD55-4459-A487-21D8D44C1921}"/>
                </a:ext>
              </a:extLst>
            </p:cNvPr>
            <p:cNvSpPr/>
            <p:nvPr/>
          </p:nvSpPr>
          <p:spPr>
            <a:xfrm>
              <a:off x="1248502" y="3717235"/>
              <a:ext cx="2588003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530E66-F3E6-43B5-8CD4-7075DAD8C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3420" y="3717235"/>
              <a:ext cx="749784" cy="106040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143C626-27BF-40FD-8849-ADB94000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3647" y="3763268"/>
              <a:ext cx="749784" cy="106040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245B3BA-8024-497A-85BA-8FB9728D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90577" y="3796457"/>
              <a:ext cx="749784" cy="1060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36484 -0.49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3763 -0.294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F55825-36EF-40EC-9EF5-41FCA50445E9}"/>
              </a:ext>
            </a:extLst>
          </p:cNvPr>
          <p:cNvGrpSpPr/>
          <p:nvPr/>
        </p:nvGrpSpPr>
        <p:grpSpPr>
          <a:xfrm>
            <a:off x="2517912" y="1464365"/>
            <a:ext cx="7381463" cy="2537792"/>
            <a:chOff x="2517912" y="1464365"/>
            <a:chExt cx="7381463" cy="253779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70BC932-8BED-4BCF-8227-7BC0988FEEBE}"/>
                </a:ext>
              </a:extLst>
            </p:cNvPr>
            <p:cNvSpPr/>
            <p:nvPr/>
          </p:nvSpPr>
          <p:spPr>
            <a:xfrm>
              <a:off x="5897218" y="1464365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19B2A99-B3A5-4D44-BB2F-5C87F71A6741}"/>
                </a:ext>
              </a:extLst>
            </p:cNvPr>
            <p:cNvSpPr/>
            <p:nvPr/>
          </p:nvSpPr>
          <p:spPr>
            <a:xfrm>
              <a:off x="2517912" y="2292626"/>
              <a:ext cx="834887" cy="107342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7</a:t>
              </a:r>
              <a:endParaRPr lang="vi-VN" sz="7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0C46CB-DE7A-407A-8511-D63021243BD7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3352799" y="2438400"/>
              <a:ext cx="596349" cy="390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924A2A-9579-4615-A0D3-FA40C586D983}"/>
                </a:ext>
              </a:extLst>
            </p:cNvPr>
            <p:cNvSpPr/>
            <p:nvPr/>
          </p:nvSpPr>
          <p:spPr>
            <a:xfrm>
              <a:off x="3969026" y="209715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6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94A51D4-7537-4D08-819E-354C2AB399D8}"/>
                </a:ext>
              </a:extLst>
            </p:cNvPr>
            <p:cNvSpPr/>
            <p:nvPr/>
          </p:nvSpPr>
          <p:spPr>
            <a:xfrm>
              <a:off x="3969025" y="2864126"/>
              <a:ext cx="834887" cy="7321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1</a:t>
              </a:r>
              <a:endParaRPr lang="vi-VN" sz="5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A54006-0CF9-4AF4-B9EA-F9DCD90F3B73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>
              <a:off x="3352799" y="2829339"/>
              <a:ext cx="616226" cy="4008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183CE15-0B9F-4561-B2F3-A663F5892BDB}"/>
                </a:ext>
              </a:extLst>
            </p:cNvPr>
            <p:cNvCxnSpPr>
              <a:cxnSpLocks/>
              <a:stCxn id="16" idx="3"/>
              <a:endCxn id="6" idx="1"/>
            </p:cNvCxnSpPr>
            <p:nvPr/>
          </p:nvCxnSpPr>
          <p:spPr>
            <a:xfrm flipV="1">
              <a:off x="5247862" y="2050774"/>
              <a:ext cx="649356" cy="778565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DB6389D-8DEB-42B5-8133-A3DAF3B8C139}"/>
                </a:ext>
              </a:extLst>
            </p:cNvPr>
            <p:cNvSpPr/>
            <p:nvPr/>
          </p:nvSpPr>
          <p:spPr>
            <a:xfrm>
              <a:off x="2517914" y="2027582"/>
              <a:ext cx="2729948" cy="1603513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2F714CE-7C87-499D-A399-8F93C257A460}"/>
                </a:ext>
              </a:extLst>
            </p:cNvPr>
            <p:cNvSpPr/>
            <p:nvPr/>
          </p:nvSpPr>
          <p:spPr>
            <a:xfrm>
              <a:off x="5897218" y="2829339"/>
              <a:ext cx="4002157" cy="1172818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3C7726-BA27-44EB-873F-9B33BC47C789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5247862" y="2829339"/>
              <a:ext cx="649356" cy="586409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3CA13B-0652-42F4-9500-A902DB1265F4}"/>
              </a:ext>
            </a:extLst>
          </p:cNvPr>
          <p:cNvGrpSpPr/>
          <p:nvPr/>
        </p:nvGrpSpPr>
        <p:grpSpPr>
          <a:xfrm>
            <a:off x="6235531" y="5152061"/>
            <a:ext cx="4002157" cy="878993"/>
            <a:chOff x="1252331" y="1232452"/>
            <a:chExt cx="4315340" cy="11728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AF8BE90-3341-42F5-AF5D-128A9FD5B725}"/>
                </a:ext>
              </a:extLst>
            </p:cNvPr>
            <p:cNvSpPr/>
            <p:nvPr/>
          </p:nvSpPr>
          <p:spPr>
            <a:xfrm>
              <a:off x="1252331" y="1232452"/>
              <a:ext cx="4315340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A78366-7FCB-4A04-AE9A-E35C24BD0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8230" y="1316104"/>
              <a:ext cx="749784" cy="100551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8E6BC3-806C-4081-917B-F98BB355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6180" y="1316104"/>
              <a:ext cx="749784" cy="1005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EEF9ED-9D76-4636-AC98-D4A22F41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130" y="1316104"/>
              <a:ext cx="749784" cy="100551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9F8A7BF-9190-45D4-BFB2-7535F0D97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0246" y="1316104"/>
              <a:ext cx="749784" cy="100551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F75740-AF82-41FD-B4AF-53E37A733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432" y="1316104"/>
              <a:ext cx="749784" cy="10055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66FF97B-B14C-4192-9C0E-6029176C6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4618" y="1316104"/>
              <a:ext cx="749784" cy="100551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B1054A-E648-445C-A8F3-E789FE98AC84}"/>
              </a:ext>
            </a:extLst>
          </p:cNvPr>
          <p:cNvGrpSpPr/>
          <p:nvPr/>
        </p:nvGrpSpPr>
        <p:grpSpPr>
          <a:xfrm>
            <a:off x="4803825" y="5122421"/>
            <a:ext cx="1365700" cy="878993"/>
            <a:chOff x="5567671" y="3761340"/>
            <a:chExt cx="1959564" cy="11728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4CCA20F-E806-4598-B333-A2DAF33D14AF}"/>
                </a:ext>
              </a:extLst>
            </p:cNvPr>
            <p:cNvSpPr/>
            <p:nvPr/>
          </p:nvSpPr>
          <p:spPr>
            <a:xfrm>
              <a:off x="5567671" y="3761340"/>
              <a:ext cx="1959564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C94C626-E87E-430A-A86B-A6D2370F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1505" y="3884543"/>
              <a:ext cx="749784" cy="100551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34343A-E5B6-41BE-8609-CBC7A2A07030}"/>
              </a:ext>
            </a:extLst>
          </p:cNvPr>
          <p:cNvGrpSpPr/>
          <p:nvPr/>
        </p:nvGrpSpPr>
        <p:grpSpPr>
          <a:xfrm>
            <a:off x="2245459" y="5122421"/>
            <a:ext cx="2492360" cy="878994"/>
            <a:chOff x="1248501" y="3717235"/>
            <a:chExt cx="2687396" cy="117281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306DAC7-E932-4195-810A-0F03AAC5D806}"/>
                </a:ext>
              </a:extLst>
            </p:cNvPr>
            <p:cNvSpPr/>
            <p:nvPr/>
          </p:nvSpPr>
          <p:spPr>
            <a:xfrm>
              <a:off x="1248501" y="3717235"/>
              <a:ext cx="2687396" cy="117281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9459F8B-AFBF-4F30-9181-2F8B43366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7836" y="3844994"/>
              <a:ext cx="749784" cy="100551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C75632C-C02D-4C6D-8088-B7919E1F8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77620" y="3864769"/>
              <a:ext cx="749784" cy="10055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3958CCD-8595-4007-9807-D417E8EEA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7404" y="3884544"/>
              <a:ext cx="749784" cy="1005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2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2695 -0.3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9023 -0.5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GiaBach</dc:creator>
  <cp:lastModifiedBy>Administrator</cp:lastModifiedBy>
  <cp:revision>6</cp:revision>
  <dcterms:created xsi:type="dcterms:W3CDTF">2021-10-22T14:25:43Z</dcterms:created>
  <dcterms:modified xsi:type="dcterms:W3CDTF">2021-11-14T08:48:42Z</dcterms:modified>
</cp:coreProperties>
</file>