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97" r:id="rId3"/>
    <p:sldId id="287" r:id="rId4"/>
    <p:sldId id="291" r:id="rId5"/>
    <p:sldId id="293" r:id="rId6"/>
    <p:sldId id="295" r:id="rId7"/>
    <p:sldId id="292" r:id="rId8"/>
    <p:sldId id="30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CCFF99"/>
    <a:srgbClr val="66FF99"/>
    <a:srgbClr val="66FFFF"/>
    <a:srgbClr val="E834C1"/>
    <a:srgbClr val="FFCCFF"/>
    <a:srgbClr val="FECAFC"/>
    <a:srgbClr val="FFFFCC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5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2" y="10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5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49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9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1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6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7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40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8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6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14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06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9F886-1FB1-4D55-B046-AFDDCF644BED}" type="datetimeFigureOut">
              <a:rPr lang="en-US" smtClean="0"/>
              <a:t>12/3/2021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E3E8B-790F-45B0-902B-BD67C1C5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79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5176" y="-198396"/>
            <a:ext cx="12304733" cy="70563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08" y="0"/>
            <a:ext cx="838200" cy="802272"/>
          </a:xfrm>
          <a:prstGeom prst="rect">
            <a:avLst/>
          </a:prstGeom>
        </p:spPr>
      </p:pic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3324510" y="1192171"/>
            <a:ext cx="763390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 </a:t>
            </a:r>
            <a:r>
              <a:rPr lang="en-US" sz="40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đối tượng thành 2 phần bằng các các khác nhau</a:t>
            </a:r>
            <a:endParaRPr lang="en-US" sz="4000" dirty="0">
              <a:solidFill>
                <a:srgbClr val="1608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98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37"/>
    </mc:Choice>
    <mc:Fallback xmlns="">
      <p:transition spd="slow" advTm="953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1676400" y="1905000"/>
            <a:ext cx="2667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8 - 1</a:t>
            </a:r>
          </a:p>
        </p:txBody>
      </p:sp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7505700" y="1812098"/>
            <a:ext cx="29718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7 - 2</a:t>
            </a:r>
          </a:p>
        </p:txBody>
      </p:sp>
      <p:sp>
        <p:nvSpPr>
          <p:cNvPr id="6149" name="WordArt 5"/>
          <p:cNvSpPr>
            <a:spLocks noChangeArrowheads="1" noChangeShapeType="1" noTextEdit="1"/>
          </p:cNvSpPr>
          <p:nvPr/>
        </p:nvSpPr>
        <p:spPr bwMode="auto">
          <a:xfrm>
            <a:off x="1562100" y="4076700"/>
            <a:ext cx="29718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6 - 3</a:t>
            </a:r>
          </a:p>
        </p:txBody>
      </p:sp>
      <p:sp>
        <p:nvSpPr>
          <p:cNvPr id="6150" name="WordArt 6"/>
          <p:cNvSpPr>
            <a:spLocks noChangeArrowheads="1" noChangeShapeType="1" noTextEdit="1"/>
          </p:cNvSpPr>
          <p:nvPr/>
        </p:nvSpPr>
        <p:spPr bwMode="auto">
          <a:xfrm>
            <a:off x="7581900" y="4413338"/>
            <a:ext cx="31242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5 - 4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5115708" y="2476500"/>
            <a:ext cx="1695450" cy="28956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2900" b="1">
                <a:solidFill>
                  <a:srgbClr val="0000FF"/>
                </a:solidFill>
                <a:latin typeface=".VnAvant" panose="020B7200000000000000" pitchFamily="34" charset="0"/>
              </a:rPr>
              <a:t>9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 flipV="1">
            <a:off x="6888924" y="2590800"/>
            <a:ext cx="712026" cy="228599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 flipV="1">
            <a:off x="4343400" y="2549046"/>
            <a:ext cx="694542" cy="270353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4434214" y="5022938"/>
            <a:ext cx="603728" cy="158662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6888924" y="5022938"/>
            <a:ext cx="654876" cy="137787"/>
          </a:xfrm>
          <a:prstGeom prst="line">
            <a:avLst/>
          </a:prstGeom>
          <a:noFill/>
          <a:ln w="76200">
            <a:solidFill>
              <a:srgbClr val="FF33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8" y="795081"/>
            <a:ext cx="838200" cy="802272"/>
          </a:xfrm>
          <a:prstGeom prst="rect">
            <a:avLst/>
          </a:prstGeom>
        </p:spPr>
      </p:pic>
      <p:sp>
        <p:nvSpPr>
          <p:cNvPr id="14" name="Flowchart: Punched Tape 13"/>
          <p:cNvSpPr/>
          <p:nvPr/>
        </p:nvSpPr>
        <p:spPr>
          <a:xfrm>
            <a:off x="1414989" y="612504"/>
            <a:ext cx="5391150" cy="912569"/>
          </a:xfrm>
          <a:prstGeom prst="flowChartPunched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 theo ý thích của trẻ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76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5851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8" y="795081"/>
            <a:ext cx="838200" cy="8022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45261" y="2141096"/>
            <a:ext cx="8945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smtClean="0">
                <a:solidFill>
                  <a:srgbClr val="0070C0"/>
                </a:solidFill>
                <a:latin typeface=".VnAvant" panose="020B7200000000000000" pitchFamily="34" charset="0"/>
              </a:rPr>
              <a:t>9</a:t>
            </a:r>
            <a:endParaRPr lang="en-US" sz="11000" b="1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6447694" y="647397"/>
            <a:ext cx="2600387" cy="682640"/>
          </a:xfrm>
          <a:prstGeom prst="flowChartPunched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1- 8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183" y="4627710"/>
            <a:ext cx="1036335" cy="7457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99628" y="2873516"/>
            <a:ext cx="8945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dirty="0" smtClean="0">
                <a:solidFill>
                  <a:srgbClr val="7030A0"/>
                </a:solidFill>
                <a:latin typeface=" tiems newroman"/>
                <a:cs typeface="Times New Roman" panose="02020603050405020304" pitchFamily="18" charset="0"/>
              </a:rPr>
              <a:t>1</a:t>
            </a:r>
            <a:endParaRPr lang="en-US" sz="11000" b="1" dirty="0">
              <a:solidFill>
                <a:srgbClr val="7030A0"/>
              </a:solidFill>
              <a:latin typeface=" tiems newroman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4727" y="4488827"/>
            <a:ext cx="5122275" cy="12100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197" y="1597353"/>
            <a:ext cx="711198" cy="7111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919" y="1597353"/>
            <a:ext cx="711198" cy="7111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81" y="1624491"/>
            <a:ext cx="711198" cy="7111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699" y="1607296"/>
            <a:ext cx="711198" cy="7111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897" y="1607296"/>
            <a:ext cx="711198" cy="7111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813" y="1611350"/>
            <a:ext cx="711198" cy="7111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745" y="1641830"/>
            <a:ext cx="711198" cy="7111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347" y="1636533"/>
            <a:ext cx="711198" cy="7111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949" y="1626590"/>
            <a:ext cx="711198" cy="71119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534449" y="2800413"/>
            <a:ext cx="8945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smtClean="0">
                <a:solidFill>
                  <a:srgbClr val="7030A0"/>
                </a:solidFill>
                <a:cs typeface="Times New Roman" panose="02020603050405020304" pitchFamily="18" charset="0"/>
              </a:rPr>
              <a:t>8</a:t>
            </a:r>
            <a:endParaRPr lang="en-US" sz="11000" b="1">
              <a:solidFill>
                <a:srgbClr val="7030A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257621" y="3126350"/>
            <a:ext cx="1185578" cy="71069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64891" y="3105968"/>
            <a:ext cx="1469558" cy="78069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Punched Tape 20"/>
          <p:cNvSpPr/>
          <p:nvPr/>
        </p:nvSpPr>
        <p:spPr>
          <a:xfrm>
            <a:off x="1469119" y="603869"/>
            <a:ext cx="4143644" cy="659592"/>
          </a:xfrm>
          <a:prstGeom prst="flowChartPunched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Tách theo yêu cầu 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55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0017"/>
    </mc:Choice>
    <mc:Fallback xmlns="">
      <p:transition spd="slow" advTm="700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0.08868 0.4164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208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22222E-6 L 0.2086 0.4219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30" y="21088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12 -0.00232 L 0.19778 0.42685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95" y="21458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1.11111E-6 L 0.19453 0.4338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7" y="2169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-0.00833 L 0.18243 0.44051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28" y="22431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16211 0.44213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99" y="22106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6 L 0.15 0.4266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00" y="21319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L 0.13724 0.4206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62" y="21019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7037E-7 L 0.12395 0.40648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20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8" y="707995"/>
            <a:ext cx="838200" cy="8022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02360" y="2140686"/>
            <a:ext cx="8945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9</a:t>
            </a:r>
            <a:endParaRPr lang="en-US" sz="110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1430595" y="580109"/>
            <a:ext cx="2813485" cy="577759"/>
          </a:xfrm>
          <a:prstGeom prst="flowChartPunched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2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- 7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796" y="4691086"/>
            <a:ext cx="1539623" cy="7457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38945" y="2802312"/>
            <a:ext cx="8945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dirty="0" smtClean="0">
                <a:solidFill>
                  <a:srgbClr val="7030A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2</a:t>
            </a:r>
            <a:endParaRPr lang="en-US" sz="11000" b="1" dirty="0">
              <a:solidFill>
                <a:srgbClr val="7030A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768" y="4321552"/>
            <a:ext cx="4638592" cy="12715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197" y="1597353"/>
            <a:ext cx="711198" cy="7111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919" y="1597353"/>
            <a:ext cx="711198" cy="7111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8481" y="1624491"/>
            <a:ext cx="711198" cy="7111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699" y="1607296"/>
            <a:ext cx="711198" cy="7111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897" y="1607296"/>
            <a:ext cx="711198" cy="7111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813" y="1611350"/>
            <a:ext cx="711198" cy="7111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745" y="1641830"/>
            <a:ext cx="711198" cy="7111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347" y="1636533"/>
            <a:ext cx="711198" cy="7111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949" y="1626590"/>
            <a:ext cx="711198" cy="71119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758958" y="2536448"/>
            <a:ext cx="8945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dirty="0" smtClean="0">
                <a:solidFill>
                  <a:srgbClr val="7030A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7</a:t>
            </a:r>
            <a:endParaRPr lang="en-US" sz="11000" b="1" dirty="0">
              <a:solidFill>
                <a:srgbClr val="7030A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3933535" y="2847830"/>
            <a:ext cx="1432820" cy="71756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241537" y="2847830"/>
            <a:ext cx="1647233" cy="71756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57196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94"/>
    </mc:Choice>
    <mc:Fallback xmlns="">
      <p:transition spd="slow" advTm="4209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0.03477 0.4152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" y="2076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22222E-6 L 0.02604 0.4152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2" y="20764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12 -0.00232 L 0.17448 0.3953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23" y="1988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1.11111E-6 L 0.16524 0.420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55" y="2101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11111E-6 L 0.16081 0.418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34" y="2090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14375 0.415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87" y="2076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6 L 0.13477 0.408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2" y="2044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L 0.1207 0.4094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29" y="2046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7037E-7 L 0.10755 0.3949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78" y="1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8" y="707995"/>
            <a:ext cx="838200" cy="8022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45261" y="2141096"/>
            <a:ext cx="89459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9</a:t>
            </a:r>
            <a:endParaRPr lang="en-US" sz="110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1703689" y="650012"/>
            <a:ext cx="2843965" cy="685335"/>
          </a:xfrm>
          <a:prstGeom prst="flowChartPunched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965" y="4617684"/>
            <a:ext cx="2005260" cy="8991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10500" y="2697877"/>
            <a:ext cx="894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3</a:t>
            </a:r>
            <a:endParaRPr lang="en-US" sz="9600" b="1" dirty="0">
              <a:solidFill>
                <a:srgbClr val="7030A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795" y="4497792"/>
            <a:ext cx="4069205" cy="12100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197" y="1597353"/>
            <a:ext cx="711198" cy="7111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919" y="1597353"/>
            <a:ext cx="711198" cy="7111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348" y="1636533"/>
            <a:ext cx="711198" cy="7111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699" y="1607296"/>
            <a:ext cx="711198" cy="7111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897" y="1607296"/>
            <a:ext cx="711198" cy="7111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813" y="1611350"/>
            <a:ext cx="711198" cy="7111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745" y="1641830"/>
            <a:ext cx="711198" cy="7111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347" y="1636533"/>
            <a:ext cx="711198" cy="7111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949" y="1626590"/>
            <a:ext cx="711198" cy="71119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758958" y="2637931"/>
            <a:ext cx="894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6</a:t>
            </a:r>
            <a:endParaRPr lang="en-US" sz="9600" b="1" dirty="0">
              <a:solidFill>
                <a:srgbClr val="7030A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072435" y="2998566"/>
            <a:ext cx="1215258" cy="64591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147148" y="2955957"/>
            <a:ext cx="1581411" cy="68852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64611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411"/>
    </mc:Choice>
    <mc:Fallback xmlns="">
      <p:transition spd="slow" advTm="434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00599 0.4106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9" y="2053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0.02435 0.4164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1" y="2081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22222E-6 L 0.0099 0.4150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5" y="2074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00046 L 0.16341 0.4094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82" y="2044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11111E-6 L 0.15144 0.4361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65" y="2180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13945 0.4421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6" y="2210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00047 L 0.13386 0.4444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10" y="22199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0.00046 L 0.12578 0.4340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2166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0.00046 L 0.11445 0.4131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34" y="20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8" y="707995"/>
            <a:ext cx="838200" cy="8022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45261" y="2072598"/>
            <a:ext cx="89459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b="1" dirty="0" smtClean="0">
                <a:solidFill>
                  <a:srgbClr val="0070C0"/>
                </a:solidFill>
                <a:latin typeface=".VnAvant" panose="020B7200000000000000" pitchFamily="34" charset="0"/>
              </a:rPr>
              <a:t>9</a:t>
            </a:r>
            <a:endParaRPr lang="en-US" sz="11000" b="1" dirty="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1503722" y="697765"/>
            <a:ext cx="2767765" cy="612204"/>
          </a:xfrm>
          <a:prstGeom prst="flowChartPunched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4: 4 </a:t>
            </a:r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929" y="4392957"/>
            <a:ext cx="2467918" cy="7457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24198" y="2635115"/>
            <a:ext cx="894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4</a:t>
            </a:r>
            <a:endParaRPr lang="en-US" sz="9600" b="1" dirty="0">
              <a:solidFill>
                <a:srgbClr val="7030A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5346" y="4084498"/>
            <a:ext cx="3552825" cy="121006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2197" y="1597353"/>
            <a:ext cx="711198" cy="7111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919" y="1597353"/>
            <a:ext cx="711198" cy="71119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348" y="1636533"/>
            <a:ext cx="711198" cy="7111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699" y="1607296"/>
            <a:ext cx="711198" cy="71119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897" y="1607296"/>
            <a:ext cx="711198" cy="71119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813" y="1611350"/>
            <a:ext cx="711198" cy="7111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4745" y="1641830"/>
            <a:ext cx="711198" cy="71119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1347" y="1636533"/>
            <a:ext cx="711198" cy="7111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DFF"/>
              </a:clrFrom>
              <a:clrTo>
                <a:srgbClr val="FFF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7949" y="1626590"/>
            <a:ext cx="711198" cy="71119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774438" y="2543913"/>
            <a:ext cx="8945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.VnAvant" panose="020B7200000000000000" pitchFamily="34" charset="0"/>
                <a:cs typeface="Times New Roman" panose="02020603050405020304" pitchFamily="18" charset="0"/>
              </a:rPr>
              <a:t>5</a:t>
            </a:r>
            <a:endParaRPr lang="en-US" sz="9600" b="1" dirty="0">
              <a:solidFill>
                <a:srgbClr val="7030A0"/>
              </a:solidFill>
              <a:latin typeface=".VnAvant" panose="020B7200000000000000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4149850" y="3050440"/>
            <a:ext cx="1045809" cy="52702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189453" y="2903509"/>
            <a:ext cx="1584985" cy="67396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271794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338"/>
    </mc:Choice>
    <mc:Fallback xmlns="">
      <p:transition spd="slow" advTm="423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22222E-6 L 0.00339 0.359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1798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22222E-6 L -0.01133 0.3775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3" y="1886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L -0.02539 0.37176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6" y="1858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1.11111E-6 L -0.03503 0.36019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8" y="1800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11111E-6 L 0.11875 0.3583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1791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0.10833 0.3798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1898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-3.7037E-6 L 0.1017 0.3821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78" y="1909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7.40741E-7 L 0.09101 0.3784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44" y="18912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-3.7037E-7 L 0.08086 0.3553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36" y="1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0400" y="714375"/>
            <a:ext cx="749617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KL: Tách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quả táo thành 2 phần có 4 cách tách 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53" y="193645"/>
            <a:ext cx="838200" cy="802272"/>
          </a:xfrm>
          <a:prstGeom prst="rect">
            <a:avLst/>
          </a:prstGeom>
        </p:spPr>
      </p:pic>
      <p:sp>
        <p:nvSpPr>
          <p:cNvPr id="9" name="8-Point Star 8"/>
          <p:cNvSpPr/>
          <p:nvPr/>
        </p:nvSpPr>
        <p:spPr>
          <a:xfrm>
            <a:off x="4015328" y="2244749"/>
            <a:ext cx="4161344" cy="950886"/>
          </a:xfrm>
          <a:prstGeom prst="star8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 1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- 8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8-Point Star 9"/>
          <p:cNvSpPr/>
          <p:nvPr/>
        </p:nvSpPr>
        <p:spPr>
          <a:xfrm>
            <a:off x="3822035" y="3346446"/>
            <a:ext cx="4547930" cy="922311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</a:t>
            </a:r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- 7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8-Point Star 10"/>
          <p:cNvSpPr/>
          <p:nvPr/>
        </p:nvSpPr>
        <p:spPr>
          <a:xfrm>
            <a:off x="3867755" y="4419568"/>
            <a:ext cx="4502210" cy="866557"/>
          </a:xfrm>
          <a:prstGeom prst="star8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3: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8-Point Star 11"/>
          <p:cNvSpPr/>
          <p:nvPr/>
        </p:nvSpPr>
        <p:spPr>
          <a:xfrm>
            <a:off x="3612890" y="5549939"/>
            <a:ext cx="5011939" cy="922311"/>
          </a:xfrm>
          <a:prstGeom prst="star8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4: 4 </a:t>
            </a:r>
            <a:r>
              <a:rPr lang="en-US" sz="32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- 5</a:t>
            </a:r>
            <a:endParaRPr lang="en-US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484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529"/>
    </mc:Choice>
    <mc:Fallback xmlns="">
      <p:transition spd="slow" advTm="435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88891"/>
          </a:xfrm>
          <a:prstGeom prst="rect">
            <a:avLst/>
          </a:prstGeom>
        </p:spPr>
      </p:pic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2362201" y="1458332"/>
            <a:ext cx="2286000" cy="8032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8 - 1</a:t>
            </a:r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2281824" y="2603516"/>
            <a:ext cx="2420656" cy="79227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7 - 2</a:t>
            </a:r>
          </a:p>
        </p:txBody>
      </p:sp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2281824" y="3771569"/>
            <a:ext cx="2355937" cy="8997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6 - 3</a:t>
            </a:r>
          </a:p>
        </p:txBody>
      </p:sp>
      <p:sp>
        <p:nvSpPr>
          <p:cNvPr id="9221" name="WordArt 5"/>
          <p:cNvSpPr>
            <a:spLocks noChangeArrowheads="1" noChangeShapeType="1" noTextEdit="1"/>
          </p:cNvSpPr>
          <p:nvPr/>
        </p:nvSpPr>
        <p:spPr bwMode="auto">
          <a:xfrm>
            <a:off x="2281825" y="4809274"/>
            <a:ext cx="2355937" cy="912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5 - 4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281824" y="684667"/>
            <a:ext cx="26033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Tách </a:t>
            </a:r>
            <a:r>
              <a:rPr lang="en-US" altLang="en-US" sz="2400">
                <a:solidFill>
                  <a:srgbClr val="0000FF"/>
                </a:solidFill>
                <a:latin typeface=" tiems newroman"/>
              </a:rPr>
              <a:t>theo ý </a:t>
            </a: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thích</a:t>
            </a:r>
            <a:endParaRPr lang="en-US" altLang="en-US" sz="2400">
              <a:solidFill>
                <a:srgbClr val="0000FF"/>
              </a:solidFill>
              <a:latin typeface=" tiems newroman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7470209" y="644089"/>
            <a:ext cx="28658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Tách theo yêu cầu</a:t>
            </a:r>
            <a:endParaRPr lang="en-US" altLang="en-US" sz="2400">
              <a:solidFill>
                <a:srgbClr val="0000FF"/>
              </a:solidFill>
              <a:latin typeface=" tiems newroman"/>
            </a:endParaRP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603830" y="2157653"/>
            <a:ext cx="1614814" cy="3031599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9100" b="1">
                <a:solidFill>
                  <a:srgbClr val="0000FF"/>
                </a:solidFill>
                <a:latin typeface=".VnAvant" panose="020B7200000000000000" pitchFamily="34" charset="0"/>
              </a:rPr>
              <a:t>9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8" y="795081"/>
            <a:ext cx="838200" cy="802272"/>
          </a:xfrm>
          <a:prstGeom prst="rect">
            <a:avLst/>
          </a:prstGeom>
        </p:spPr>
      </p:pic>
      <p:sp>
        <p:nvSpPr>
          <p:cNvPr id="16" name="WordArt 2"/>
          <p:cNvSpPr>
            <a:spLocks noChangeArrowheads="1" noChangeShapeType="1" noTextEdit="1"/>
          </p:cNvSpPr>
          <p:nvPr/>
        </p:nvSpPr>
        <p:spPr bwMode="auto">
          <a:xfrm>
            <a:off x="7803717" y="1308028"/>
            <a:ext cx="2198838" cy="75868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720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1 - 8</a:t>
            </a:r>
            <a:endParaRPr lang="en-US" sz="72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7" name="WordArt 3"/>
          <p:cNvSpPr>
            <a:spLocks noChangeArrowheads="1" noChangeShapeType="1" noTextEdit="1"/>
          </p:cNvSpPr>
          <p:nvPr/>
        </p:nvSpPr>
        <p:spPr bwMode="auto">
          <a:xfrm>
            <a:off x="7843378" y="2456467"/>
            <a:ext cx="2291223" cy="765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2 - 7</a:t>
            </a:r>
            <a:endParaRPr lang="en-US" sz="9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" name="WordArt 4"/>
          <p:cNvSpPr>
            <a:spLocks noChangeArrowheads="1" noChangeShapeType="1" noTextEdit="1"/>
          </p:cNvSpPr>
          <p:nvPr/>
        </p:nvSpPr>
        <p:spPr bwMode="auto">
          <a:xfrm>
            <a:off x="7941758" y="3626677"/>
            <a:ext cx="2060796" cy="78914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3 - 6</a:t>
            </a:r>
            <a:endParaRPr lang="en-US" sz="9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9" name="WordArt 5"/>
          <p:cNvSpPr>
            <a:spLocks noChangeArrowheads="1" noChangeShapeType="1" noTextEdit="1"/>
          </p:cNvSpPr>
          <p:nvPr/>
        </p:nvSpPr>
        <p:spPr bwMode="auto">
          <a:xfrm>
            <a:off x="7890866" y="4671354"/>
            <a:ext cx="2101249" cy="9123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960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4 - 5</a:t>
            </a:r>
            <a:endParaRPr lang="en-US" sz="9600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1778903" y="5859506"/>
            <a:ext cx="1030641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>
                <a:solidFill>
                  <a:srgbClr val="0000FF"/>
                </a:solidFill>
                <a:latin typeface=" tiems newroman"/>
              </a:rPr>
              <a:t>T</a:t>
            </a: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ách theo ý thích và tách theo yêu cầu  </a:t>
            </a: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giống </a:t>
            </a: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nhau </a:t>
            </a:r>
          </a:p>
          <a:p>
            <a:pPr algn="ctr">
              <a:spcBef>
                <a:spcPct val="50000"/>
              </a:spcBef>
            </a:pP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chỉ </a:t>
            </a: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thay đổi vị trí của </a:t>
            </a: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 con </a:t>
            </a:r>
            <a:r>
              <a:rPr lang="en-US" altLang="en-US" sz="2400" smtClean="0">
                <a:solidFill>
                  <a:srgbClr val="0000FF"/>
                </a:solidFill>
                <a:latin typeface=" tiems newroman"/>
              </a:rPr>
              <a:t>số</a:t>
            </a:r>
            <a:endParaRPr lang="en-US" altLang="en-US" sz="2400">
              <a:solidFill>
                <a:srgbClr val="0000FF"/>
              </a:solidFill>
              <a:latin typeface=" tiems newroman"/>
            </a:endParaRPr>
          </a:p>
        </p:txBody>
      </p:sp>
    </p:spTree>
    <p:extLst>
      <p:ext uri="{BB962C8B-B14F-4D97-AF65-F5344CB8AC3E}">
        <p14:creationId xmlns:p14="http://schemas.microsoft.com/office/powerpoint/2010/main" val="421420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9" grpId="0" animBg="1"/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1.5|1.5|1.5|1.5|1.4|1.4|1.3|1.2|3.1|3.1|1.3|2.5|1.8|8.3|1.2|1.3|1.3|1.3|1.3|1.5|1.5|4.4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1.3|5.8|4|2.6|1.8|1.3|1.3|1.3|1.6|4.8|2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|1.4|2.7|4.6|1.2|1.3|1.5|1.4|1.4|4.5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2|3.5|5|1.2|1.2|1.3|1.7|3.7|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8.3|6.6|6.3|5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159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 tiems newroman</vt:lpstr>
      <vt:lpstr>.VnAvant</vt:lpstr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Ghostviet</dc:creator>
  <cp:lastModifiedBy>Ghostviet</cp:lastModifiedBy>
  <cp:revision>88</cp:revision>
  <dcterms:created xsi:type="dcterms:W3CDTF">2021-11-07T02:42:07Z</dcterms:created>
  <dcterms:modified xsi:type="dcterms:W3CDTF">2021-12-03T03:50:34Z</dcterms:modified>
</cp:coreProperties>
</file>