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66" r:id="rId4"/>
    <p:sldId id="285" r:id="rId5"/>
    <p:sldId id="260" r:id="rId6"/>
    <p:sldId id="263" r:id="rId7"/>
    <p:sldId id="273" r:id="rId8"/>
    <p:sldId id="267" r:id="rId9"/>
    <p:sldId id="269" r:id="rId10"/>
    <p:sldId id="270" r:id="rId11"/>
    <p:sldId id="277" r:id="rId12"/>
    <p:sldId id="274" r:id="rId13"/>
    <p:sldId id="268" r:id="rId14"/>
    <p:sldId id="282" r:id="rId15"/>
    <p:sldId id="275" r:id="rId16"/>
    <p:sldId id="276" r:id="rId17"/>
    <p:sldId id="284" r:id="rId18"/>
    <p:sldId id="28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2CE"/>
    <a:srgbClr val="FFFFFF"/>
    <a:srgbClr val="1F673A"/>
    <a:srgbClr val="99FF99"/>
    <a:srgbClr val="FF9933"/>
    <a:srgbClr val="006600"/>
    <a:srgbClr val="4C762B"/>
    <a:srgbClr val="8BAF39"/>
    <a:srgbClr val="AD7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7F4F-5376-4CE0-93D3-828E9527E0CF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273CD-15C0-4232-9F37-4E435443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3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06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33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5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23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7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1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1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6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1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6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4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1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74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273CD-15C0-4232-9F37-4E43544378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3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9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7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4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2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96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8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2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0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0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67CE8-2F42-4D47-90A2-FA1A9162A871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0D22-7903-42FF-8C32-D5DFA869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53.pn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20" Type="http://schemas.openxmlformats.org/officeDocument/2006/relationships/image" Target="../media/image52.png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51.png"/><Relationship Id="rId4" Type="http://schemas.openxmlformats.org/officeDocument/2006/relationships/image" Target="../media/image12.jpg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5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53.pn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20" Type="http://schemas.openxmlformats.org/officeDocument/2006/relationships/image" Target="../media/image52.png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51.png"/><Relationship Id="rId4" Type="http://schemas.openxmlformats.org/officeDocument/2006/relationships/image" Target="../media/image12.jpg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8.xml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D83F28-56F1-4788-A2B9-9AEBC8D6B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97"/>
            <a:ext cx="12178748" cy="6910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EAEF0E-EAFC-481E-BF6E-B8F3F5639793}"/>
              </a:ext>
            </a:extLst>
          </p:cNvPr>
          <p:cNvSpPr txBox="1"/>
          <p:nvPr/>
        </p:nvSpPr>
        <p:spPr>
          <a:xfrm>
            <a:off x="1003979" y="814887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PHÒNG GIÁO DỤC VÀ ĐÀO TẠO QUẬN LONG BIÊN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B2A3B-359F-4FEC-8387-E03681937B43}"/>
              </a:ext>
            </a:extLst>
          </p:cNvPr>
          <p:cNvSpPr txBox="1"/>
          <p:nvPr/>
        </p:nvSpPr>
        <p:spPr>
          <a:xfrm>
            <a:off x="212639" y="2845206"/>
            <a:ext cx="1214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 ÁN: LÀM QUEN VỚI TOÁN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2611F6-30DD-40E8-98D8-869322D83C79}"/>
              </a:ext>
            </a:extLst>
          </p:cNvPr>
          <p:cNvSpPr txBox="1"/>
          <p:nvPr/>
        </p:nvSpPr>
        <p:spPr>
          <a:xfrm>
            <a:off x="1593556" y="3528189"/>
            <a:ext cx="1025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vi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A0A619-1F3A-4899-9D18-C4C15F6A88F7}"/>
              </a:ext>
            </a:extLst>
          </p:cNvPr>
          <p:cNvSpPr txBox="1"/>
          <p:nvPr/>
        </p:nvSpPr>
        <p:spPr>
          <a:xfrm>
            <a:off x="-178990" y="4194091"/>
            <a:ext cx="1025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– 4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AEF2E-B646-4D49-A1BC-09F9AC7A1EDF}"/>
              </a:ext>
            </a:extLst>
          </p:cNvPr>
          <p:cNvSpPr txBox="1"/>
          <p:nvPr/>
        </p:nvSpPr>
        <p:spPr>
          <a:xfrm>
            <a:off x="0" y="4832601"/>
            <a:ext cx="1025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Quyên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56D09-B923-4A95-81A4-1458776E95C5}"/>
              </a:ext>
            </a:extLst>
          </p:cNvPr>
          <p:cNvSpPr txBox="1"/>
          <p:nvPr/>
        </p:nvSpPr>
        <p:spPr>
          <a:xfrm>
            <a:off x="1003979" y="2235290"/>
            <a:ext cx="1029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THI CNTT CẤP TRƯỜNG NĂM HỌC 2021 - 2022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A1EEA-12B9-45D6-8DF2-FD391C039EAA}"/>
              </a:ext>
            </a:extLst>
          </p:cNvPr>
          <p:cNvSpPr txBox="1"/>
          <p:nvPr/>
        </p:nvSpPr>
        <p:spPr>
          <a:xfrm>
            <a:off x="1173867" y="1216470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TRƯỜNG MẦM NON ĐỨC GIANG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6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292"/>
    </mc:Choice>
    <mc:Fallback xmlns="">
      <p:transition advTm="3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4C498AE-B66F-4ED8-B8D9-52742DC46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46" y="-116"/>
            <a:ext cx="12252745" cy="687873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33B8FF-C07C-4218-B228-DAB78B838672}"/>
              </a:ext>
            </a:extLst>
          </p:cNvPr>
          <p:cNvGrpSpPr/>
          <p:nvPr/>
        </p:nvGrpSpPr>
        <p:grpSpPr>
          <a:xfrm>
            <a:off x="3476036" y="3340188"/>
            <a:ext cx="3393216" cy="3426058"/>
            <a:chOff x="4036940" y="3161651"/>
            <a:chExt cx="3393216" cy="34260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8A3050-F2F3-4B47-89F2-657653C1E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40" y="4889992"/>
              <a:ext cx="1633969" cy="14198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9354AD-983F-4364-B6E0-B6AAB5B21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0251" y="3161651"/>
              <a:ext cx="2369905" cy="342605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43C548-5EB7-47E6-BF5C-648E4555435C}"/>
              </a:ext>
            </a:extLst>
          </p:cNvPr>
          <p:cNvGrpSpPr/>
          <p:nvPr/>
        </p:nvGrpSpPr>
        <p:grpSpPr>
          <a:xfrm>
            <a:off x="6937155" y="2554073"/>
            <a:ext cx="3426749" cy="4212173"/>
            <a:chOff x="6937155" y="2554073"/>
            <a:chExt cx="3426749" cy="42121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256FEC-F236-4869-8F4B-40252516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155" y="2554073"/>
              <a:ext cx="3426749" cy="42121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E3B36C-3E23-4203-B01F-230192B9A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934" y="5300615"/>
              <a:ext cx="1686664" cy="146563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5E89EC8-5B76-4DA7-8845-C1A5EE0BF1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10" y="3659511"/>
            <a:ext cx="2145299" cy="2430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F67A11-5187-4502-BD95-ED69E663E4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712" y="3553895"/>
            <a:ext cx="2358788" cy="2672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39C66-CC80-4D57-A95A-D6B104240B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3870" r="7732"/>
          <a:stretch/>
        </p:blipFill>
        <p:spPr>
          <a:xfrm>
            <a:off x="-410306" y="548166"/>
            <a:ext cx="5105779" cy="6587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5"/>
    </mc:Choice>
    <mc:Fallback xmlns="">
      <p:transition spd="slow" advTm="1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>
            <a:extLst>
              <a:ext uri="{FF2B5EF4-FFF2-40B4-BE49-F238E27FC236}">
                <a16:creationId xmlns:a16="http://schemas.microsoft.com/office/drawing/2014/main" id="{D86E808C-3CF0-40AB-B5F0-6834209470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>
            <a:extLst>
              <a:ext uri="{FF2B5EF4-FFF2-40B4-BE49-F238E27FC236}">
                <a16:creationId xmlns:a16="http://schemas.microsoft.com/office/drawing/2014/main" id="{BC917A96-3606-4E75-9F2C-96F37D86E1D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2">
            <a:extLst>
              <a:ext uri="{FF2B5EF4-FFF2-40B4-BE49-F238E27FC236}">
                <a16:creationId xmlns:a16="http://schemas.microsoft.com/office/drawing/2014/main" id="{B22CE428-28D3-4BED-AE3F-A8D24EBEC4DC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>
            <a:extLst>
              <a:ext uri="{FF2B5EF4-FFF2-40B4-BE49-F238E27FC236}">
                <a16:creationId xmlns:a16="http://schemas.microsoft.com/office/drawing/2014/main" id="{702ECB8C-A8F9-49B9-BEC3-D96714DF7BB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8" name="ISPRING_QUIZ_SHAPE4">
            <a:extLst>
              <a:ext uri="{FF2B5EF4-FFF2-40B4-BE49-F238E27FC236}">
                <a16:creationId xmlns:a16="http://schemas.microsoft.com/office/drawing/2014/main" id="{C7E283A5-336B-473E-BF6B-DC7C1FFE6220}"/>
              </a:ext>
            </a:extLst>
          </p:cNvPr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7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8" y="0"/>
            <a:ext cx="12226748" cy="6972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54" y="2914806"/>
            <a:ext cx="2179551" cy="1979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22" y="881743"/>
            <a:ext cx="1191326" cy="3232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051">
            <a:off x="9571345" y="581827"/>
            <a:ext cx="2356882" cy="354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34" y="3538482"/>
            <a:ext cx="1043119" cy="1410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B8BD16-209A-4680-9CAE-DDB24265B8A5}"/>
              </a:ext>
            </a:extLst>
          </p:cNvPr>
          <p:cNvGrpSpPr/>
          <p:nvPr/>
        </p:nvGrpSpPr>
        <p:grpSpPr>
          <a:xfrm>
            <a:off x="2263770" y="3008640"/>
            <a:ext cx="930191" cy="1949874"/>
            <a:chOff x="2263770" y="3008640"/>
            <a:chExt cx="930191" cy="19498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901" l="0" r="9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3223">
              <a:off x="2487404" y="3008640"/>
              <a:ext cx="706557" cy="16635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901" l="0" r="9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7164">
              <a:off x="2263770" y="3242591"/>
              <a:ext cx="636959" cy="14996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7" t="4047" r="23175" b="2381"/>
            <a:stretch/>
          </p:blipFill>
          <p:spPr>
            <a:xfrm>
              <a:off x="2409745" y="3969089"/>
              <a:ext cx="571500" cy="98942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8611063" y="3840414"/>
            <a:ext cx="722347" cy="1054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9293009" y="3860475"/>
            <a:ext cx="722347" cy="10542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6533"/>
          <a:stretch/>
        </p:blipFill>
        <p:spPr>
          <a:xfrm>
            <a:off x="3047488" y="4138977"/>
            <a:ext cx="1249520" cy="869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06" y="3569142"/>
            <a:ext cx="1296364" cy="13255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9" y="3569141"/>
            <a:ext cx="1296365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6CA590-6A15-41AA-840A-790E54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15290"/>
          <a:stretch/>
        </p:blipFill>
        <p:spPr>
          <a:xfrm>
            <a:off x="196759" y="3794716"/>
            <a:ext cx="1480296" cy="3118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15A65D8-5C8A-4B39-9B54-2BD3858BBA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r="28677"/>
          <a:stretch/>
        </p:blipFill>
        <p:spPr>
          <a:xfrm>
            <a:off x="2240174" y="3086236"/>
            <a:ext cx="1567192" cy="3657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D1BFA3-31BF-407C-B050-9BCB8DDF17C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r="27844"/>
          <a:stretch/>
        </p:blipFill>
        <p:spPr>
          <a:xfrm>
            <a:off x="6224408" y="4614739"/>
            <a:ext cx="1681889" cy="24348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2CC16D-52C3-4D5D-A3D1-C688F090CE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57" y="4690804"/>
            <a:ext cx="1973360" cy="19733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A4BD98-A8A9-4974-95C3-20540843A5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55" y="4226521"/>
            <a:ext cx="2753590" cy="2629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8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75"/>
    </mc:Choice>
    <mc:Fallback xmlns="">
      <p:transition advTm="1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6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2B05B8A8-FEFD-4F05-8684-531B573AC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A55AB790-A419-4A0B-8402-B65AB1DF8B5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8" name="ISPRING_QUIZ_SHAPE2">
            <a:extLst>
              <a:ext uri="{FF2B5EF4-FFF2-40B4-BE49-F238E27FC236}">
                <a16:creationId xmlns:a16="http://schemas.microsoft.com/office/drawing/2014/main" id="{D9FF3CDD-D29F-4D28-8580-FD181470D86E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33DE7802-1BAE-4D2C-9A57-C041AAA3B6F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D78AC483-AB70-4984-90FF-6D81FE149402}"/>
              </a:ext>
            </a:extLst>
          </p:cNvPr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8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AD45B13D-8C18-4381-87EE-73B6AC0B1E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4235D3B2-75D6-48C1-A66A-71764FF03E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>
            <a:extLst>
              <a:ext uri="{FF2B5EF4-FFF2-40B4-BE49-F238E27FC236}">
                <a16:creationId xmlns:a16="http://schemas.microsoft.com/office/drawing/2014/main" id="{FFB71CFA-0911-4AB4-B785-450A54ECB4DE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0" name="ISPRING_QUIZ_SHAPE3">
            <a:extLst>
              <a:ext uri="{FF2B5EF4-FFF2-40B4-BE49-F238E27FC236}">
                <a16:creationId xmlns:a16="http://schemas.microsoft.com/office/drawing/2014/main" id="{3F2610F6-86DC-4BB5-8B62-AA7D77C122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>
            <a:extLst>
              <a:ext uri="{FF2B5EF4-FFF2-40B4-BE49-F238E27FC236}">
                <a16:creationId xmlns:a16="http://schemas.microsoft.com/office/drawing/2014/main" id="{89FD7A56-91A3-4B7E-BA05-1850496D6FCC}"/>
              </a:ext>
            </a:extLst>
          </p:cNvPr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2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8" y="0"/>
            <a:ext cx="12226748" cy="6972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54" y="2914806"/>
            <a:ext cx="2179551" cy="1979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22" y="881743"/>
            <a:ext cx="1191326" cy="3232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051">
            <a:off x="9571345" y="581827"/>
            <a:ext cx="2356882" cy="354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34" y="3538482"/>
            <a:ext cx="1043119" cy="1410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B8BD16-209A-4680-9CAE-DDB24265B8A5}"/>
              </a:ext>
            </a:extLst>
          </p:cNvPr>
          <p:cNvGrpSpPr/>
          <p:nvPr/>
        </p:nvGrpSpPr>
        <p:grpSpPr>
          <a:xfrm>
            <a:off x="2263770" y="3008640"/>
            <a:ext cx="930191" cy="1949874"/>
            <a:chOff x="2263770" y="3008640"/>
            <a:chExt cx="930191" cy="19498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901" l="0" r="9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3223">
              <a:off x="2487404" y="3008640"/>
              <a:ext cx="706557" cy="16635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901" l="0" r="9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7164">
              <a:off x="2263770" y="3242591"/>
              <a:ext cx="636959" cy="14996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7" t="4047" r="23175" b="2381"/>
            <a:stretch/>
          </p:blipFill>
          <p:spPr>
            <a:xfrm>
              <a:off x="2409745" y="3969089"/>
              <a:ext cx="571500" cy="98942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8611063" y="3840414"/>
            <a:ext cx="722347" cy="1054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9293009" y="3860475"/>
            <a:ext cx="722347" cy="10542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6533"/>
          <a:stretch/>
        </p:blipFill>
        <p:spPr>
          <a:xfrm>
            <a:off x="3047488" y="4138977"/>
            <a:ext cx="1249520" cy="869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06" y="3569142"/>
            <a:ext cx="1296364" cy="13255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9" y="3569141"/>
            <a:ext cx="1296365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6CA590-6A15-41AA-840A-790E54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15290"/>
          <a:stretch/>
        </p:blipFill>
        <p:spPr>
          <a:xfrm>
            <a:off x="196759" y="3794716"/>
            <a:ext cx="1480296" cy="3118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15A65D8-5C8A-4B39-9B54-2BD3858BBA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r="28677"/>
          <a:stretch/>
        </p:blipFill>
        <p:spPr>
          <a:xfrm>
            <a:off x="2240174" y="3086236"/>
            <a:ext cx="1567192" cy="3657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D1BFA3-31BF-407C-B050-9BCB8DDF17C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r="27844"/>
          <a:stretch/>
        </p:blipFill>
        <p:spPr>
          <a:xfrm>
            <a:off x="6224408" y="4614739"/>
            <a:ext cx="1681889" cy="24348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2CC16D-52C3-4D5D-A3D1-C688F090CE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57" y="4690804"/>
            <a:ext cx="1973360" cy="19733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A4BD98-A8A9-4974-95C3-20540843A5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55" y="4226521"/>
            <a:ext cx="2753590" cy="2629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9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247">
        <p14:doors dir="vert"/>
      </p:transition>
    </mc:Choice>
    <mc:Fallback xmlns="">
      <p:transition spd="slow" advTm="14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7C2B-45B9-4874-998A-BA9FAF2E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_IntroBirthday45_preview">
            <a:hlinkClick r:id="" action="ppaction://media"/>
            <a:extLst>
              <a:ext uri="{FF2B5EF4-FFF2-40B4-BE49-F238E27FC236}">
                <a16:creationId xmlns:a16="http://schemas.microsoft.com/office/drawing/2014/main" id="{27E1AED9-AA52-4691-8C40-1A58321D9E4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8" name="HappyBirthday-V.A-2440993">
            <a:hlinkClick r:id="" action="ppaction://media"/>
            <a:extLst>
              <a:ext uri="{FF2B5EF4-FFF2-40B4-BE49-F238E27FC236}">
                <a16:creationId xmlns:a16="http://schemas.microsoft.com/office/drawing/2014/main" id="{7C4975B8-E869-49C5-A548-E4DAC7C09AC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3096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7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1"/>
    </mc:Choice>
    <mc:Fallback xmlns="">
      <p:transition spd="slow" advTm="3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0D09570-0A08-462E-BEBC-F323AF854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77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6880" y="369854"/>
            <a:ext cx="914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MỤC ĐÍCH – YÊU CẦU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90A1561-12E2-4B72-AF53-6674022D6CD9}"/>
              </a:ext>
            </a:extLst>
          </p:cNvPr>
          <p:cNvSpPr>
            <a:spLocks/>
          </p:cNvSpPr>
          <p:nvPr/>
        </p:nvSpPr>
        <p:spPr bwMode="auto">
          <a:xfrm>
            <a:off x="1273211" y="1751661"/>
            <a:ext cx="606982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4C8004-1887-49E3-BAA6-8441EB577DB6}"/>
              </a:ext>
            </a:extLst>
          </p:cNvPr>
          <p:cNvGrpSpPr/>
          <p:nvPr/>
        </p:nvGrpSpPr>
        <p:grpSpPr>
          <a:xfrm>
            <a:off x="1140147" y="1858076"/>
            <a:ext cx="9951404" cy="615553"/>
            <a:chOff x="1140147" y="1858076"/>
            <a:chExt cx="9951404" cy="6155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D62B18-3796-4EC4-B364-37E107296EF6}"/>
                </a:ext>
              </a:extLst>
            </p:cNvPr>
            <p:cNvGrpSpPr/>
            <p:nvPr/>
          </p:nvGrpSpPr>
          <p:grpSpPr>
            <a:xfrm>
              <a:off x="1140147" y="1858076"/>
              <a:ext cx="606982" cy="615553"/>
              <a:chOff x="1317604" y="2138023"/>
              <a:chExt cx="606982" cy="615553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A4BF747-A836-41A0-AFD8-D0AC9B0A5548}"/>
                  </a:ext>
                </a:extLst>
              </p:cNvPr>
              <p:cNvSpPr/>
              <p:nvPr/>
            </p:nvSpPr>
            <p:spPr>
              <a:xfrm>
                <a:off x="1317604" y="2138023"/>
                <a:ext cx="606982" cy="615553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5EF04C-EAEA-408F-973B-BD81DB33FBEB}"/>
                  </a:ext>
                </a:extLst>
              </p:cNvPr>
              <p:cNvSpPr txBox="1"/>
              <p:nvPr/>
            </p:nvSpPr>
            <p:spPr>
              <a:xfrm>
                <a:off x="1547986" y="2210731"/>
                <a:ext cx="1181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C9782C-C665-42F4-8F33-6A12511B4A14}"/>
                </a:ext>
              </a:extLst>
            </p:cNvPr>
            <p:cNvSpPr txBox="1"/>
            <p:nvPr/>
          </p:nvSpPr>
          <p:spPr>
            <a:xfrm>
              <a:off x="1842713" y="1989743"/>
              <a:ext cx="9248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Kiến</a:t>
              </a:r>
              <a:r>
                <a:rPr lang="en-US" sz="2400" dirty="0">
                  <a:solidFill>
                    <a:schemeClr val="accent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accent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thức</a:t>
              </a:r>
              <a:endParaRPr lang="en-US" sz="2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A13AB68-9403-4500-9A6B-19FD94283B68}"/>
              </a:ext>
            </a:extLst>
          </p:cNvPr>
          <p:cNvSpPr txBox="1"/>
          <p:nvPr/>
        </p:nvSpPr>
        <p:spPr>
          <a:xfrm>
            <a:off x="2093712" y="2450622"/>
            <a:ext cx="9248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cách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trên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một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nhóm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đối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tượng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trong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phạm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vi 3</a:t>
            </a:r>
          </a:p>
          <a:p>
            <a:pPr algn="jus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ôn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nhận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các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nhóm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đối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tượng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trong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phạm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vi 1, 2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Slab ExtraLight" pitchFamily="2" charset="0"/>
              <a:ea typeface="Roboto Slab ExtraLight" pitchFamily="2" charset="0"/>
            </a:endParaRPr>
          </a:p>
          <a:p>
            <a:pPr algn="jus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chơi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trò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chơi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theo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yêu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cầu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của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cô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.</a:t>
            </a:r>
          </a:p>
          <a:p>
            <a:endParaRPr lang="en-US" sz="2000" dirty="0">
              <a:latin typeface="Roboto Slab ExtraLight" pitchFamily="2" charset="0"/>
              <a:ea typeface="Roboto Slab ExtraLight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218297D-CFF4-47EA-B0C6-46B31053F52C}"/>
              </a:ext>
            </a:extLst>
          </p:cNvPr>
          <p:cNvGrpSpPr/>
          <p:nvPr/>
        </p:nvGrpSpPr>
        <p:grpSpPr>
          <a:xfrm>
            <a:off x="1542908" y="3278136"/>
            <a:ext cx="9826079" cy="615553"/>
            <a:chOff x="1516471" y="3209706"/>
            <a:chExt cx="9826079" cy="61555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F47EADC-3830-4B89-AD32-9F54C2B276EB}"/>
                </a:ext>
              </a:extLst>
            </p:cNvPr>
            <p:cNvGrpSpPr/>
            <p:nvPr/>
          </p:nvGrpSpPr>
          <p:grpSpPr>
            <a:xfrm>
              <a:off x="1516471" y="3209706"/>
              <a:ext cx="606982" cy="615553"/>
              <a:chOff x="1359129" y="2173357"/>
              <a:chExt cx="606982" cy="61555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1E21A67-D390-4A24-B5EC-F57E9C121E77}"/>
                  </a:ext>
                </a:extLst>
              </p:cNvPr>
              <p:cNvSpPr/>
              <p:nvPr/>
            </p:nvSpPr>
            <p:spPr>
              <a:xfrm>
                <a:off x="1359129" y="2173357"/>
                <a:ext cx="606982" cy="615553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27FDF2-F0C3-49DC-9AEA-3B65A09CB511}"/>
                  </a:ext>
                </a:extLst>
              </p:cNvPr>
              <p:cNvSpPr txBox="1"/>
              <p:nvPr/>
            </p:nvSpPr>
            <p:spPr>
              <a:xfrm>
                <a:off x="1572695" y="2233503"/>
                <a:ext cx="196775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A72CB5-E3DC-43DE-A5BA-F0F738B98B88}"/>
                </a:ext>
              </a:extLst>
            </p:cNvPr>
            <p:cNvSpPr txBox="1"/>
            <p:nvPr/>
          </p:nvSpPr>
          <p:spPr>
            <a:xfrm>
              <a:off x="2093712" y="3336960"/>
              <a:ext cx="9248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Kỹ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năng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44A5704-7FA4-4775-83DA-80C0AAFF6DD4}"/>
              </a:ext>
            </a:extLst>
          </p:cNvPr>
          <p:cNvSpPr txBox="1"/>
          <p:nvPr/>
        </p:nvSpPr>
        <p:spPr>
          <a:xfrm>
            <a:off x="2123453" y="5430514"/>
            <a:ext cx="9248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hứng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thú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tích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cực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tham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gia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vào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hoạt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động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Slab ExtraLight" pitchFamily="2" charset="0"/>
              <a:ea typeface="Roboto Slab ExtraLight" pitchFamily="2" charset="0"/>
            </a:endParaRPr>
          </a:p>
          <a:p>
            <a:endParaRPr lang="en-US" sz="2400" b="1" dirty="0">
              <a:latin typeface="Roboto Slab ExtraLight" pitchFamily="2" charset="0"/>
              <a:ea typeface="Roboto Slab ExtraLight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CDD862-DE2E-4873-838E-B99424EA62D9}"/>
              </a:ext>
            </a:extLst>
          </p:cNvPr>
          <p:cNvGrpSpPr/>
          <p:nvPr/>
        </p:nvGrpSpPr>
        <p:grpSpPr>
          <a:xfrm>
            <a:off x="1261228" y="4889846"/>
            <a:ext cx="9819139" cy="631095"/>
            <a:chOff x="1261228" y="4889846"/>
            <a:chExt cx="9819139" cy="63109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C900DEA-9D2F-42FA-9405-6372356F961F}"/>
                </a:ext>
              </a:extLst>
            </p:cNvPr>
            <p:cNvSpPr/>
            <p:nvPr/>
          </p:nvSpPr>
          <p:spPr>
            <a:xfrm>
              <a:off x="1261228" y="4889846"/>
              <a:ext cx="606982" cy="61555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C36837-3B40-4872-B1FE-B6087FF7E4C4}"/>
                </a:ext>
              </a:extLst>
            </p:cNvPr>
            <p:cNvSpPr txBox="1"/>
            <p:nvPr/>
          </p:nvSpPr>
          <p:spPr>
            <a:xfrm>
              <a:off x="1831529" y="5059276"/>
              <a:ext cx="9248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Thái</a:t>
              </a:r>
              <a:r>
                <a:rPr lang="en-US" sz="2400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độ</a:t>
              </a:r>
              <a:r>
                <a:rPr lang="en-US" sz="2400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509D06F-8B39-4E0A-B6CD-3A152FAE3B14}"/>
              </a:ext>
            </a:extLst>
          </p:cNvPr>
          <p:cNvSpPr txBox="1"/>
          <p:nvPr/>
        </p:nvSpPr>
        <p:spPr>
          <a:xfrm>
            <a:off x="2140378" y="3783756"/>
            <a:ext cx="92488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có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kỹ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năng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3,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không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bỏ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xót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và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không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lặp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lại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trên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1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đối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tượng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Slab ExtraLight" pitchFamily="2" charset="0"/>
              <a:ea typeface="Roboto Slab ExtraLight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chỉ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tay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vào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từng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đối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tượng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để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và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nêu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kết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quả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Slab ExtraLight" pitchFamily="2" charset="0"/>
                <a:ea typeface="Roboto Slab ExtraLight" pitchFamily="2" charset="0"/>
              </a:rPr>
              <a:t>đếm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Slab ExtraLight" pitchFamily="2" charset="0"/>
              <a:ea typeface="Roboto Slab ExtraLight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sử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dụng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chuột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máy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tính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thành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thạo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 Slab ExtraLight" pitchFamily="2" charset="0"/>
              <a:ea typeface="Roboto Slab ExtraLight" pitchFamily="2" charset="0"/>
            </a:endParaRP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7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0"/>
    </mc:Choice>
    <mc:Fallback xmlns="">
      <p:transition spd="slow" advTm="4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52" grpId="0"/>
      <p:bldP spid="57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>
            <a:extLst>
              <a:ext uri="{FF2B5EF4-FFF2-40B4-BE49-F238E27FC236}">
                <a16:creationId xmlns:a16="http://schemas.microsoft.com/office/drawing/2014/main" id="{3DE9AD9D-C672-4CAF-BDD8-E5C66FC40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48" y="4001294"/>
            <a:ext cx="12251647" cy="2947555"/>
          </a:xfrm>
          <a:prstGeom prst="rect">
            <a:avLst/>
          </a:prstGeom>
        </p:spPr>
      </p:pic>
      <p:sp>
        <p:nvSpPr>
          <p:cNvPr id="12" name="圆角矩形 38">
            <a:extLst>
              <a:ext uri="{FF2B5EF4-FFF2-40B4-BE49-F238E27FC236}">
                <a16:creationId xmlns:a16="http://schemas.microsoft.com/office/drawing/2014/main" id="{7F366201-EF46-48B0-985C-980CB8F2692C}"/>
              </a:ext>
            </a:extLst>
          </p:cNvPr>
          <p:cNvSpPr/>
          <p:nvPr/>
        </p:nvSpPr>
        <p:spPr>
          <a:xfrm>
            <a:off x="5010658" y="2245367"/>
            <a:ext cx="6670882" cy="199163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pitchFamily="2" charset="0"/>
            </a:endParaRPr>
          </a:p>
        </p:txBody>
      </p:sp>
      <p:sp>
        <p:nvSpPr>
          <p:cNvPr id="13" name="矩形 40">
            <a:extLst>
              <a:ext uri="{FF2B5EF4-FFF2-40B4-BE49-F238E27FC236}">
                <a16:creationId xmlns:a16="http://schemas.microsoft.com/office/drawing/2014/main" id="{47991A23-242F-432F-A576-AC3AA02654C7}"/>
              </a:ext>
            </a:extLst>
          </p:cNvPr>
          <p:cNvSpPr/>
          <p:nvPr/>
        </p:nvSpPr>
        <p:spPr>
          <a:xfrm>
            <a:off x="5810296" y="2129449"/>
            <a:ext cx="64331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>
              <a:solidFill>
                <a:schemeClr val="accent6">
                  <a:lumMod val="50000"/>
                </a:schemeClr>
              </a:solidFill>
              <a:latin typeface="Roboto Slab ExtraLight" pitchFamily="2" charset="0"/>
              <a:ea typeface="Roboto Slab ExtraLight" pitchFamily="2" charset="0"/>
            </a:endParaRPr>
          </a:p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Phương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pháp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thức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tổ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chức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: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 - HĐ1: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Ôn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nhận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số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l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ư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1, 2</a:t>
            </a:r>
          </a:p>
          <a:p>
            <a:pPr lvl="0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 - HĐ 2: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Dạy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trẻ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đếm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và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nhận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biết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số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l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ư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trong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phạm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vi 3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 - HĐ 3: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Luyện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tập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củng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cố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Roboto Slab ExtraLight" pitchFamily="2" charset="0"/>
              <a:ea typeface="Roboto Slab ExtraLight" pitchFamily="2" charset="0"/>
            </a:endParaRPr>
          </a:p>
          <a:p>
            <a:pPr lvl="0"/>
            <a:endParaRPr lang="en-US" sz="2800" b="1" dirty="0">
              <a:solidFill>
                <a:schemeClr val="accent6">
                  <a:lumMod val="50000"/>
                </a:schemeClr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14" name="矩形 41">
            <a:extLst>
              <a:ext uri="{FF2B5EF4-FFF2-40B4-BE49-F238E27FC236}">
                <a16:creationId xmlns:a16="http://schemas.microsoft.com/office/drawing/2014/main" id="{9D1293C9-0575-43D1-B3BD-0A00094B0513}"/>
              </a:ext>
            </a:extLst>
          </p:cNvPr>
          <p:cNvSpPr/>
          <p:nvPr/>
        </p:nvSpPr>
        <p:spPr>
          <a:xfrm>
            <a:off x="4609275" y="3130651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0"/>
                <a:ea typeface="微软雅黑" panose="020B0503020204020204" pitchFamily="34" charset="-122"/>
              </a:rPr>
              <a:t> </a:t>
            </a:r>
            <a:endParaRPr lang="zh-CN" alt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D685E9-059C-4313-8015-DF5FE585369D}"/>
              </a:ext>
            </a:extLst>
          </p:cNvPr>
          <p:cNvGrpSpPr/>
          <p:nvPr/>
        </p:nvGrpSpPr>
        <p:grpSpPr>
          <a:xfrm>
            <a:off x="5037081" y="4793370"/>
            <a:ext cx="6540930" cy="929731"/>
            <a:chOff x="5098621" y="4815406"/>
            <a:chExt cx="6540930" cy="9297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9027E-8700-4FA8-8252-FA278755C8B1}"/>
                </a:ext>
              </a:extLst>
            </p:cNvPr>
            <p:cNvGrpSpPr/>
            <p:nvPr/>
          </p:nvGrpSpPr>
          <p:grpSpPr>
            <a:xfrm>
              <a:off x="5111940" y="4921073"/>
              <a:ext cx="720182" cy="674041"/>
              <a:chOff x="5111940" y="4921073"/>
              <a:chExt cx="720182" cy="674041"/>
            </a:xfrm>
          </p:grpSpPr>
          <p:sp>
            <p:nvSpPr>
              <p:cNvPr id="15" name="椭圆 43">
                <a:extLst>
                  <a:ext uri="{FF2B5EF4-FFF2-40B4-BE49-F238E27FC236}">
                    <a16:creationId xmlns:a16="http://schemas.microsoft.com/office/drawing/2014/main" id="{741FF819-E1E1-4E1A-96ED-0F2C6EC98A77}"/>
                  </a:ext>
                </a:extLst>
              </p:cNvPr>
              <p:cNvSpPr/>
              <p:nvPr/>
            </p:nvSpPr>
            <p:spPr>
              <a:xfrm>
                <a:off x="5139308" y="4921073"/>
                <a:ext cx="692814" cy="674041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18" name="矩形 47">
                <a:extLst>
                  <a:ext uri="{FF2B5EF4-FFF2-40B4-BE49-F238E27FC236}">
                    <a16:creationId xmlns:a16="http://schemas.microsoft.com/office/drawing/2014/main" id="{8835C495-BFD1-4D99-A886-736428306F64}"/>
                  </a:ext>
                </a:extLst>
              </p:cNvPr>
              <p:cNvSpPr/>
              <p:nvPr/>
            </p:nvSpPr>
            <p:spPr>
              <a:xfrm>
                <a:off x="5111940" y="5022607"/>
                <a:ext cx="69897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" panose="02000000000000000000" pitchFamily="2" charset="0"/>
                    <a:ea typeface="Roboto" panose="02000000000000000000" pitchFamily="2" charset="0"/>
                  </a:rPr>
                  <a:t>3</a:t>
                </a:r>
                <a:endPara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圆角矩形 50">
              <a:extLst>
                <a:ext uri="{FF2B5EF4-FFF2-40B4-BE49-F238E27FC236}">
                  <a16:creationId xmlns:a16="http://schemas.microsoft.com/office/drawing/2014/main" id="{D441717F-C2BA-477B-81FC-8E5BD8F55C62}"/>
                </a:ext>
              </a:extLst>
            </p:cNvPr>
            <p:cNvSpPr/>
            <p:nvPr/>
          </p:nvSpPr>
          <p:spPr>
            <a:xfrm>
              <a:off x="5098621" y="4815406"/>
              <a:ext cx="6540930" cy="92973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ontserrat SemiBold" panose="00000700000000000000" pitchFamily="2" charset="0"/>
              </a:endParaRPr>
            </a:p>
          </p:txBody>
        </p:sp>
      </p:grpSp>
      <p:pic>
        <p:nvPicPr>
          <p:cNvPr id="23" name="图片 54">
            <a:extLst>
              <a:ext uri="{FF2B5EF4-FFF2-40B4-BE49-F238E27FC236}">
                <a16:creationId xmlns:a16="http://schemas.microsoft.com/office/drawing/2014/main" id="{FEF416BB-1ED4-4743-8B97-479F5EB1FE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9" b="38457"/>
          <a:stretch>
            <a:fillRect/>
          </a:stretch>
        </p:blipFill>
        <p:spPr>
          <a:xfrm>
            <a:off x="10616540" y="-721926"/>
            <a:ext cx="2303812" cy="26438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EAA274-8D88-4C01-9DAB-88D9CD772046}"/>
              </a:ext>
            </a:extLst>
          </p:cNvPr>
          <p:cNvGrpSpPr/>
          <p:nvPr/>
        </p:nvGrpSpPr>
        <p:grpSpPr>
          <a:xfrm>
            <a:off x="-54220" y="-88427"/>
            <a:ext cx="4818161" cy="3780509"/>
            <a:chOff x="-54220" y="-88427"/>
            <a:chExt cx="4818161" cy="3780509"/>
          </a:xfrm>
        </p:grpSpPr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2D166FFB-701D-4CD4-8B3D-987990544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/>
            <a:stretch>
              <a:fillRect/>
            </a:stretch>
          </p:blipFill>
          <p:spPr>
            <a:xfrm>
              <a:off x="-54220" y="-88427"/>
              <a:ext cx="4818161" cy="37805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8623FC-BE6E-4B12-BF36-FD55DDF20FC4}"/>
                </a:ext>
              </a:extLst>
            </p:cNvPr>
            <p:cNvSpPr txBox="1"/>
            <p:nvPr/>
          </p:nvSpPr>
          <p:spPr>
            <a:xfrm>
              <a:off x="1266129" y="1414077"/>
              <a:ext cx="31500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 Black" panose="02000000000000000000" pitchFamily="2" charset="0"/>
                </a:rPr>
                <a:t>CẤU TRÚC</a:t>
              </a:r>
            </a:p>
            <a:p>
              <a:r>
                <a:rPr lang="en-US" sz="3000" b="1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 Black" panose="02000000000000000000" pitchFamily="2" charset="0"/>
                </a:rPr>
                <a:t>BÀI HỌC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10D93-A12A-42EB-A998-83D7A7F303A6}"/>
              </a:ext>
            </a:extLst>
          </p:cNvPr>
          <p:cNvGrpSpPr/>
          <p:nvPr/>
        </p:nvGrpSpPr>
        <p:grpSpPr>
          <a:xfrm>
            <a:off x="4981997" y="811185"/>
            <a:ext cx="6651099" cy="875020"/>
            <a:chOff x="4981997" y="907131"/>
            <a:chExt cx="6651099" cy="875020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CF72B5E2-B13F-4531-A691-87497605E411}"/>
                </a:ext>
              </a:extLst>
            </p:cNvPr>
            <p:cNvSpPr/>
            <p:nvPr/>
          </p:nvSpPr>
          <p:spPr>
            <a:xfrm>
              <a:off x="4981997" y="907131"/>
              <a:ext cx="6651099" cy="87502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ontserrat SemiBold" panose="000007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BA9486-3745-4D00-86E3-0D8CC055363F}"/>
                </a:ext>
              </a:extLst>
            </p:cNvPr>
            <p:cNvGrpSpPr/>
            <p:nvPr/>
          </p:nvGrpSpPr>
          <p:grpSpPr>
            <a:xfrm>
              <a:off x="5191004" y="1016276"/>
              <a:ext cx="634601" cy="653228"/>
              <a:chOff x="5191004" y="1016276"/>
              <a:chExt cx="634601" cy="653228"/>
            </a:xfrm>
          </p:grpSpPr>
          <p:sp>
            <p:nvSpPr>
              <p:cNvPr id="5" name="椭圆 34">
                <a:extLst>
                  <a:ext uri="{FF2B5EF4-FFF2-40B4-BE49-F238E27FC236}">
                    <a16:creationId xmlns:a16="http://schemas.microsoft.com/office/drawing/2014/main" id="{9489D524-B629-4923-BB14-5FCF0652024F}"/>
                  </a:ext>
                </a:extLst>
              </p:cNvPr>
              <p:cNvSpPr/>
              <p:nvPr/>
            </p:nvSpPr>
            <p:spPr>
              <a:xfrm flipH="1">
                <a:off x="5191004" y="1016276"/>
                <a:ext cx="634601" cy="65322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D982D7-E452-4892-AFAD-2419972A35DE}"/>
                  </a:ext>
                </a:extLst>
              </p:cNvPr>
              <p:cNvSpPr txBox="1"/>
              <p:nvPr/>
            </p:nvSpPr>
            <p:spPr>
              <a:xfrm>
                <a:off x="5328071" y="1067986"/>
                <a:ext cx="35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</a:t>
                </a:r>
              </a:p>
            </p:txBody>
          </p:sp>
        </p:grpSp>
      </p:grpSp>
      <p:sp>
        <p:nvSpPr>
          <p:cNvPr id="31" name="椭圆 34">
            <a:extLst>
              <a:ext uri="{FF2B5EF4-FFF2-40B4-BE49-F238E27FC236}">
                <a16:creationId xmlns:a16="http://schemas.microsoft.com/office/drawing/2014/main" id="{893F834B-4B8E-49CE-9A67-65F20CF3F9D6}"/>
              </a:ext>
            </a:extLst>
          </p:cNvPr>
          <p:cNvSpPr/>
          <p:nvPr/>
        </p:nvSpPr>
        <p:spPr>
          <a:xfrm flipH="1">
            <a:off x="5139308" y="2435018"/>
            <a:ext cx="661567" cy="65171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1D0218-D526-443A-971E-F60E75A06A2F}"/>
              </a:ext>
            </a:extLst>
          </p:cNvPr>
          <p:cNvSpPr txBox="1"/>
          <p:nvPr/>
        </p:nvSpPr>
        <p:spPr>
          <a:xfrm>
            <a:off x="6016627" y="1030035"/>
            <a:ext cx="672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Ổn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tổ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chức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C5C3E0-7FD9-4487-8339-9636FCA59236}"/>
              </a:ext>
            </a:extLst>
          </p:cNvPr>
          <p:cNvSpPr txBox="1"/>
          <p:nvPr/>
        </p:nvSpPr>
        <p:spPr>
          <a:xfrm>
            <a:off x="5825605" y="5027404"/>
            <a:ext cx="672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Kết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Roboto Slab ExtraLight" pitchFamily="2" charset="0"/>
                <a:ea typeface="Roboto Slab ExtraLight" pitchFamily="2" charset="0"/>
              </a:rPr>
              <a:t>thúc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5"/>
    </mc:Choice>
    <mc:Fallback xmlns="">
      <p:transition spd="slow" advTm="2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1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9A72A77B-F68C-4E48-9401-C2A4020BE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5D19B-C290-4C61-BA8B-E187AFF16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2F190-68B3-4714-8A03-432C0ADAD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445" y="640834"/>
            <a:ext cx="1812471" cy="6066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3FCA5-CF0D-4A08-A856-385BE2ED4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383" y="599919"/>
            <a:ext cx="2534161" cy="6088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F8D36-B488-409A-8EDD-361AC98C4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83" y="599919"/>
            <a:ext cx="2611827" cy="6127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7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6"/>
    </mc:Choice>
    <mc:Fallback xmlns="">
      <p:transition spd="slow" advTm="1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833"/>
            <a:ext cx="4921309" cy="5909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4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2"/>
    </mc:Choice>
    <mc:Fallback xmlns="">
      <p:transition spd="slow" advTm="2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8" y="0"/>
            <a:ext cx="12226748" cy="69723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92" y="3015414"/>
            <a:ext cx="2179551" cy="1979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22" y="881743"/>
            <a:ext cx="1191326" cy="3232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051">
            <a:off x="9571345" y="581827"/>
            <a:ext cx="2356882" cy="354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21" y="3538481"/>
            <a:ext cx="1043119" cy="1410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8972297" y="3943850"/>
            <a:ext cx="618249" cy="9023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1821"/>
          <a:stretch/>
        </p:blipFill>
        <p:spPr>
          <a:xfrm>
            <a:off x="9600266" y="3982195"/>
            <a:ext cx="565703" cy="8256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r="6533"/>
          <a:stretch/>
        </p:blipFill>
        <p:spPr>
          <a:xfrm>
            <a:off x="2768036" y="4114090"/>
            <a:ext cx="1249520" cy="8696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72" y="3581077"/>
            <a:ext cx="1296365" cy="13255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82" y="3581078"/>
            <a:ext cx="1284691" cy="131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BB2907-6851-4A69-AD66-733653FA265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4720"/>
          <a:stretch/>
        </p:blipFill>
        <p:spPr>
          <a:xfrm rot="973594">
            <a:off x="1242772" y="3219634"/>
            <a:ext cx="1753677" cy="2048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07" y="2401775"/>
            <a:ext cx="2623348" cy="4490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2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5633">
        <p14:doors dir="vert"/>
      </p:transition>
    </mc:Choice>
    <mc:Fallback xmlns="">
      <p:transition spd="slow" advTm="85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61BA51-B528-4C4A-8D9A-285C2F6B1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22" y="4333461"/>
            <a:ext cx="1197073" cy="1963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CB2F6-2F01-45CD-93F1-EE8A85F52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63" y="4193872"/>
            <a:ext cx="1197073" cy="1963199"/>
          </a:xfrm>
          <a:prstGeom prst="rect">
            <a:avLst/>
          </a:prstGeom>
        </p:spPr>
      </p:pic>
      <p:sp>
        <p:nvSpPr>
          <p:cNvPr id="30" name="ISPRING_QUIZ_SHAPE0">
            <a:extLst>
              <a:ext uri="{FF2B5EF4-FFF2-40B4-BE49-F238E27FC236}">
                <a16:creationId xmlns:a16="http://schemas.microsoft.com/office/drawing/2014/main" id="{DBB54361-1C43-4C52-A880-A4074290A2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SPRING_QUIZ_SHAPE1">
            <a:extLst>
              <a:ext uri="{FF2B5EF4-FFF2-40B4-BE49-F238E27FC236}">
                <a16:creationId xmlns:a16="http://schemas.microsoft.com/office/drawing/2014/main" id="{1767BD83-D76C-4A65-B3CB-AF7720D91B2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3" name="ISPRING_QUIZ_SHAPE2">
            <a:extLst>
              <a:ext uri="{FF2B5EF4-FFF2-40B4-BE49-F238E27FC236}">
                <a16:creationId xmlns:a16="http://schemas.microsoft.com/office/drawing/2014/main" id="{0FDC591E-807F-427D-8D07-61F4D82229A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35" name="ISPRING_QUIZ_SHAPE3">
            <a:extLst>
              <a:ext uri="{FF2B5EF4-FFF2-40B4-BE49-F238E27FC236}">
                <a16:creationId xmlns:a16="http://schemas.microsoft.com/office/drawing/2014/main" id="{05A4439E-8389-4360-A72E-AB277AB6208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6" name="ISPRING_QUIZ_SHAPE4">
            <a:extLst>
              <a:ext uri="{FF2B5EF4-FFF2-40B4-BE49-F238E27FC236}">
                <a16:creationId xmlns:a16="http://schemas.microsoft.com/office/drawing/2014/main" id="{CB90E952-B673-443B-A380-D07B2FABCF50}"/>
              </a:ext>
            </a:extLst>
          </p:cNvPr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5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F3F23E-BA84-41B3-A795-F0219F37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04"/>
            <a:ext cx="20638" cy="15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4418C-43BB-42E9-9E02-EA661B837B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"/>
          <a:stretch/>
        </p:blipFill>
        <p:spPr>
          <a:xfrm>
            <a:off x="-10319" y="-1"/>
            <a:ext cx="12192000" cy="711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31905-8C4B-411C-8FED-94C7727A6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r="19181" b="10266"/>
          <a:stretch/>
        </p:blipFill>
        <p:spPr>
          <a:xfrm>
            <a:off x="3062044" y="2151354"/>
            <a:ext cx="1745169" cy="2393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4443CB-F37D-4B59-A103-561E226948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r="19181" b="10266"/>
          <a:stretch/>
        </p:blipFill>
        <p:spPr>
          <a:xfrm>
            <a:off x="5445676" y="2169158"/>
            <a:ext cx="1745169" cy="2393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FDDB01-542E-4AED-A7EB-5D3665460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r="19181" b="10266"/>
          <a:stretch/>
        </p:blipFill>
        <p:spPr>
          <a:xfrm>
            <a:off x="7803964" y="2138949"/>
            <a:ext cx="1745169" cy="239319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42776CEA-FE33-4FB6-ACA2-A63E6835A969}"/>
              </a:ext>
            </a:extLst>
          </p:cNvPr>
          <p:cNvSpPr/>
          <p:nvPr/>
        </p:nvSpPr>
        <p:spPr>
          <a:xfrm>
            <a:off x="2438709" y="4600633"/>
            <a:ext cx="1039284" cy="460753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748392-6815-448E-A011-20BE571495BE}"/>
              </a:ext>
            </a:extLst>
          </p:cNvPr>
          <p:cNvSpPr/>
          <p:nvPr/>
        </p:nvSpPr>
        <p:spPr>
          <a:xfrm>
            <a:off x="3114239" y="1557867"/>
            <a:ext cx="6639361" cy="34145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Right pointing backhand index">
            <a:extLst>
              <a:ext uri="{FF2B5EF4-FFF2-40B4-BE49-F238E27FC236}">
                <a16:creationId xmlns:a16="http://schemas.microsoft.com/office/drawing/2014/main" id="{DE260999-F009-41F2-81D5-5ED3E8707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653502" y="4581723"/>
            <a:ext cx="914400" cy="914400"/>
          </a:xfrm>
          <a:prstGeom prst="rect">
            <a:avLst/>
          </a:prstGeom>
        </p:spPr>
      </p:pic>
      <p:pic>
        <p:nvPicPr>
          <p:cNvPr id="28" name="Graphic 27" descr="Right pointing backhand index">
            <a:extLst>
              <a:ext uri="{FF2B5EF4-FFF2-40B4-BE49-F238E27FC236}">
                <a16:creationId xmlns:a16="http://schemas.microsoft.com/office/drawing/2014/main" id="{39AFFA45-EB7D-4D2B-A137-03A0DB8D1A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085681" y="4581723"/>
            <a:ext cx="914400" cy="914400"/>
          </a:xfrm>
          <a:prstGeom prst="rect">
            <a:avLst/>
          </a:prstGeom>
        </p:spPr>
      </p:pic>
      <p:pic>
        <p:nvPicPr>
          <p:cNvPr id="29" name="Graphic 28" descr="Right pointing backhand index">
            <a:extLst>
              <a:ext uri="{FF2B5EF4-FFF2-40B4-BE49-F238E27FC236}">
                <a16:creationId xmlns:a16="http://schemas.microsoft.com/office/drawing/2014/main" id="{1CAEBAA0-35C0-4AAF-9175-9665BC267C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426944" y="4600633"/>
            <a:ext cx="914400" cy="914400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568148CB-67F1-489D-B06A-EA955EEBB693}"/>
              </a:ext>
            </a:extLst>
          </p:cNvPr>
          <p:cNvSpPr/>
          <p:nvPr/>
        </p:nvSpPr>
        <p:spPr>
          <a:xfrm>
            <a:off x="4614651" y="5070605"/>
            <a:ext cx="1420312" cy="17309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C1EB04-43D0-4031-B314-D798C9C39CD9}"/>
              </a:ext>
            </a:extLst>
          </p:cNvPr>
          <p:cNvSpPr/>
          <p:nvPr/>
        </p:nvSpPr>
        <p:spPr>
          <a:xfrm>
            <a:off x="7050799" y="5037971"/>
            <a:ext cx="1420312" cy="2057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E469E2-AF0A-44A5-903A-903786918359}"/>
              </a:ext>
            </a:extLst>
          </p:cNvPr>
          <p:cNvGrpSpPr/>
          <p:nvPr/>
        </p:nvGrpSpPr>
        <p:grpSpPr>
          <a:xfrm>
            <a:off x="-18369" y="1754562"/>
            <a:ext cx="3759001" cy="5103438"/>
            <a:chOff x="-18369" y="1754562"/>
            <a:chExt cx="3759001" cy="51034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6AA0A6-8507-405F-AEB4-4030BA69A064}"/>
                </a:ext>
              </a:extLst>
            </p:cNvPr>
            <p:cNvGrpSpPr/>
            <p:nvPr/>
          </p:nvGrpSpPr>
          <p:grpSpPr>
            <a:xfrm>
              <a:off x="-18369" y="1754562"/>
              <a:ext cx="3759001" cy="5103438"/>
              <a:chOff x="0" y="2010636"/>
              <a:chExt cx="3759001" cy="510343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0ADD0A9-4EF0-46D0-85E3-AC3E58CED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0636"/>
                <a:ext cx="3759001" cy="5103438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9E07AD7-0087-4E47-9E86-83C75F0FDC8E}"/>
                  </a:ext>
                </a:extLst>
              </p:cNvPr>
              <p:cNvGrpSpPr/>
              <p:nvPr/>
            </p:nvGrpSpPr>
            <p:grpSpPr>
              <a:xfrm rot="20860377">
                <a:off x="1392814" y="2959977"/>
                <a:ext cx="1018058" cy="2282371"/>
                <a:chOff x="859113" y="3079075"/>
                <a:chExt cx="1674220" cy="234103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F6AEAF2-2132-4EE7-8633-E1F446036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35" r="16957"/>
                <a:stretch/>
              </p:blipFill>
              <p:spPr>
                <a:xfrm rot="992743">
                  <a:off x="1432608" y="3079075"/>
                  <a:ext cx="1044223" cy="2341031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1F964E2-12D8-4694-B6A4-4BD78E74C4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35" r="16957"/>
                <a:stretch/>
              </p:blipFill>
              <p:spPr>
                <a:xfrm rot="21079208">
                  <a:off x="1361110" y="3177966"/>
                  <a:ext cx="1044223" cy="1935304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113C172-18A4-4E8C-9E7D-920B5829D1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35" r="16957"/>
                <a:stretch/>
              </p:blipFill>
              <p:spPr>
                <a:xfrm rot="19695173">
                  <a:off x="859113" y="3390877"/>
                  <a:ext cx="1674220" cy="147542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B67B1B-1C2C-44CE-B8F7-68644FB0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335" y="3500325"/>
              <a:ext cx="875304" cy="8702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372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4"/>
    </mc:Choice>
    <mc:Fallback xmlns="">
      <p:transition spd="slow" advTm="7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54453 -0.0187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7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5" grpId="0" animBg="1"/>
      <p:bldP spid="25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491265-CD9D-4ABA-BD75-D2EDC90D6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1809C-273E-4847-9F00-EF8ACDE659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80" y="2022158"/>
            <a:ext cx="2272888" cy="2272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C20FC6-111E-40B9-B3E9-568FE6008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77" y="1987888"/>
            <a:ext cx="2372956" cy="2372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61306-A2E5-4733-A130-4DF18A398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28" y="2072744"/>
            <a:ext cx="2222302" cy="2222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312B6-B77F-4D73-BEB5-B81310884D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r="33156" b="4660"/>
          <a:stretch/>
        </p:blipFill>
        <p:spPr>
          <a:xfrm>
            <a:off x="689112" y="-1"/>
            <a:ext cx="2976105" cy="4691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59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3"/>
    </mc:Choice>
    <mc:Fallback xmlns="">
      <p:transition spd="slow" advTm="3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UUID" val="{2B0B0303-65F7-4C99-9BE7-949F4BB3A576}"/>
  <p:tag name="ISPRING_CURRENT_PLAYER_ID" val="universal"/>
  <p:tag name="ISPRING_PRESENTER_PHOTO_0" val="png|iVBORw0KGgoAAAANSUhEUgAAAPAAAAFACAYAAACC6PFTAAAAAXNSR0IArs4c6QAAAARnQU1BAACx&#10;jwv8YQUAAAAJcEhZcwAADsMAAA7DAcdvqGQAAP+lSURBVHheXP13mB3XdeUNY97nmcfzjSfZkiyR&#10;RM5AA2iEbnQDnXPOOeecu9E555y7kQFmUhRJkcpUtjJFMWeCOcqy7HGasWfsmXd/v3UuWuN3/jhd&#10;1XWr6tatOmuvtffZZ9e2tawqu1LUYJt51XYxt85mkopsNafaJuLzbC23xpayK2w4JstmMyrtRu2A&#10;XS7vtM3iVlvMrrPLZRdsNrPWFnKbbSCqwMbZ776KOru3uMpu5JXY9bwiu15QZA9UVNo9xWW2kZ7t&#10;2vX8YrdcT8uyi5m5ts76amqmbWbl2qXMfFqhXc4ttmW2L6Rk2nJati2mZNtyaq5dzC5mvyJbY5+l&#10;tFzXVjML3HI+mfPllNqV/ArbyCqxy3mVdimn3C7ll9v10kq7VlThjl9Jy7OZuDRbTsm1KwXldq2k&#10;2u6tbLR1PhuLSrDx6HgbjYyz2cQ0m0tJt2mWSxl5tsj1TCWk2XRCBtszbSIu2UbY98H+FPv0jUh7&#10;7Wd+9vIP/O2Zb/nYT28esad6/sy+1v15+9FNb/vRI772vQdP2fcfPGE/fOy4vfSbUHvj3RR74maK&#10;dQUGWV9ojA2FJll3cIJ1hcZbb1i89QRG2WBEoo3EptlgVLL1hMZZd1istQdF0qLtQnCc9UWl21B8&#10;tvVEplpvVJr1R2fZSEKhtYck24WwNOuOTLfuiBQ+T3Ofd0VnWFt4ig3GZdtkcoGNxWbbSEy2jcXl&#10;uuVAVKb1ccwI/2s5yDOdSiuxkfh8fmuOzaUW22Jmuc2mFNtMcrFNJBXYaEKeW04m5Ns4bYhzDsfl&#10;2BT7jvI9+o6pBNZjcmhZNp+mY/NtKjHX5tKLbDaVc/BdX+1Ptv/5Vob93a0Q+6uXou0nd4farR/6&#10;2d+/GmSf/rCQ41JsMraA51lra1lldpFnt5lXzjOvsMv5VZ5WUGUrmcX0jxK7r7LFvtzUaw81DdjN&#10;yg67u6rDHmjosvvq2llesEfb++1rXSP2ja4xe7JjwL52YcAeaeywR5o67LHmTru3rM6+wv9PdvTZ&#10;N3uG7fHWbnu0+YJ9pand7q2oty/z2be0vanLvtLQYV+ubWP/C3Z/TbM9XN9uT7T3cUyPO+bh2hZ7&#10;vLnHvq7vYfsjfH4P579ZVmv3VTXaAxzzSGOn21/X8FgL5+Q6vtLWY98fmbGHG7qtV/cxq9webh+y&#10;+xp77cGmPtt2tajJLhfW88Pr7WJevV0rbbUrpc22kF5m18pabZ2bNZtWakuA+0pFN6AVgNtsNb/J&#10;1gqabR4gr5d02nBsoU0C+geqmuyawJtfajcLS+1GYZHdXVJq95RUOODeKCjh8yJbSU63q7mFbttK&#10;SoZrAvJaWg7AzrXLOUWArRCw5TgAzydl2FRMim0A3M0sjknP94A3o8BWMgptMTUPIBfyMMtsPbPI&#10;tasF1Q7AGwDzEtdzMQfDAfgv5Za6JoOwkJxtm7kldqO01q4VVwPiIpuOT7Xh8BgH5OmEZMCba2tc&#10;z3xqlk3GpQLoTAfkidhk1rm2vCR74alke/3p8/biD87Z0986Yz975KR9c+Iu++r4l+x7d3vZD798&#10;2n744En70UMn7fsPH7PXn4uyj39fbI/dSLbWs+dsIBygCmjhSYAm1foAcMe5cAAdYz2sd4fE2gUA&#10;3RsRb52hsdbGeuv5KOsKT7aO0ATrCEmwRn+AHZJonWEp1iZDEJHK5yn8nwx4013r5Dsu3Ab0UGyW&#10;9UdluM87Q5Otm33V+vhMwO0JT6Wl2QAdZzAuy8YScm02vcTmBeD0UptKKbLJpEKbSCywKZYC9bS2&#10;0cYB9ERyoQ1iMEYB87gMAACeAOwzbJ9MkDEAlOkFGMMCmwH4M8kp9sPVNPur5yvtzW9XW2vcnfb2&#10;j+Psk59m2P2tmbaYls/9zge85R6wFlXaRYz1xdwK25ShxmBfpG3kljsAXy2osYfqL9hjbQMAGSC1&#10;9NnDjV32SEuPfbml2+6vB6yA6rHWPkDW7cDzlaYLALkf8PXa3aV19Odm+3onoOsasK8Cpsdbu+zL&#10;Da32YHWTA/ATAhzneYzjHgOoj7d08nk7yy5atz3C+qMCYmObfQMD8STn0H4PVjfb/ZDGgwBX59G5&#10;v9rWy/d3umt4FAPiztPegzFos838Shvg3k1y369XtoHFVru3vse2zSYWwnIlAKAEQJTbOkBdhpU3&#10;8xtsPa8OIFfYGsDeKGyyldwGWqMt5dTbSl6TY+H1ojZbZH0oDgbGal/OwwLCcGuA6ypAvb+8yq4X&#10;CtCApKDU7i2pdMC+klPggHxJrEvT+mZGjm0Alk1Y+GJWASwNKNNzACvsC5CXUnJsMTHLFgDQQlIW&#10;15wDaMXGJa7pQYp5lwDmCg97LaMYNuahwsqrAH7DWeZCB9KVjHwH3Ev5ZawXcC5ACrivFFbZBvsv&#10;8Rum4lIAaRLAzXQMPJWQDgPAxpxrhuuY4TrmOW4E9runL9befznWXvihv/3qm2ft51/zs+/d623f&#10;v9/bvvfQCfv+Q94A+Lj94EFve+o+L3vuJyH2N//UbD/8Rql1B4XAtCnWH5YIoFJQPKk2EJHklkPR&#10;gArwtp+PoIVbZ1CUdQREsi2OzwBXTKYDV190ul0ITbTWwFhrCYix1qBYwCoWTvKAEzALqB0AXKB2&#10;gAZcfYC4D4D2w5R9gLYLJtRyMD7XsXdXZIZ1wOTtGIQeXSPfMwKQRwGSlsMcK2Ydx3hP05cmAa6Y&#10;dxrWFoAnaXOppTYJyGcA+HperS1mlDoGXsostYWMItYF6gwUVKmNxcTac/cW2quPl1qB15/Yze4w&#10;Wy5BLfHMLhVW2ArMOxmbAeGgrgorYeAKnnE1zxIm5vlfgoEv8dkK5xWgrxVhxHnG10tq7AFAcw+g&#10;eRjAfK1z0B4HME8A1ocBykN1bY4172efR5u7HJgEzC+z/TH+/1bvMCAFVPWtHNdpXwfQAtuXAZcA&#10;+lizQMpnLVq22BNtGALA92RbN/vBzID+q83tsHQD4MUwVMLgNa1sb+e7uh3LfxWG9zDvBcfIAu5D&#10;MPc6CvNKYbUNS7Hw+y+XoJiLG+xSWYttW+TmjiGbJnhoM0ivCSTKVAIWNDbfxqJzbSweS4qsHtdS&#10;IE0osbFEbmJyhY2znEmrtvHkMmRUoQ1FAi6s70KSB2yXYdhrAi/tUna+XYMFBeKreYX2YEUNshpL&#10;mp0HeAvYDuNmZsHKBWzLR96mc55UgIuETs8CkMhngLWcnGPTMPEsMnY2ESkLiATOizklLJHSyGK1&#10;eZhx3YEamQXzrgC0VeSaAL+Ymm1zSZkAtZiOwA1BiklmL3OeSaS12jKsLqu3ikFYEJgTUm00OoFO&#10;mmELnGsqPpP9uGfJsDEdeCE/3d76eak9+/0A+/Gjp+0Hj/jQztoPad976BTy2du+C4ifgoG/e98J&#10;+94jx+zT31fZr39aB+sFwriJSOY4JGySDUQmWm94AiyIPOa39qIGukOjrSsE8AaGWzvM3BEQZX2w&#10;bxcAFXg7WfZEwZgA9QIgFcNKVl9AlguwAm4L4G4PjrcLsLzAfAFgd8KwfVz/CAw6CAi7kOD9SfnW&#10;D0D7sfjDqK8+nv1AbB77FLNPjvXHZCDbc9z3OmkegXQH6P0AXm0gOtPTYPeRuDwH7iGMxUQiQKV/&#10;THCs5PN8Gs8Co7pAm04qtQn2/85Ysv2vjyvsqfUIS97xb+31J9Ps4QtJNguDXyyos0u4Z3P0ARnd&#10;KyimSxjcq8W1uEj1uII1LFGKRVXuWV5l33vLG+hfFfQ1QFPRhPRtsHuRrPdWNTiAiOEeBTRPdvTb&#10;N7uHkdNDyOIR+2bXsD3VO25fR+4KWO4zQP8NAP/j8Wn7weiUO0bg/VoHzNzSbk+2dwJYGLehwb5S&#10;32iPNyKL62HqBsBY0wBgawFwrT1Sp/UmewID8FWY9vFWD3M7AwGg1e5Bot8Py18vrrSrhWV2P8p2&#10;mHu6ivK4VFJvNyrbcQm6bNtCahUdM89muYHjMYUAtwBfB8saiVxKqUAC5VlfBA+VNhiViwQCrLH4&#10;RDH4NLFF+GVZSLEi5FS5dQUlAXKkUXKuk62bgGoDy3kR+bmJFbkGSK7w/7W8Ygfg+wDw1RwBGHAD&#10;4susS2JfYf9lLPICvudCkqetwLZrPJQlJK8AK+ksEE7FptgiBkOsPxufjtTOAtT4WWxbp2No38Uk&#10;GBxQrwDwZdoMIFzk/+U0ye8CQApYkdSS4PMp+HyAdSI2FclW6Cy6fK0FFMBUUjrb6IQJmdyrNNfG&#10;4vCRJQ9jc+yewWR7+cdRABXGffAMoPW1px48Dfv6uPZdwPudLx9nedy+9cAhe+OtbHvjTdyPpHDr&#10;D4q3AaTvUKTH/+2PRErDvr3hMGlwhF0IivCwb2AkPnIsn6fS8GkBriR0W1CcY+B2lq0BcR4Ai3UB&#10;cB/gEQMLzB3s04GxaA9KsPaAeGujiaGd7A7ku2H0PgDWIZkdm2kjAK4vFoOFEpvNrrEhpO5AQrYN&#10;JeVaP773sEAOE8undmqA+yB/eQB/uiccNgfY8tM7MSD9XMdgBADHFx+JA9AcP8WzGsfYj3O93x1P&#10;Mnsv2/7fvyi1P7872r48ctr++b00+/sXM+0rrXoeuECQwBou1DyK6CJAvQwzrWPYb5YLlM12o6ye&#10;Tl8D+5bb3azfVGcvqoXxkJxlAjD7VTYAkDrHpk8AYMndH4/O2g8GJ+3bvYAXv/ab3UP2vf4x+zZL&#10;getrHd32RAusCrN+s6sHoNM6YemGFvv6BQDe2W3f6em1r7W22VcbmgBvEyBuAMyN9hgAfoxtj7H+&#10;aH29faWOBsCfALg651fqWxxDP1zXCuM2c334xqXVALgRH7kaGY/xqW13rsjVyma7yfr9yOeH6/tt&#10;20hkEbIFVo0uRgoWIoeKbTgKIMeVYhWrAW4BHamQG14C61bbSk6rjcUiieIrAHoRflk67IAMC8u2&#10;Sq8Aazgdav2h8TZHJ19MyXdMKJbcgPkuceOvcLOvOyADjkxk9m0pfTWn0IHbA14YFyAtw25zccnI&#10;5nRbg/WWAeIS1vcKx8tALEtiS/4CxilYU2CeQeYKYMuATypgCUAvs5znWDH2JMBUEGqe8yzie+ka&#10;F1LyWOY50C/A9EuZnJfrEwvPpWTDuul0NH4PQF/hGqcA7UQscprvmeS8U4n4drDMcEqEPf1ElD31&#10;5ZP2rftP2bceOmPf/PIZ+9YjMO+jJ+wHX4WZn/S1b98bbNf7z9nXHg63jz7rsPGcWHxg+b4Z3Ptk&#10;B14ZBgFYzCvw9oTJF44BCNEAE/8W4HYBvC6Ok/8r3/UCQG70j8D/FYhjrMkv0klqfe5Zyj9Ohqlh&#10;TvzbIdi2VwwqgMkQ8LnYtDM4EWDHcX6YOiTZ2gMTMdKAFKbujQTgMggYkEE61CiSeQRmVRvGrx1C&#10;eg/FSV6jyFiO3g5qqSnYNQjIh7j/49y7qYQs+hSGMTIZKRtq/+utAvsf7ybbf38z2f732yn2P2+l&#10;2l+9EGH/9Gq8/e2vMujkSRAFBhzDLGO8pHgGBlaBrLXsUrtWWkuHrwO4daiqCiebr+In3yyvsQcB&#10;xs1yfV4DyKvsGuRxP8B4EGa8rxJmrIcl6wA44HkYQD3E9kebWgFokz0CGB9xYKwHmI32CEz6CEz6&#10;UHW1PVhV7UD65ZoaB9onYN/H62rticYG+yrtCfZ/HNBq+VU+e5T9vkJ7qKoKec53Iacf1Pfz3fdX&#10;19s95dUOtPKNFSi7XlJt10pwS2He9pAkW8qttMsoifsbuu2B+l4kdFoTP74dv64JFq7Dwl2gAzfj&#10;pzTiCzfDuJU2nVLLDa+2pew2ANzmgD2XWot8rOGzKvavh5ELrM0/1nqCkwBIjs3EZdoMFnaOdYF4&#10;Fsm5BDOvA6xNPQAenEC5CrhWWV+H2S4DyjWYdikJhgQ08/GprKfbenou/wM6GHaZcyzooeMfCrxi&#10;TsmleZjZsScAFUhn6BxzgHdBx9FZBGCBXPJ4TvuqwSJzgG8+CQDjk83Jx2C/GZhdTLtKB9FSgJ+l&#10;48xwrRPxnnPMSKpjkObwteYxTlMcL0n7zYUY+/mTPvb1u4/bk5cC7KuXw2jB9sTFYHt4Ntwu94Xa&#10;XGkYCgf/uuSMvf18m00VpsBcAAojMUwHH8XPHuG39kfjuyryjA/cB2i7AW93GOyKf3whBCkM0MS4&#10;8k/FsGLhdnzjHoxAB8d0BMc6gAu8CnA1n4/BP0ZGA9QOjnFRZhegynYgHkE6K5rcEwRbKnhF6w5K&#10;RhlksA5wQ2B1/OFOOlKLvwyLWFWsy/FODaQ4Nu8KTYF1M22McykY1gfrCryKTOs7R2HsIQEe9t3A&#10;b34yPdL+5mex9o9vx9nfvJVo/3Ar1v725Rj7ry/F2d++lGB//Uqk/f0bUfYX30u2+5IjMcS4Lhja&#10;Ee6JnolU1RpqT7GJddyii3koP4hAowqbuHGXC4uR07hutJvllQC4AlDgF/P/xdx8u5xfxHoZ6/I1&#10;IRlcPm27yvp9lZWwoqRvnT3e1GSPCnSVgK9aLmCJ3V1S4oD8ENseBsyPsP5kQ5092QhoWQrMj3H8&#10;V+vr7Ct89uWqCnu4opx92R8gP1hVA1BlUHQtGk3Jdtd/FXWxwG9TkHSavtYbm2X15+JspaDGNnET&#10;LqEkLgHkbZsFnbBKK4Cst/lUnOP8TnyTenyTRkDcYDOpNXTOGnzhKltn37XcDlvKaLFVgLyQ3gh4&#10;caaLOmBuWDoa2USnmksptI2sUmQtLElbSC4ARLm2llEKKxYAZkle5CyMtyi2BExLgEZsOxUV/wfg&#10;LiTgiyKltT4VlQgrC/T46DDTJAC+WlDp/N1p2ErSeVGfA2oFsKZiM/BT0/muNAfgRUDvAM0+YlUX&#10;uHKgBZh87lo8xyDtZqQa2F9BKrVZjpvluDE+HwVUw/io8lPHAPI0BmcBX3ua65pMKLD1mmR778VU&#10;e+qBcBtPjUMe4r/lIBdT5Ssm0DTcwzn4DcMxsbZcDhulpdowoB3A5x3j3kzQQQXoPvxhAbcPf7g3&#10;jAbD9sFWvbQu/heI22FbRZtbkcJN56KcjBbjtpwX2D0+cjv/i2HFvgJZh+Qzkl3AF+s6/xhgdwNC&#10;Sd1mmLuLZR/n7Q7BuETBoDGAjiYWFkgvcKwktxharC1gCtgyKh72Tnas28336XMBuB9QS/oPS15j&#10;3BdQHN/1ibNbZUH2vz5Mt39+P8v+8WfJ9u6mr/3Na9H231+Ls08eD7bffzvR/vatBPtvtxLs3aZY&#10;ewzDscQznuA5jmAIpabuQRZP8XxkgJ0ywx1SUFLrC+w3j5pT4HIdZbWWJVdKQ5OKoaThZuXi7ikY&#10;mu9cPoH/Ym4RBJHjgHwpDyOAm3c3INOQ6H1l5a7dKMYwFPJZPsAvwAgA/BuFKEwt84vtbtxBjcLc&#10;W1rq2v3lFbiOFXZfeTm+eYUzFjIwayi+Bfr/AgSk+IyuWb9DhDIPXubpq124a22opnV8+cvI6Ku1&#10;4K+wAh84vRYg1tFBaxzjinnFsEsZTU4mTydVwrTVbtvlkh7XNgo7bbPgAkCos2UAvJBWY4Ph2c5/&#10;7qJjjEWlOKbczCrjZpQjd0qQsWXcqHLAiD+cjmOey/fiSy1xoZLWS/i5agv4nzMxsHg0HT822ZZg&#10;0ClAo8DVGmw4D2gki68B3g2Om+V/T2QaxoUpnWwWO6rB8IsCIAAfBzQTnEPsK0AucJNcNBngTqMO&#10;JIunAe80nUD/y8rLD3ZGAEUwrnVYXVHnSc45hoTWMMgk+/WHJ9ogHWkEAPbxHb/+dr699JNSG9Z5&#10;8QenUkpQMLgncbk2Jv8RkKqNIjcHo7JgWwwD5x6Oz7IxzjfKb+7FQAjAg/z2fgdiRaUz2FeyV9JZ&#10;shlpyzVrOEigVPBKBkLLCygh+aDyh8XM8oU9Q0X4xYCsC+B5Al10DJ6Z/GO1+rMRzhA0nYt2jO2J&#10;XGMEOEZ+sloH65LsQzCqwCmQDsPijlkBrWf8GPBK1nNdYmcNJ/Urio3/q+8cwfh8Gxa/dTTQ3ozw&#10;tb97ItP+4dFMeyv9vD2f7m3/CHj/+d04+2AjxH4Tf9z+9uvx9t9+mWfvZoTbyweC7NuQxSqu1CRA&#10;FhsrsKjhvQn6wDQu2KLiJCg9jSYs8vksnwkYF/NK3SiEQCo3TCy9Tj9SoPMSzLeOm3QZP/tSnkYs&#10;8u1GCX21qMyu0e4prUSel+NXw+YA83J+IRK3zDH21aJSQFzCeQo4L6zO8VfcecTkHkZ3AV3Ocxlw&#10;yzgspkoZou5EMiznAbH6rPIZRCyLkMICJLOcUezcng7u8xr+/GpRtW1WQK6ojm1T8fh5SaWgv4oD&#10;q5GfyMKkKi6ilY5chlwsQVIioxMqkCmtjpVX81oAcJvznWcSy13AS20kKtd6eNgD+MBTdD75wZK7&#10;F3NwyCt7+IFNtpLKjSjk+IxKx4CbWYAbUEnqKki1KgnNzV7gQSzzg2YFHNjKBafo6OMRceyfZRez&#10;+W5Ap2M2sVACsoJYGl4SkOc5h8Cs6LOWsw6YyMQIJWkkuoethyqwziCjJaXlDzt5xvFT3FSBV+O+&#10;YxiUcYA5DchmuNZJvmORm7qcRQei0yoYM0EH7qezD9FJlwqz7O4uWDQ63mZT8206vdAmUCGTKBM3&#10;vIK0HIORxhLz6fhi23QHyv7oVBvn/EP8lgExPUtFofsVkcYoDkanAYBUx769MhiAWUZCQJa/KhD1&#10;uUh0svM1xYjO94W5xcwX+F9s28WyF5kr4ImFHfs6CR7P/p4A2BY7u+2KXHN+rYu5O2BeGQzPODEG&#10;A0B3sL3HRcUxDEjv6bRSfgOGCMCOIpdH8beHozJcFHsKFv62X5y96xVq75wItHeOhtut40H26pGz&#10;9sbe8/aK7wn7/VeT7J9/V2qfjsTaS9tP2ksn/e21oEB762CAvXaIxjHfRNbPALLHRqZtPrfMpngu&#10;cnFGMPxzPPP5ZJiN578JkJTsszV0qHalsNKNPFzHb1bU+lIBjFpazfYyQFpFX/WAWMC9XlzBthon&#10;s68UFDoQ3xBwxbAlALoUf5vPBFQx8WqG/PQ8jARKlLaaBQjTPfkMCyjK1QyRC30IVTCbQL9Cec6J&#10;uHjeMyIM+qVUhce9U6JSBc8KBYe7slZYZ5P0qamMQhvHIG2bwXediy8CQBqiKeeEGmYBrPi1c4kl&#10;MFY5N0N6HAmd1UAnVnCrDLDmuzbG8b3B6XRcmCiUjhiCnDsbBuMl2QQsOk2nvJ6Pzi9rt0u59Vih&#10;Jrfu2DgVKwcQVvCLN5RZkw2ouWANGSlhYxXrKTl8Kbec/en8dPRppPO6/FKW+o45fvQcIJ8HdAKv&#10;QKyED90MAVnA1mdiZOdTiGkB8xgAkQ8ltaBo8irXsYTFmwWkCnaJpSWfxcJDAGiM36HA1QjfOSvJ&#10;n17EvdDwEtcCIJWcoCyleX7LGKwqI6YMKgWkegDPAKAYZ98JZNEkPvdsWpFrk/ze0Tj8SIA3jQGZ&#10;4KFJLg/xfWp9gLNf2VgwrYCusdg+WM8Fg2DeXsDaHhQDaFIcYCTDR8TmGAaBupvPe/l93QBe0lrD&#10;SAJuX5gHeAKqmFms2iy/9jZoBeStJBD9Lz+5i+8Wg4tht8CrRBAtnbGAsRt8I9z59d36XxL+Aiqg&#10;9RxsDnBHwxLtqQCk8LFQe/dIkL1Pe+cEQD4WYu8dDrb3jkbaOwfO2xshAfZeabi9csrf3jp03t7e&#10;G2yv7D9nrx8+Zy8fDrDX95+3V73C7SH/GNQMv9m5PEo2wehhpGVw9Vwned4yxFJYipWoKQFIy82c&#10;UtsA+IpzXMzTcCKghqHVPKMn+NNI3GVk7Rrgn4lPpiUBynzAKhYuAye5zo9ey8wBHxp9oc8izwVQ&#10;AXYtAzmvZCRk/KJkMgBeTPEsBdyp2CTOKYJiO/1K7CtjIxdAbSO7FANU7Qyoov0bhfUQQhEuWZ71&#10;gK9tcwB3Ok5+apkD70iEtLiAXMo6bAO4p+Px8WIBUEy+DQHS4TAeWiCyNqnYDUH1h9Jx2NYXku58&#10;pobTQfgmCY4FFxLSHauupSIh8uvxG1r44Y1YwRpuRDU/sMLWM7F8+Q1cbCWARdpkFgE4+SiKOOuz&#10;GruUXcGNrcanqEVGC6QeAzEaFneb7T2ZWmpaF5gV0HIA5wGKrcWsnmizhs081k2+soA5h7SdpPOP&#10;AyRFsJUIoH0mAZfGeydikc18Nsp3KYg1BhsO03HHAdEExy6kI+cFQEnj2ESAyAOCcccA05ikMdsF&#10;YsnIUcA4BTvM8j0zGA19rpTCeYzICNczBGsNawxYjAt4xcYDGKwBOqQAKqk6xf0c4ZydYteQOCed&#10;xYD9SC1PFpXH9+znHJLZowkYBrbJN9X2XkCmQJZA7AFfrLXDrAKogKsOI99aLKyo85bU1jHdnEMg&#10;VtNwkaT0oIwJ361howHYtg1Wd34w964TY9ACmCc49rFTEfammPdoEMsQe/tIqL19DBb2oh0JpgXZ&#10;29p+ONDe3iHGDYNtz9ubBwH1wVB75VCwvXYwyF45EgiYA+3lY8F2/9lwG8HITsFoC/Q1uUmjuEwy&#10;ulJNI0qKwXBMc2/lWwokcp2cj4mrN8G9neUZznKPliEMj2JLd8sFByxcJ/ryaEQ06o3fEZOIQdCI&#10;B6oP5pxPSgWwGQ68y2mSwpLEistwDkC7zHcp1iPXT0rTcwz9EeBOx0FyqDz1V9e4dvnsitdIdcoF&#10;WMkus1YMr1TcMmy8nFtlixiezvAY29YfDnOGZNIZcxwAxaLDkZ71QSSKfNuBUBglhE7A+gj79wLe&#10;kUjluGIFguk4QVhqrGpXUKK1+Eda7u6j1ukfBlMWADw6Jj90EiZaT1eech1sq/zVKtvMRstn1tjV&#10;vAa7klcPeBX4KnKsLDl7iQu9UlDLeoFdzKrAB2nluAo3lKTsFIHcgROmm0AWj4QD5phkm0Ryj8Gu&#10;ilS7IaREpDAgELsu8MAUrBILK/1SY8FryHH5TG54CJBMAyhFsScFNAA8CytO6wFz7BQdYJzt4wB6&#10;HJ90lE47wf8THDvG/9OAaw7XYIZrdvtxLoFV7Crm9TAuviydScwrkGpdn3u2a2gq1w2zyOcd5rM+&#10;OqMiz32ohS0Ai309rKv/c5x8FisL1AKxR+IqGuwBcT9g9BgPBaKQ+xqfFQjZV6zbdls6KzVTrCsw&#10;Sg57xm8zHZDF1s5fZl1yXMzcjVzujcC/jVLiBteOEpF/r+h4L8ZA19wJ+09xvd/0T7Q3jyGXAara&#10;e0fCHAu/hx/8DkBWew9QfnA02N71hpmPAm7+vwVg3zyshnQGuK9xjP5/jc9eO3LeXjoWYXfj009A&#10;FgpiilEFYIF3nvuq5zbD81uib3mGoAoBhyQqfjP3WSwtwz2fpOw9kYeCofkwagHbcOXkl4qM5K8C&#10;PrU5ADhLv5IcFmDl06otJKdx/iya1pHLHLuGUdAQqNzC2XjAyvYtgM8D6E36n1J8V/nOFfqk1KKG&#10;RtVXl7j+pYxSaw6I4R7TzzGWk1xnL0TVGhJl27qD0wArHScsGyDyMADuQDi+C8DUsEEXYO08n2zN&#10;p6OtyTvSmk9FWt2xIKs7HmJ1J4Kt/mSYtfpGWcOpEKs9yXbYt8knxBq9z9toSLxN8wDFguuKCnJz&#10;puhM0wBOSRab2VV2ObvWrubUAvQa/GF8b4C6kqFggoIHjdwIyewSu1ZQBxgBNmBY58eu4QOs05TT&#10;LCkkizkdmwIrC8ixNhwa40A74VqC+0xDWZM82ElYVNfg/A0ANgsgZvSQeaArmYAZUIuVhzUey/U7&#10;hsZoaNhILKs8Xuf30ma5mbMCJfuJqQXqMUA1rGgrIJgCtALwOB3Iw8Ych084hTUdYl9JZw1BCcy9&#10;sMQAx2mfYQzJKOebwhCMJsIoNMekLAcBtaLA7YBuC7TKX9ZS4BaAxchOUgM+BZPEsgLUAPK+D8A5&#10;CQywlE3l/GL26Ye5NfFBjKs0SZ1D5+9BbotBlcmlfbcCXp2AvZvP5J8pYDaAepPPK5+7O9jzfUoc&#10;GcIl+FZgCswaAWCD7W2AKXC+fzQM8IYA3EB7l+W7APdt2nvH2A7Q3zkSgnwGrGoOwEGwLo19HHhd&#10;Y539fs25LyPTJ3imCzyfcX6HmFfPT8ppkt+hNsHvHQlPwqDof4xfpIepR3E1ZGQUyBQhSM5K6iqo&#10;pfVp1NxW84DaA3KBWVLY+bTsLyb2AHkL7GLaDPpqPiwsNlfgygPeOYAvuX45rxwsINdzSsADJAe7&#10;ym1czyq1tXSwkFvtYhmjIpHUQgxVrnWgOC7QtvUgf+XDjkTmWV9opmPgUdh1CPYVyw7elsud/vHW&#10;AnjbfKKt5XQk/8e61nE2xnoDeKjnkEwB8RyHrOQmtZ0Jsb6AaBtQAv65CH6kZC83UkNANI0TK7Xx&#10;Eix8OafOLiKjL2UhqwHxxdxau17cxLIGAJfCvpXcgDJbQZJu8qNWAe4ylsrlXAvISG4ld9wo1v6A&#10;JTqehyEwI7HDkR4sBeIJwOsi2jQtdR0TdLgpOrke7jQAnhVbYpU9Q0kwIWARs45zvVqXlBZIxwGX&#10;5K8S8TXuLfDOOmmea8N0ngF8vxEBmTZEBxLLyr+VrNYML4FYY75bYNasHa1rH4FaElqgVm60AlwK&#10;XCzklNkMRlCBq16+QwyrqK+WGjJyQSyxKOASiAXoQTd0w3XEc138PxQL2NnmsrQ0xOQYFTblHA7U&#10;Aj4duQ/f1uU501kkhV0UW4ysxr5bMrsDoLYFKuotaZ7hGZ4C7C44FhqH8Y+0J/zi7J3j4fYBgHNA&#10;9YJ5AfB7h1iXD4yc9sjnYHufzz5g3/cEcsD5Nu0t2h8ADJhfk4y+3V7lHC8dCUBqn7dnTkTbFVwC&#10;jRIs0C88cQ5AzD2ZwjgtoQ5muA9i3kWewwz3Q4GuedyqBZbOneJ+a8hRcnYGtlRkepl+5iS1AqK0&#10;BdjUQ0AlnAtwwtRauhlzzv/1gFcg1vCQ2HVdw5uSx5LkqfR9mFtAv5KvyTf0awB8taACN7PSrisf&#10;n3NrwsZ95c12uajeMfAc5LKAOp2mn/VjZC6ExgNgADqIrzsSlYcFBbAAdxgGHpSUZn0sCubAag+G&#10;ptk4gJ6KzUdO0yF5WMNY3iFJbdh6MFTbFCACANykTt9wm6WzK5g0EBxl3f4R1u4bYp1+YdaHvzXO&#10;8Qt02Dlu4jSSblnDS2kV+L/Vdq2w2W6WtJhmSElyX8YCraRwE5x/XAJwFfSSxdK4sieNUpMYPLnP&#10;pS55XVHGNW6ygl96GBNRktTykXmoMPQYPrqso6LNk4BdbK2lpLDynCW/nLwCyJM8cOXuCqATMLZA&#10;OQKItc1Ja7Yv4JNqzG5aDAswBXDto0kKQ7CqlqP8L/YegeHEzhovnxYT8/8Y92yGc8gfFvPOpBYD&#10;bEWqYW3kngJTWipC3Y/hkXQeS0QpcA4BV/6RJwqd5iY3KF+5l+91MhgAio1H+HxYGVVKqOD/TpjI&#10;Ba1CU9zYraLL8mG35PMwcruXZyr21v8CrGSz83U5XtlYF5CuHYC3GwYWE0sZdCPfW4KQfAHh9tVz&#10;0XbrRKQD5C182/cFXCeVWT/M0gHaA1QB+EOY9yPa+5LUSGdtvwXDbgH4DQD8Otvf4PgtEL+EEXgZ&#10;Vn7jYLD94kSYXedZLsCcMsLuOTqgKkCJEUyWVC2DAQvoF4p1lPLsNBYroGrYhj7pRiLSbWu4ScNP&#10;CmyucU43jRWAq8+5FF0+k886raEgfGWPdE7jHPofNQCItU2pwBptUUBM0e1NRaizCwC/AmD0X2Um&#10;5pXZVZj3Cs1Nhy3QRKA6iCXf6nzDbBbwzik+k13O/VcAMR0fOAwWiFM6Jb4LAJ5JQOYCUvm6Wo4D&#10;4MkYpBmAG4+kEyGThoMBAttHAfl0DIwHsCf4fzkN6tcMpsQimDfBgU1MJxacwrLNczMn6MidvpHW&#10;fibcOs9GWRc+cz/+0miEpLUmHMg/rnXL9cxKu1ncYvcA5kv4zZsw9gqs5/GTtQ4Dw77XCqrxM3Rj&#10;8SHSC2zTjfVpqKDa7ilvdNLETR2U/6oEDNokQBZTD4RE8jsVxkeyRsS6AIWytOQHOyADzi0AzwGw&#10;KTrBlKw43zUphpJfIiblHk0B3jFFPgH1JOujYlJYfwJDMC2mFevCbAMw3Qwdagowj4rRWSqIpeUo&#10;3zvNb1G0egwG1v+jrI/zfRM0pVt2I10ljT3sy3cAzDHO7ZkGyPPhu4fYptzjfphcrCp/d4jPhjjO&#10;+cjBKKrbw0f6XMEpMfQ4HXwQ4I4o5zk628lgBb/cPshhAVnn6qWJtbtws/qic7mOTJdyqSGqC7gC&#10;vTDv1/yj8WUjAKMnWCWfV7L5XUD5Ltveo4mR3wPACl695xVqHxxjH5ZvHwq0tw/i/wLat2BusbCT&#10;0wIx4H0d8L8O+77O9pcA/suc5xVA/CbLX6AQr6P2pjDuPRgduTTjziVKhV3Flkr+yXZAdiMhmWWw&#10;YiHbcwB5lsvk00w3DTsJyOMoODUBVf9rvHYaQ6ogqYJMCo6quRyCOCUZJUBcyfR3zpPiYWMNfW6w&#10;78VMxXMwIum5gNSTxLEOkDcV9VbmGE1TZTU7TjGaafpAN0a2HkKc4RoloddyK6wTA6l51dsWkjR8&#10;UsGXwh5xisBB04meNg+YBdjpGHw8WHlKSx7YBOvTgHYhtsgW2U/bZ+MFrHJAyJdG4iPC2pIkM9zI&#10;GQWGAPACgFikQ87hZ0ziCw+GJFiHT5hd8IWdfSKsBwk+ES2flJsCk69xvg3k8xLsexEAX8+rwTpV&#10;uon6kjDzWErJ8HUs0wa+8kUljSCdlrCKGqC/XFhhVwoquSllsHoNEkWBs1InkTwSmoeiSfvxsHJo&#10;tGtTANgTXVQU0OMXT4llAc8UcnKM65PCEOsqYDUFm8kPnkSajtJBBFgldWg8WL7XGA9ZwSyNF6tp&#10;QruGnNTGWBdIJZclsSWdJ5FzyuqSfHYMLFDrOJpSEQVagVWMq0CWmgtEifnCPGO7ApHALNZV4EPH&#10;zmWWY8HLYGAFm9KcEZAMlrTWrKUBto/QgRXIGgLAii5LOmvIqo/P5Q/LP1a0eZB7oOEjAVkBLu3b&#10;DXjb8UGbg2Jxp8LtCYzzezDvRw64Hp9XgH0HAIppPVKa/1m+I78XEAvA7wNgbRNwbwHiWw68NMB7&#10;i/YG66+KhQGw/N9XBF72fYl9X+NYRaVfYf0Xp2PsBvd1mH43xP0YwvjoXksxyQce4zcp9jFPX1Om&#10;oIyvotDjqBvlC2jIUam3YtYhKbaoRIx0sgOwmrZrKbArQUjHaN2pu6g4yCIdfxZVCThXlB6pQhUY&#10;hM00SAYlpaQkSesVgLwGqCWjlWmoeQPTnNdlDKIcx8HPCNfW5B9lswB2CfZV32jxC3VTK7dtZqC7&#10;cxsAVhEA02wfgMH6cnIFHRvEA8h5wDkLuLU+CdPOsd8EbL2UVAZwYaVoOl1MPuBFxiG115HCmmLX&#10;iw88B3iXuGlzWMBFvngJEC+4QEMmrKcURx1LR1OO7pkwaz0V6sA8oJxqMT8MIB9mIRFfN73CrsLw&#10;1wvrAWsFrFoAgLleHoQi1Ypur8LMGqDXrBOlSy4ANAXGbhQ1OCl+o7jeTfSXDJfkXk4BUAItD0dR&#10;wtGIeNwB/A0lkWAgFIGWjzTHeYbo9JO3AetmIgGEGcAk31msO6HxZYAon1dMPKEOJEA4YKe5Ns2x&#10;mtQ+QsefADwTHK8hJvnDnoa8lv/LedzwE51qjO+WP6uxXbGtgCm/d1znwhAooqykkJn0UgdWgXor&#10;sKUosoCmoSU1zZoaFOjE4HQMJVZojHeCeznIc+nl2hWIUlRax4pl5V9LRnt87qw/sL/OJ6Yf4Tlp&#10;6KhH6iA42h7BIL+LlP0AcAm8Aus7gFUBLMe+tPe07j4XE8O88n29wl1yxy0AfQtGVhN4b+EjvyUm&#10;vs3ArwPQN8XCLBXUegWmViDrdc7xKvu/fFQgD7af+sbaTdTUUBQAph+toOpkdMf5fRpKnOH+znIP&#10;9L8CWRpKmrgNYMVZpO40ZiywTsVhXHGxFPjU/5LO+n8UV0zDQCoCIYZez1aySL5dzS+26wXldgki&#10;uQ6RXNX4MiC9oogzKvE6/q6blAOIHesCbBGSho50bo0Bqw8uIeunYF2lrV4qbrCNojprC46xjqAo&#10;+mWhbVuCZddTAGt0gS0nFtskjDsZnm3zsOss8niONok80nIqgh+MXJoMo9NHAvZ42DeSHwh7z7M+&#10;G4u/yTk20isBMh0hMMaNf42HJdhEaALWByuj4JDkNICeh5ku55TZKuCb4eFP0QYBrgDceDzIWrxD&#10;WI+0viAFocSaSIvkEn5cOXJdaWuwK+Bc5/8N1tfSy/j+PMfQl5AZijBLassP1lxh+c1XAO9FgHy9&#10;uNHuq+zgIWnIKtvJFo3BKfNqAT9FLDwawXVjXZUZM4FiECuv830C7UhkEg8Q1hIThSdiFT1TCwVS&#10;gXgSME8BOA03DcHKvSG4CXR4RRCHFNwCrJOATskdCmBtNY9/rc9hUO6TsrMUxNJwzCguwAidTKwq&#10;MAvYWs5mlADeEgduMaSYWuASSw7H5bHNE9xSAGsAV+gC91PZUmJUSegJOsgo5xqUGsBg9HINLojF&#10;eSTDFXkWgDW/V+0P7MtS/nCvziXDA7N9FV/6nZORgBHZDBjfgynFsErUcMwLCN8BcFoqcUO+7vtH&#10;wu2DoxG0cKT2/xe8ikq/eSjAAfgWoNX2N9nu/GAALJ/41QMsOc8rrL+GH/zSEUB8OABWDrafBCTa&#10;Js9mAjUlZafo8xKukEtRBByLzjfGSGrMmN+viTdytdRf1LaCpVpqiEqumHxg/a+pqpfzlH1V6qSw&#10;8qeVibWpKbJsE0jvKa6xm4UoPwApMF/V1EdU4Q1lf+WWOtmsAJe+U0NH8qM9DUWgwBjf0wtxNPpF&#10;ukShAe5ztW8Qzw2Xh36wbRbmnIyAZQDsAmCWPJ6LQjrSpqNwyMW+gHYef3iG/5c06T+UE8O8M5Gw&#10;T4Tyk4sdeOfii7kQJGoSnSkk1QaDEmyZjjEdkQz76pgMm9fYLOtL3KwNbuSGgkxsX+WGXoZB57jJ&#10;Ki4wgsWUH91zPg4/Oc66aV1+cdanSDfSbhqZJxBr/3WOu1JYyw2p5uZV8IDkDijSp2yaMvbJuu07&#10;F3Pj+U6NKZe1YBkb3DE3Sxph5VquXeValGpXiiVEYcC8kkVDociiiCTkDQDH8GjIaI4OIV9K/tWo&#10;2FbgpRMIvOP8Hs82AIzi6AuPB5RYfb5fASoXZYbFRsWE8mEByQiAHgNgY4BQvrAArmGmAQxHH5Jc&#10;Y71iXAWphiSDBTKYfQIFM56MUYAZhrg2BarEkh7wcr7EAsfO03z3ZEqxJxLN9gGxJ+yjaYCeif/c&#10;a5YKTGks2MOuXAcGR8coBXSaDjSEXB4QsCOz6FhK3EmyLq6pLyTeHvONtre9AS9sKF/3gyP4v4c1&#10;1guAAes7AOxdgKixXbHwh3z2EaD9EOb9gP0FZklmAdQB9jaYHZBZ13alUb6udMoDLGkC9XsnomDi&#10;20EtvvtVzi2Z/SqG4iXO833IZB2SGMMwSi2JfRXcmuP3L3FP5SpJOqtJFXpy6XMAN7iABRWQEnAF&#10;ZI1yqDrMSgYgLa60u8tr7FqRSvzArC4olWfKf77OtmuF5XYD9t0A6KuQxNWcEruWX0ZfK6NfangU&#10;I8E5ZRBc1iDNk8ih71VOv4xEEc852ZrOxzgj3R4Sa/X+oa4PjdF/tgmYi3F09PQamwaoE1joWdhu&#10;Fr9W/rGW0zDvFguLpbVtESDPIZlXEmFDmkdOS87S+RNgZsA+hpxewpddotNewk9doJPPcTFLdPJV&#10;pOkqN04MPY8kWaMjriMHJWkkV+foOKt0mAW2TdGxh0JTkOTx1n0uGlDHWB/gHghOdmB2wwHuQWh6&#10;YSVsrFTQUm6mghSewfmr+TUYlkI3lizWXsavXkNyXsuvs3tKm+0K/vXl3BonsVWKZTlN/kmxG+BX&#10;Cqd8FMmowbAYpLPS37gndAjNJZbEnuWGO8BinIZhbbGoos19qA/9P81v9QwrAWxZfAAyDhgmkdFi&#10;Zk10H0OKjvO/wDsCCCWtBWYNLWlseGvMV0wrn1SgnMYgKS+6F5Z3gIdpZaU9+2lyfY6rUaUyNwLy&#10;GIZySAZCvj0dYoRtiiiPY+AEaLGvWFiyuTUo3g0byRhoNpHaAL9xBNaaiIO16S8DPBv91sfOxtm7&#10;x6KcFHbjuzDvBzDr+wpcCWSAS+0dQCjfVoD9mM8/BrwfHdd+SGxA9xafvSUGBniSzB7mFejFuAGw&#10;7TnAq6ysADcc9cnpOJg+3F7aD6APAWLOIyb+Py3AngPQjwckuTH5uaQi+oGizerfPDvug5SVZPOs&#10;JOttoHoAjBJNgmw07ANw9b9qtC2leIaBFE3WxAWBVtHk5TSlT2a5iQtuMgQ+74ZysHHT1rW/Alia&#10;DQVbywi4BBEks8sapI8IxIpyK9FE2YAb+LtrrGuyS61/pM3Tt6vPhvCMUmwJ1TVHf962gG8rUC4D&#10;vLGwDJvAn5LvOa/tCcVIZH5cNKDi/8s59WxHjqaWAQABlS+CcedgX4FWPvAiQJ4HyIuJpTYQlMxx&#10;ubZBR9tApq3TiVeQgEt0fjUxspu0gAW6nFUKsPkxMKdK8ogt1zMwDABOAa1pOsokftYkVmcc2TYY&#10;gqwExP1Bic5fVhsOk7+MlaWDawbUlULAWdbk5PQSnW4aoKzCJAKvmnzii9lIcG6Gq2yYqzFopWxW&#10;OqmtrJ1VPrucV83DQxlw48TIsxgdSWr5TjMw7DASWnWaNFyhrKxp2HuC3zFA5x+RAYC5R9lfUVBN&#10;/ndDTGJggRiQaTkKmKdgyxGBWb+P1ofPKcaWT92HipFc3gKwfF1Z5FH+l08sX1QSXMAfAYBbAJav&#10;Kp9VIPQs092kipmMUpesoSoamrcryaxIs5PlbFeCRz9Mr3OoSTIrqCV27mGp4aML7D+E4XlcSRrH&#10;xKBBLoKsYJSGjcSoAqqGjDxNAEZCs/z4WLh9eizCPjmOdAaIW9LaE7gCsGJfAVj/SzYDxDcOKqUS&#10;Nub4Dzjuk9Ox9i7LF/f4u8i0mmNePhd4XxYDc/wr+/3t16w/Fkz/0tCbgoNyiXhGTkZjgN2sJQCl&#10;OeYClsCqbD8BVtJYwzzartxmFZpQfvNausaFM+lrGj7yNMln5UYvaVrgbfmtJI4rqr+GXN4A6J48&#10;aRTkvzIWktAKsCr3WXn5rlAffVPun9Joa89H2VBKvpWdPG+z9EuXtkt/AMD4jFk1gBVEA9J5fuB8&#10;YqHLkFoFnPN8PgVw1jM0pNOOhC6DTWtYAgLaGkBeSS7jxygwVM5+VZyHz1IrARdyORWdn8mFiB1p&#10;awInFztPh5+COQRW90O1ZNsmjLmCdVyGUZdVbE/VDulA03REAVBziWfoYKN0HAFWTeAVkAVoSW6B&#10;e4wOOc+x8osdaGEYyWlltsxiDJQYsoGBUMEBzV0WyLWPLN9qJn42N1FAvqe82QXNFK3UvlOxaW7M&#10;WLnTCxikCcA1CYBkNGQ8FNhSgGsgJAGZhjSiswwBcM1bVURbknsQEIzxm1QEUMNKKruqgJb+H2V9&#10;C4haioW7cEUGMKzO54yAwcWANIFUknkEA6dSNhoiGufeaLuAuzWJ3gWvFG1Grgv4ArAAKUCreqRS&#10;KxWE0jllDDQM1EMHV3Bra8K/gO6kN8f0AuBewD1N33jyXDL+bRRghWEBrYaHFLRSMMoFp5w0RlK7&#10;xj5s1zjvb49H2qcA90NFpwHcFoDf1hIAu2AX/qzALOZ9HfBKXkuGi+E/Bbwfe0fZy/vO2ctI6Xe8&#10;IpDYSGd84z8AGN/4Rc75Iv7wy3sBMQz9FVThFKQxkgDjSv2pPyJTPcM2uTAp64BX4FITA4ttlXnl&#10;IsWAdjVTkWMNYcovFjNDSEhkgVJTCMXGmpDjJDdNsZd1ZLRmzW1kYRQyRFCezzWbTgzsUYm1fF6G&#10;isQlxKXTGLUMTC/9rS4Y6RwSZ02BMS4aPcb9FxFsW08ps5v5jTYDy07RJqMkafmy9Ar81TwYscD5&#10;vjcL8RkLNB7bYDdYLicDXMB5vaARFqvjh8FYadVcTBnn4DhYfQRfeQl/eANgbwrIGkSHgRZhrXml&#10;qyHZxMxL8kcAwipLBbqW2L7G9lXkoSSO2iSdVywsMAos43SkKTr8JJ1PQ09ajoTjH0pqKyn/XJz1&#10;nsdfVtJJmCcTZ1VKQOPJmhgB2yoDa5aboGi00ixn5Jtj2TQeKDAL1JIxYnMFypS/LWm9VYrHVR3h&#10;eEmxadeh+Z/fMBSmjLQEAAtwIhNtOCLBRbNnALQArDFiTYKQxB5jqQkQg0jfYe69glyjfO4kNACU&#10;P6u5tKrqOMaz0NxiJW+4ebViaPYXI2s4R7Wc9b+AuwVigVPlcFyFDAC6kFNpwzIO7OOGotyxYm2A&#10;zLqGpARW+b1ONgN8SW7VwBpg/QJKQP7zBN/1WECKvXsiBpDCiA6osC0AdRFnQOwSNgCukjUE0o8k&#10;eQHvJzDvZwDuY7Z9AEO+c5t1tZSPLPAqiUPtLQD4BrL5LUD6EWD/LccpGPaxAl585/MA+Ja+Bxn+&#10;Ot+vSQ4vcx4P+5635/efs+eR3C9gAJ6FiX/JsfcpphCnHHQMbUSiG+7UkJGCRxr/Vd6zA+vtQJXA&#10;6aan8tkicliT/1cB7oKCTYBPqZdKWHJsy3HKaXZM/q9YVksPyOU/i7kxCFkyCGJkzWICrLg5ch8X&#10;MSjKM9DQlkhAY/kV58Ot1C/E+iCHGchN25WXv+1yRq1dzqx1Y7diXvm2q8kKdSM7E/EDAeBinIrQ&#10;dSMB6nHK2/EbW+jwMHWyJi03YUWq+DH4wrQZ2FfjyfKTJa0no/gBSG4NV60C4CW+eEERaH60WHeV&#10;Tr6ItV/iIleQ1XN0oEU6koJai3SiRUlu9tPk/w2AtAJw3LRC9pmBATSspbHnKTrpBAZICSdDISmO&#10;ifsVbQXIF/zwm1mOhIotkeh0XKXSiVUF6nnApXFpzVia4jokl8XKArMYX1FLgVjLiwBfEWxJ6y3r&#10;reEH5dxKTiuXVj7VEg9/kpstMGu7/GXNiJnAP3UJHwBZKadKzVQ0UUNN4/wmJYxsTWoYxGgJwE4y&#10;A8Zx7utYguYQi1U9n8kvFpi1FKuqjcLI8ncdAHmm/dEYDsUXMF4CqACssWSxrRh2EuM6xL3s494o&#10;i8sFuPhOT7E61gVgtikneghDMAVrPxKZbbdOxLmAlWNbAVfRZpobzwVs7jMAoybJ/JkkMyD7FJ/1&#10;Y0D3ofOLYW2lVAI4zxAT62x/ax+Mi1/7JuB7E3/3I8D6FyeiAH2Ivb37LPIaP3jvOXtx1xlkc6C9&#10;eTISCR1Fuw1g2osC8MFz9hwgfg4Aq/1mt4/91DvCNhSV5/kowWMwasvIaraSWFnDm55otAJaSqPU&#10;Z1vZVmqeMWKen8snQJEpfVO+rEYxAOrWEJPGijWK4eaes67Px6KSXX69SjVplMOVaKLPKPFnjOej&#10;5CCl4w6FJaHWPIHFgrOBVuwfZGNcjzKxltKLcc1ybNv17BbYsQZAYVVSYRiYdS1NshN5CUgX4um8&#10;yTAW4J1hn80syclS/D8kB/usIb/nE8VgRQCggI6q6CzyM7fBMfJgMI55dg2SoAHrBKvTKZTIsYxf&#10;uK5on5j4dmR6jps6zYUL2PMAaoFOvwyol2G269lldjULECF7ZnUMHXQG0E4p4MZ1TqIStBSYBWJJ&#10;61F8tOGwFLcueS1W7g6I9QTBAuK4+WJ1GJxOP0OHVQDNM/TkmTQxAuA0xKB87C0Qa0qj/hdwN7gm&#10;peCJjcXKikp78mw9QxPykxVME9i1Pobl11DLMA9mVIkePJgh/h8ITXAPzc1iwn1QJHuQz1xkWiAS&#10;4wFclWdVXrNHHisrC8CJLbl2+bZOFrOvGNQN73A/VUFDIF3A8IiBFcSa4uFruEnBrnG2aaipP8oT&#10;dRZwtyqGKCd6BOaVEtBsoz7ALH/9vsBke8s7xoHR+bYwrAMswPUwb4gDr4tGi2VZfgb4JJs/AYgf&#10;ccyHbBeAbx3wMO2HyOT3APE72gZw35BfS5NPLIPw21Mx7hy3dvvbO4D25X0+9gu+6+f02Wcbxu2l&#10;8+n21l7PGPErsLiY+KXDABj2FgMLvL/e62e/2edrz+7yte+fjLLLPG8VyRtLwpjeTspQdpXSazXd&#10;cAqQKe4h8HnKK3mGd5Rgoea2A0ItFTnWukvmwBgMh3sKR0iBDaiKaEiMDYbFsU7TpBX6QD+SWJ95&#10;tiWwL8fSBF6Xb0//H9Q4PH0jxeuUFfiesxH65QrPcl15EPSrbY9U9NqakjZioHyVvaGt0ZbiYSi2&#10;LcQXA+gqfGHAk6IJ92XIToFVHbcCOi+2yQQaLD2fioROr7HNwja7VtaDtcGyhyJRAf/lfE0ZrEOG&#10;ViNhq+waS0Wj52GuVRhqFRZbFPspuIU10vqKggx0mk3k9CUAI/9Z8nuFTrUJc8qXnaNTzyHt5Kdr&#10;XTJ7ig6rYSaPtOYm8/kw8lrjyb1B8dalNxr4R1mvUgnPcXPxMRUY07iuhqCU5TXDtalN8/1i+zkY&#10;SyDWWKJnHUbjmjXTREEQz7iiZkYpgs21ATzJboFXw08CtM6lwJeT2vxOzYAZDEVu8/A0bXGK71EK&#10;p1hhAvBMI5UEWLGpADyA369x2AmUjGSxQCsZLNnsSrbye50MhtkVWXYgpmmoSBFmtXGMiydIBcuz&#10;3QPgfCS3lshljld2lgM4jKzz9qBc2vHBh7m3D+OivHMy1gNeQKsI8wcsPwSYWm41+bYCq0Ar5vzd&#10;iWjHwB8A1vfxTT1LQKuI8olwe9472m7x+bsa0wW4r+/2s7dZV270p/i6fwGAZQhe3n7G3tvjB0jD&#10;7GZOnSWhBpYbx+zt8Fx7Y7+GmULt1SP4v4D3xUMwNIZBAP7NPj8AfNaepv0S8P96xxn7BoZhlnvf&#10;A4g6la+vt2AERTtAaRLEQIiSelT0QcBKdiMKfcH6HDAKeIByC6xDgHOEpbZpXeDVaIVyCbTvUJjS&#10;dJVvjwrk+ao/aIx3XtHuVA8BaFhUzKpyxqv4wsqtV511TdHMPO5jZeeCzRV0ANQqQazc+m1rmsgf&#10;nYuvm2/rSl1Mq/D4vaoV7UBdjj9bhgyuhVHr6Ixo9Yxq28htdoCdS4OBAe1kAr6iCt1lNNv1qhGs&#10;RIer5DEUrnEtRdQ8M40E3rtL2Ce/HmYvcFJ5jQucp6Ot8aPWYaAlMTQdWgBeZ5+r+KzzAHGeC1aU&#10;eg3GW6Fzr2l+p/xkgKvoojLENH48QcfT0JOCLAKbADwBw0zA0gJxDz5ybxBWLwSJgtzuDdCQVCJq&#10;AYsZyjZArvcUTdOJXcVKyW06isCn7Cqx7DiWUrJb/tMWyJVXK5BrSMsjtRtsWUMCGRzPb5zh+uYA&#10;o3xsSe4R/C+NLysaKkDLR5aM0nYlivRjpeUTz/FgFaVWKuZ8RqmHleW3yjDBlE5GC8Cwo6LJ/eyr&#10;piEegbWfz8XM2teT+qh1D1g90WlJca17Mqy0fZB7pQJ2LtmDpdj9wYBUu3Uy3n57JNwBVjOHPgTA&#10;Yl/5t5K57yOhP5GvC8D/4niU/R5g/uXJaPutt9g33D4CYB8gbd/b6w9Yg/BlQ2z5yFkL+vxuewjm&#10;fWdfgL2266y9seOs85s/PRljv8UAfHQi1N4C2K/d5WvvIaF/EVNi0Wdj7N/8u8/b/SmN9tHxaHvz&#10;cCjABuSHguylo+ft1eMhADjQfoPv+4xrgHjPefvZfl/7xe4z9vSuc/Ydn1jbxLCNJCJbkcJjSN9h&#10;gDcC8yoNU++mGgKMQyxdWibPRc9Hec+aYjqJjNasJxV6GEWKu8qnHKuZd3LJ3AsI2Efy2jMs5WFv&#10;jT3LBXON/qA4jyZXLNCHljPKPL4wJKG+q2ebf+ac1WMcZJCVCDSgYg0ozG3jYQAjjg5Gu5RVC/sh&#10;h1mfwX9dTsVvxT9eTKlGOnbQOetsFrZeyUEe5zQj8ZCGceWueepj1XIBzXaxcACfTcCut75Q6X4Z&#10;glLOoylTdW7MVVHgm/iS91e08b0VdiWj3K4pYgyrLXNzFNBaARhr/JBlOuEi60t0wGV+rNIyF7jp&#10;m7JWdPolfvwSAJuFQaborGJgsa/Ly2bbJB12NgGjpFTPMG4AknqEGzAL6GfYPhCS7AJe/fjNPWJm&#10;pHZ/IA8K1pbMVSqnZPgkBkTWUmCTryy5rfmlij5vTU/TnFKty8+W5F5DZq/nlPFQVJep0pR0IgCP&#10;0xmUOKBzaUaWglwqIKASPqNRWHUs96TOx2/vxqAMKvrMb9YsJg1BuVxqDJRSIxVo0lJ1npVt1R+l&#10;Mq/yjbXMcGy7BVaPj+yR5fr/Xw81yc8d5J5pJpMsvZvvS4dWAfmH/BPtFsD95FAYoItwyRdiWTUx&#10;7scCLQBW+wzW1BDSR8dCYd9wAKjtgJFtHx8Otw8A0cu7fe0dGFbDSIvbT9jx/+eP7eoXDtn7e4Ls&#10;1p4Ae3f/efYPs9/j234CU35wINje3OGD33vW3oaBv1bYaocO+NjJ4372bFmfvQ1A3wL8rx8E5HzX&#10;GxiM14+F2TNi3ttN679CQv983xn75S5/++muU/btI4ft/ogQW0hIgZAwogBrGh9YkepJ1N444BtP&#10;8ESuNd4/A+A0Y2kTP1SjFTMCIyy6kqkcfM9kGk1xVVqk/GdNRVzO0IwjBb5QkVnFnhRfziEVpzm/&#10;cseUcyDlpqo0a6q6wbqSjoSZAQx89vEz1gs2ZIQVw5ilb2ka6rZV5PE6INUw0EWAqWyqWclhpPIl&#10;WHY6ocwWYN512HWK9dnUSgDcaPNptfxfDmiR30lVXHwDnbXFNvLa7GpJF34Exxe1YrGQonQ05TIr&#10;SLZBJ15Gdmv64I2CRruMlL6aq3q6F+xGDtdBxxQrr4qNaWLiBVhuhQ6+zA9QCuY0LLXCPrN0NM+6&#10;Msb4UZLASqyQxE1RwEvDRGLPQpZIzXDAhn8scM8B3qVU+aZ0emShhqXG6fSecWZ8y2CYB3ndfT4a&#10;MCONggVoOjPMLR9WPrOSTZS9pZstBpZPvQViMf8qoPX4xh75rVxcgVs+s3xjFxhDdushLbDdTVfE&#10;gqumkypJSJIrWq0piJoVJck0EJrM96fhT6XC0JqmyG8CtGpiaVXFGOM+j3N/ezBWmjUkf1ZL1WcW&#10;azum5n8t1XplzQGzB8gaNkI+871DGPPhqAK7HhNqL9VH2GtZfva693nHuh8BLrHwhwBXAFaEWOCV&#10;XP4U/1Jy+Xew7V8D2k+QtO/u8LMPduLX7vXBEAA0/Nj3D2qoKMieOxZlT5yJt1/sw9/dec4+BMCS&#10;5pr4f0vRZID4YkCyvfDFk3Zr+2l781i0LVe223/447usPCbP3k9rspe8IuwF1OOzPKdXj+JDH420&#10;VwD9b5DRv8EP3gLx08jnX+3xtZ/sOG0/8j9qb18Ls6evBtrdtXE8u0zkK8wIID3laek7AHD+9jYH&#10;XvrXenapy1F2ySAKKgHezTxcz+xil8W3kYPh1kQFgLqJ8dZwpIC6oZyDrBLOq7RdJX9oyEnbIS5c&#10;LX2uPqE+sgyg5+hbS+ml1o6blXvCx4bo54p3SFIriccB+GJuE/KOjgUwl9KQxAmldDgkc3otJ290&#10;vu2N0m67lN+GZMA3zqyyxYwqWLWQzp4H+9BxInLo4BnWeibKyvb7WNEubyvdfdIqD5yxBu8ALq7M&#10;LiKdNeyksrKL+FuqwnEVH2YdEF0vUEWOCrftnuImN3Vwg4vcQG4qQr3Bj1VTIsiC5LWWsNEk7Ohh&#10;Z3xMOvccnXGKjilJrSi6JlVobFrAEYjFqJIkktfKqRZANIY7Awtpm6LYShrRe3jGIpGZ7D8A+/U5&#10;Zo6DmWPdXObeQEW445HbGg9W4EpMnw0oy9zN3wKvWFi+sLa7GS98jypxuqEoft8iRuZinl4mp4CE&#10;3s1U7qYdzgFosbUi627yBGBWsXdFq1VET1lcQ2JSAZZrVDF9gblL2WkK4PE7tBzHcCphQxMW9DIy&#10;ZWQJuK4wnaQ2TeD912D21JKWn4VsDsmwy/lx9tvHU+2f3tOrP9Ptg/wIex+mE4A/AqQfih0FXlhX&#10;fu5fAN6PvWFOPv/dwXB763yyPYfq+klOk/0kqdq+zDO5n2t6EXn79sFQeya/0+5tnbBv9K/YWwG5&#10;9i4gfzG9zr5WMWBPNU/YzzIa7fGaUZuu6LXvQCpv7/C1l2KKrSa1zP7dv/2CLaMEfxNdag/XDFtx&#10;ZrlLj30Z5tcY8EuHwu05fGAH4NsS+mmxMAz+4+2n7BcBZ+zT78bZ+z/2tXe/FWkPNGtISZUyADAM&#10;KvdIL7NzdcFpUkuaaK+JBno9jydfGYJJpQ8AcC23ZhFpTFmfaaka1g64+LaquaVtktACsZpyDmTo&#10;BV7NlpIKUNaY5oeP0x8qfIIs96SP9WFgFO9wL5Wjv2mocNtSahWsRKcI5wP8VQWdxgDkWGQuwNTY&#10;KgwQlYdfiOOM/zgYkmptvqrKEW7NJ0Ot/UyEtWjpE2UdvjHW5R8PIPLdWPIYDNB4PNCqDp6xUTrG&#10;9cJau5Ynli2xdST1Bu0+AHuDTqwcazHy3fx/GRlxhXY1CzlBh9+Qn8xFr8BErga0BuCRyhtuXHlr&#10;uIkfLGkJoy5pOAwjoemIzmgom0sRazr8XEI+vnCGbd6epjgBY+l6NefZRbHp9AKy6jlPcoySQoZg&#10;Y02j7A9U1leiC4BpORAkv1lVP+T3yMdW+ZQcZ0kFWq0v8h1iWDG9fOMFHpSGkpS1JQvrpiJqXdeI&#10;Mlmkg6/l1uKqwMr4vms5lS4NcwzDpbf4bWVtTfPb5zBASgjRENMI53dJIBiibq5NJW0U9Gp3xeXo&#10;mBgWl/RBm+A7t+YGuyXHuYn7/E69taE3NMc6/OJtLj3QfvejVLP34uyfXg+1f349zT7IjnJBqA9h&#10;xfeQxooof4Kc/stTsfZXp+Ptd8fD7S+OhdhnStpAxn61ut9yMUxd5QP2o2s/tmt3f9+OegXZV8+n&#10;2LvncQFK2+0/ffGIjURV2+99s+2dxErrKmmyO3d6W29et71w/cc23Ltg27b9iU2WdtqtgAz7cXGn&#10;BfiE2513HLAvV4/a19umrLdjmn3+k9WeTbA3aC/v8bFnD4XYC4cD7QUUgIeFzyKhfeyXqIBf7QLE&#10;O07YKwOB9v4Pwu3Wd1EE34izy6WRKJx45y4pmDgel+r8WpV5XUbq6hWnWhcjaxhJkWcBV3W4PNP/&#10;kj1gB7wCsArsLaYD1BSeWRLPkG2ezzx5AeoPYvYZ/tc8cxlnzUjTMKGClBdwY1KPnbL0E6etE7Xp&#10;XoVD2ypGuG0GyazZRHMw7VyCilzXYxFq6ciSfDByohhZMk/vYW12TD2bIlmNdHYsptlAtXaloBVp&#10;0YTURoazfRFwamK+sruG6ExNJ85bzeFTyPMMu7ek0VYlE7AuV3Oq7BLscwlmv1kA+8LUKmB3FT/Z&#10;tVw+R0ZsAIQ1WEwAnolGNnPspTQUAT7uApJvno45R0dcUyAJUK8CAAXlFKGeYbsCXEtc1zwAlv+t&#10;PGiX2SWW0jhyNDczsQgg8nA4dg4jMKI6TyEpNqF0UpSGPht3kltVPdKsA6PVeTbGuv0VyU7E4Mln&#10;hhkjPENYAqykuvzvVX6j/F9PuiVGkebeCKmAmAwPCmE5qxrg4lfBzrP83gWuUUUEVPFyWb4zPpMy&#10;tuYB7gzKRckdms2k7KstQOtl7Kruoaj1oCLHnFvDUcqR1qtfFMHUBPE+5TizPoQv74rFc716y4Jk&#10;dodfki1kBNjvf5pl/+vtOPu710Ltf7year+bi0LWnkEqRzr/9oOjgW58969Px9HiATBsfVyTGALs&#10;7Z2+9mJ0vmWEJQKs/2iT4eX2w66b9q0fv2lHDkfa/RjsF9MaLNYn0j7/ubvs6zDxpyfi7Ic13Xb4&#10;0Fnb9Xkvu3/sbvv54jcsFSXwH//DDrtU2GMvBWfZgy3D9rk/3WvhQan27ZWv2Pf7rlhZUon90b/7&#10;oi2E5bpphS/v87cXDgDgAwH2/JFAex4gC8S/3H/KfgWAf4L/+8279trXD33RXpg7bm/94Ly99/1T&#10;9vbXI22jIMyGwqNxS1K5d4kuLiFQzqeizpDNqpmm3He9CeL/AFKxFwVQUxzgVcp2AvC74Sn202yn&#10;kRj6BfdbWVRDPA+pqH7UUK+eBfe/h77WhRFVUX4VWOjE8FadDbOwfYct/tAJa4A4VPp3q+nldNvW&#10;MhvxSxttPb0Rx7zV7q0cRL83I5nb7aJaQYet57XaleJuu6dqBB+33Tby5es283mzi0bfXTlgV4u7&#10;nP97qbDN1nMb+L/NVtOrAIiCR8oHLcPHTLE6OkA9bSw0AXBWuqmES4Dxen4tAK4HtBgDgKusJw3D&#10;iImvwULX86rtMqymLK11JOV1gL1ER13AV1N0eh6QbgKSDTqxJlBsCPQAXENNYmYlqLhJGHT6i5xP&#10;wFZbkI9MW8HgaN6zrlVAVxGDwaBkWBVJo2AYS61LWoulNd9Zc5+HYGaBuPOsJlnEw86qEbblM/O5&#10;8689aZ2S6rK8KpynKYlKRlchAJUhWkUReMr04ufj3wjEClYpzXKa9UmAqqYpZXozvt61u5hR4Urv&#10;KDKt/8W+7v28GDrlUm+90nOrKQVPEyXUYTpxAQTk7pAEaz0XYa3+evthnKtttpR91v7qZ+n2L+/E&#10;2d+Ied+MsL/4TqA9V3TKXgg/YbeOnQVsMfaXSOa/9k2w/+qTYL/zjrZPj4bbewDmDXzMl/8MgBS1&#10;mRfP+vAdx+0H0XX2Ws6YrS48YCe94+2Z0i77Tl6DHdjpZWdP+NmrGP83vWJslt/07/7oDktJrrZf&#10;Xv+Bfblp0fZuP2ynD+DDprbZq2dybIS+8v9s+5zVNI7bTy99w75ROGQ+uGu77zxu386st+f3Yjx2&#10;+NjLe5HP+88hmc86Kf3i0WAH5F8iob8XcsBenIWlN07ZM3cft/eeOmu3vnXW3vuRn73xeIitFZxx&#10;QUaVVZKPq2DVVnFDVWrxlOvxPE/JYSXquIwumiLUKq43pgZhKQjZjYHvRsF2qWrJbYXUgWvWDCgF&#10;Vr1Bo5m+03ou3lporYHxpjdIVvmFWcDOvZbvG+QZ1sPAqqb3Vtt2ETmymdeBrm+166VDdqNy2Nby&#10;O1gO2ZWyAbtePgQgO+xiYaddLu6x1VyAmd2Cg96Ig13PD0PycfPnk2tg8Bo0fTWf1QKSRliuxlZh&#10;6EEufF4sBKA0SWEkLMHqjvhYk5efDQfH4fPiI2v2EKxz4zaINwHvJcC7iV+wgc94RXN86ahXsvVe&#10;mka7qPxmOvcKgNYECR27nlxqq/jYFwHxhsbUYOJZGGlF/ibg1FDZItehtErlV6vImYB9EZ9ebTFe&#10;AbRSl302FwNocSFUbWQsHEsbhVRlORqhLJ1SjBGGIU7RZgxTFO6GaokBaGWAKfilOc0dvpEOzBqq&#10;UhR7CMBozHckKtn5w5oZo3Ypv97V+3UsCuMqaCV21EQHgdgTgaaTAGDJZ70JUW/E97BuMcCEjQHu&#10;NCDWy7Qn9BsxBnPc70mUhPYVIw+rtpmi2Bg9sbaaQN4jRoadW/HzJ5JD7Pc/T7f/9X6k/d2rkfa3&#10;r0XYP73G+ishyOgE+7sX4u3DbqTz8Qj7qxMA9wQ+r4aPkNXvuWGg83ZrFwAG3BvVg/bHf7rDEoPS&#10;7J2kRnslpcOyw8uspXbUXpp8yCYyq+3f//EXrAqf9q3oQnsmud6ycbv+6I++YBMzN+3dqa/bYm6r&#10;/dEff86qksrt6ZByeyqxyZL9ou0//8fdNjd/v71cu2g3I8vsT/5klyUGptrP4yvsewcD7Vdn4uz5&#10;XfJ7z7mx31/sOuOCV/KDf3bXGXu5/rz97rloe/fnvvbhD4Pt3afwg7/pb299+7T99mcB9tbDyvhD&#10;AsO086mAFvmrKLTA6crQSmLTj1ROaTQ63U1U0UvZ9XYON6qBvO1TzjhAFVjb6ROdGHiVX9a6wKsK&#10;Jp2KqQDuLv7vBci9GFSxsXLfOwF7fUC0nd++xwrxg5UToLRaTTmVkZZB3raU5XlB2SogvFLcC0Bb&#10;bTq12i6W9NpmYTds24mlb2K9E8vcYsu0Jdh6IZVOpzca4rNcLWx348Tr/L+QWA1Y6Yw8lLk4wACz&#10;qarGxZwaW8tQdUn8W/nBgGwoMM7qDp+2bt8QJHCmq3l1EYdeiRprMLMYd5UL3cwoQVaXwarF9kA5&#10;jF9Y48aHN+nsWl7LUQCsEiDj9wJK5VEv0WElqTUpQhMpFpHQl+kwAvA0oPCMG8O2yOb11HL2x58G&#10;uEpkcUwMcDXrSkNRYl6VF/IwKX4zLDmpsXNcizFALlae4RgFncTMYuih0FTr8sOing6zFpqnZFCc&#10;9QTGWo8KvgEaDWWJhfWSdcn2tZxq/N8a5DPXr6AWrCwfV4AVcJUrLZaVvyv5PAv7CpzK0FLTftMY&#10;snmOXczE1ZH/zznm08tgYJWuBbACL2ws6a1AiPxgsbMmTvTjMizkJNhHP4R934uyv38t0P7+1XD7&#10;h1dj7J/ejLT//W6C/eNfAeJv5dpHyOdPXApkgL0LaN/e42/vA2D9fwugvB1VZC1ZDfb//Js/s5H6&#10;fnsGBXdv3ahdSGy01/rvtTenH7dajP+2bX9svYUd9kz1uP1q/gE7fNjH7tp50n5+/bv2QUK33Uws&#10;tz/6N//ZOhsm7bmL37CfXf6W7fviIduOj/vjK9+xd/xL7Vux5XbXf9plsYEZ9ljbgv2wZdye5dn8&#10;+s4z9hxs+2sY+RcYlV/g9/5s9xkH4F/5+thnywn26f0RdutrXO9T/IZvIqN/eNre/lqc3VOtumnI&#10;Yg0VwqKTCWJg7hXrE7FpnvJJ9OuB0CQbikACI3d7YMwLALLNL8rakbjKN+iBvNowjAKt5n73K89A&#10;2XGuKUGE80Qmcz6lTmLgwxOsLyTOulBDUkhVfuEWtH2fFXkHuLdbXADgevGchvZkiLfphWZ659FK&#10;drNdK+2j0zTbfKaSMUb5fwgJ3U1naHZsvJZ/Af+gE6l8ge1dSAv83pw2u1LSDUs322UexEZGPf6s&#10;glKwIIbgCn7wCDJyIjLTgfh6UZNdhXHEsoo2r6cWWK9fqNUePGk9Z0MBsuYGe+YKr9Dp1rEyV3LY&#10;DxaW5L4KA0tCX+FYyeh7i+rtfnxqVxyApn0EdNUGXoC1NGFCKZnysy8q0g7QNpHzArL84mXk8iwM&#10;6iqTAORFMRYgXEfKachL+yyKzWBqzY9eBGgCstJGJ6IAqmqEqf4XgN+qGybQ63MtFcnulDQ6E+4C&#10;f20Aud03wiWRqAPo86GwNBdEc0EzJNI0oNzgXi3IJcivs1WAramGkxglAXcEMLu33gNogU6MK3Cr&#10;4N68gmf8fpWvlawWwLX/pICO8dHE/AXUjQuAYdiU1TXKb/TkWGc7ebdYEGW/g4X/5Z1o+7uXg+zv&#10;kdB//5so+6uHouwfH0i3T8rC7R3A++nBUPv4EO0I/vDBINc+cimUgfaZb4Y9AQMfBYxD7Qv25o8+&#10;sG/03rT3Uy/Y+15x9vHJVHsprY5nn8D1NNt7Iw/Yq4XTdn9SC65Xh72f2YNRgAlDiuxmciNE0WSv&#10;XLhmL2d22WpCmfXndNrb5RP2Fr7ua6cS7aHIUnz5Kvth25K9EFttT+8GuID8OYzJr2m/3H0WBj7P&#10;0t9+sd/Hfr79lP1k+zH7hs8Oe+mat91COr/7vTP2/lOxdqMmkmecDNsqqJRjqqriqq/AtAKrsrRU&#10;Y2tQygWgCXRKiewJiLUL8k0BXXdAjAN5P8+5GyBr0oqK+KtWmtJmB2HqEZi2LzQe9YNK4xwqFOEy&#10;88IBMuuaQlrtH27xB4573ukMs7dBAG3n8YHP0p/8IgTgJgfaVUB8owKQ5rbbZlEvoAS8uV3Iu07H&#10;zPdWjeHX9trlok583w67m33X8ZlvAvqbSOur+W20FttMq7LLGTA4YLiSVomcLbdRHPMFOogysFbo&#10;VKuwxBWYYRM/VckYmuwvwPbzwxsOn7R2b3839ntdFTZg36XELECJ1FX5m9uZWE5OA+L7AK+ArP9v&#10;5te483n8aoyAC5TBnjFpjoVXFKSDVSXlBWCtz8cC4sRiJ6E1Pq1qmwpsLaiz8/AWYWj5xIpoX8yS&#10;uvAAeY3fKNks0CqKLZZWkEtNUnoEKah1ZV+pYuU4rD2KEVN1kZaTYchrfB+fSLfsRSr1q64yyx6t&#10;I7n7Ff0G3GMcp+bAqemVgFqsKmCKjRWo0rt8NRVRINf/qrkleaXiAGJeD0tzHRgfyewp7r+qc8yk&#10;40OnV9k0bQZlNJEKuLNqOL7SFvNj7He/yLB/uQX7vhIDE0fZK93H7KXDXvY+fuSHx5RZFWy/VXIG&#10;ElrR6M+8wt0Y8KenMADHY+yz4AJ7Na/PflMybe+Xz9pvg/PtL7TPqQj77ESY/Y13nP1DWKF9FpRv&#10;HwBqvf/o45NJ9pfhhTB8lH14JNrew0h86p9qH/ql2Rsw/HM7T9trPsn2VkS5vX0w3AXMXtUL0dj/&#10;bd9Me+5ACEDF/92PH4zv+wzy+dl9fvbLnWeQ0ufsGZTCr3chqXf62Pf2H7bnJk7Zhz/ytw++72uf&#10;fjfKbtSFWec5GVjdf8B0myGVw94ThNwNluSNQYXh3ypgCRj1FgjtK9doBIAq8Ufj/ipGsVX0QYUR&#10;BWDVF1e2nV7ZI9ZVvrPO3x+m70KCA+BBl96JD4x8rjsfaYn7T7gMLAG4A4PRfi4S8NKHzkXZtksF&#10;LS56fHd5nz1QM8x6g92s6LYrYtO0Glio2m6UXLB7SntYF2vWwLCeGUyL+IDryRUsi2wxFh8XICzE&#10;5APeCltnfU3BoXh8tQgN7WhSc5UnfVKSVj4gzKVhIAWpHipvcWy6mpxnA/4R1oSP3HU6yKawQmup&#10;yF9Vk1R2FkC/iNReB5wX5R9zo1aRyfcU1tndBbVcMxI6je8AxMrScqV68K+VO63I9QqdVEkdm5lV&#10;tpEiNsf/pvMuKFCFFJZPrKQTTa0UkBW8UmqpY2d+yxI+ryZqLOEaCKBi2SnaLMeJpbVNUxgFYhU0&#10;GMB4jcPKc2JvGTPuhQuG4Ut3nY2xZsDcfEoyO9wVylcgrBu/uQurrckXnchwyXHV5lYtbk2gF0sP&#10;YQwkq+Unz8CiAvYofvqwklEAu+SXIs+S4CNc0wTXJgYe5HNlXI1jlCYSy2yM5zQkpcCznEKhTPI8&#10;p3h+I9Hc29Jk++xn2fb/vhdv/+3NMPvnD7Ps7dZwfN1z9omX0iCDHYiVwKEZRn95EtB7R9Mi7WNF&#10;owH1p/sD7dN95+y3B/E5vcIALp+rnYq2356MBvShAFX7qoUC2CD77DBA1sQHVysryN47FOgSOt4E&#10;wC8Dxrd2+CHT/exD9n+XfV444G8vA9YXdvras8jl5/f52nOuAd69fjR/GNnXtV8C7Kdh4Z/dedp+&#10;GXLcfvvn+PC/8LOPn4qyu5uCrPVsMIwJSAFQfzDsGMKS9Z6AKOu5nSsthvQAGEON8RwMUxql0ikl&#10;ixN51gpQ4qawj/LlVX5JQPX4ytpPgPfIZeVd9wfHIa8151tyXAX4NJSHlKbvN2IwInYftnakt4JW&#10;3Sy79Boc9Q9csm3y+ZaSSmGyC0jVRhiyzK4XNjq20XjtCg9dTLWunGjYagmZt4K1X6ZTLiE95/AF&#10;lcIohlpNLLFLevevigHAdgLvxbQKu5xVZRPhsDAyRFMGNwDXJSTxOkDZBFAXYc+LykTBd707v9oe&#10;gFUfLGtxw0MtJ/ysmTaM1VvFkt1dgP/L8QKkALwMSAXaK1kVbpvOcZlzyTdeBbAekGNIEvFp2eYC&#10;VzCRglWasLHhJvyXOp93CZBtyeYtFpY/vMz+E7DtRFgG+1dhUPAr9fu4L8sA2U0AAeDznE+1swVg&#10;NWVzCXx6Ydwk926C79A4+tasKU2FFEOLnbsBbhuM3HwyBIkdiRSLgQliXObVBEAVI/QEJLBfLNsl&#10;06JcxFgyeoxnMoAM1wvWNU+3Fxk8FJWBNM6hU8hv5jvii5BqSG7+1+tVxvh/LL7Yhnl+U/zOMa5p&#10;DBCPxLKNaxvFKA9E5tliXpLd+nqO2bvJZv9QYp9dybJ39p4GtJrEEOZyngVeNTdhwTvCPjweipTW&#10;HOFg+9ArGDYNdeD+C0D72YlI+5T2mTfHAPKPvEI8edXypw8E2/vHQuwTjv/seLRL13wbOf4uINbL&#10;zV5FLr8KgN/A5373oKS66kcHubTMF2HaF2HiF2BYgfY37Ou2IaWfA8DPAPBf7fKxZ3bTAPmvd5yy&#10;Xx05Ze8NhtpbyxG4fwHW5hvqDGgvwB2JVrURTfvjeSofGoDpVTuqe+bemg+DKklH0/+GkcJi1QFk&#10;tdJd53FTxqLxm/GhZ/h/mONd6iyMrVz6Uc4jsOucynl3oI5TYg7f6WYvIcthZ70Hq9Qn2JIOeVvp&#10;mWCXYCOjrFriep2t0my3qb6zZh9t0ClV53kFEKpzK2o7Qweb52EKpHNY94UY1sVSSMIlB2bAADsp&#10;WcL5iHSASzD2smQn25dg5XsKm2wdgIzifK8BopXYdFuKTgG8WXYdf+1GdpXdhJndRH8+uwjYbuL/&#10;PVDaYo/WdtpD1a2OUfuRNc3Hz9ow1lGsK7aVhFYpHgFbY8QrWL01QLsJSNfF+NxIJ8/xqZUQMofk&#10;XIatNsW4XJ+uU2980LxgRclVSF5ldRfp0GpK/tByEmDMcR90nyS5VWZI9bDnE0txDTzGQDJc9077&#10;C5wOuIBqiJuuN1boDReSyVt+snKttd8c16B8bAWzlJvdH5zkpLQSYi7AvvKftewCzB1+kbDy7Zpg&#10;6mTKogpNcUMTysbq47tkneu9A92wxXA0vrl+C2ppLlV+tErwyNfNwy/OR3pn4TurEkgBx2rYSamY&#10;GJloAM91aT6xXr3TF5tgT48k2d/Op9hHMWH4vRGwr2csWP6v2haIPz0e7kD5EUDU8n3A9xlM+1e+&#10;ifY7QCwAK4KtqhyqheVyqmFmV5XjcBDSPMQ+Btwfn1CVSs/0RNXIUjmd1/YD3gPn3fRDAV4G5I0D&#10;AYAU9gWgz+PrPnebcQVkSejnaQpkCcC/Bui/Zt/f8PkvYehf7jppT+GjXz4bBsvGAQgN6aHaspW7&#10;jrLLgsAyeZ4JAEaziADZTEouioe+Sn9TOu0kAPekwGqSAn0KIlG1UQ0PKmFoWKMOkZ6phZrVpDRc&#10;zQsfAcAC8SgGYRg8DANeLTU3eSSafoILqcooecf9LM/7nOVCYq5GGa2Xc+gdWn2w8TZ1ZA2bKFFh&#10;JkpZTXRoOqmGUTTsoo4rkOv/WfZxctiBFYAm8OP4zFPoDh+NzryoBhPJAIiNxd6j8u9wuKf44nUY&#10;eI2LXcLybCCJr+Kz3siC4bl5mn20iuS7llFmV2BRDRndKKi26/mVdk9xrQteDeHAd50OsR6fMJsO&#10;T8VgiMHlU3tk8jpyWuC9lAqbckNXkwAvAJd8VkGBm4UNLD3XuEbnXtFNvw3qVdhUOdorfK7f7eQ0&#10;TYy8kY7vyTFTsKnqhc1inGbjUQBSMOzvCgsATI33Ki1TKZlK4vAkd8B6wTygcBUMQGJrHYnt/GVA&#10;Pobfqv097+1B+mMQNL9afrQYQfK6Q2+xuA3cPg034AupKZqt/zu5LxfwjboDkXn8LwA7yYU/3QdQ&#10;RzDOwzzDUYyFpPQYz2kiQckggJrfMsFymGfaE6bKHoUuJ7oL46BUyzF+50xYrv34TBzMCzuKRb1o&#10;RwVkzwQGgVfLj5HEHwG6jwVu2icnYGafePu9T4L9BUD+5JhYF/ByHiWBqCql/v+QYz6EbT8E8B8D&#10;bH0mYAvAqof12n5/e+3AOfzgc/i+KkmrKh8h9jps/DK+7Qsw7fNqYmB83GcB6nPKxgK0z94G8G8A&#10;t6YU/nr3GXtWudDI6Ue5f3qv0QR9cRaDrWSZNfqdqlYqWcNNMHGRZ4wwYFO10VF8Wce8CkTBlGoq&#10;0CAjrBeZK9qsgoUqr6TIshhY/rEDK6zuAlns716Qx/eMJ2SY6qhNQmp6efxCJq4omGiD9GrATW1g&#10;tOWfOOemf7qa3kqDVUSbts3N/QWIc1hd1YZe1GQGwChJPE0HU3XJqQj81RgsTiRSORmpnKSECvaT&#10;fBaLANY1tq2nVHIsBgE/UT6j6mUJvJN03MGAGBvG6Z6iAy7wI5b4QSvcmGVuxgrWRFO67oFRHy5q&#10;sPvyauzuPCQxUlk+rGpkbaQWII2LHfPezJf/nW2D/tHWcszfLpwOtFmsmyLU17KQ8OlIcphVJXyU&#10;xaV8afnMm4Bdw0qL+IiS+4vIzUVAowQQGRoZJlUjETNLechICcCKnq8D4Fnuhe6VDNwibodma2lY&#10;SYDVBAilS6ppXSV+1Gb4DiWCjEegZnAZ3FgyTeAVQMfYV9ldLjUT4KlTaAaVgD4uC65sKVofgFQw&#10;bFISGf+n0z8S/1jjzJLaEdaG79Z1Lsw6z+JL+wHm83F2IUgJAkjzQOU3Z1mHsnwAdDfGY4hnPMFv&#10;mMY1WsquswXaNCpsLqMavxhfme8axqgM8ozHAfiQ5oAjFf8cmfjRaSSxwAoL/4F5bwNYkxg0oeEz&#10;fFjNBf7LM7EOwJ95x7A/4AeYbt/brO1Z6jjOp8odAPYzAKzjlaKpYgGqiSUAv4qv++b+8/bWAb2O&#10;FAAfCnYAfgnQCsBiXbeUbAbAksq/AcC/0fptAD8jFt55yn4KWz8cope14/8DJvmyYs11pa7it6ro&#10;neStY0n6lqT0BKzo/FgAOILamVHknr6sqaEqsq5KNHJhPPXNeH4QkqaATkEoUxhODQ8qSUfJOFpf&#10;zgUvyuqC1WcB8EyKxpsx/riEKrxQdirIOpHMzfjheV5nbYI+PY6BV4VRBSbVti1rgoIrXqeOidxC&#10;Fq7wIJXsr04kaaw5watsW0WG3SxsxT+uga0EVmRGWpXryJeyGwA9fnMqnyVr/q5YPBffFaec1o/D&#10;PUoHnaYDzIUnuTaP5ZrHaV/hBl3kh94ESPfnVtt9SOp7aFfk08K6assAXGAWSB8sa3JNQa+LMPgE&#10;MqXzVKBrktiaeig/+B786XUYVkkf13kwyuJSDvUK0nCB37bGDbjG92nYaYkb42Fm5DQPYYGl2npa&#10;mV3K0vixItqKluPv8vs28YU1TixQeipmKiKN5YVNdd/+dRM7K01T91Kfi2XddkDswM22IXzcYTU6&#10;hpI+VBi/PzDBBrlfIzzEcYA0DzMryiwfV+WBhrifXX7hyG5lf0XA1jAwrQdQNwHkSkBeRCuBucuR&#10;1uWwdC2SvI3z6m2C3fj0o/KFYeNhntcYQB2jEw7JcPNdU/SBSZpmoAnwA9Ee5fVz/PhPAdynsKWY&#10;UzWuPoV5BT5NK1S9K4FTQP49rP0xklnTDgXoTx3w2Zf9xMIadvotnwvETooD8E9gbi21r8rsvA7z&#10;vg7zqjbWLcCrif5i4bf3A2wA/NwuAKu2258lspnls/wvFn4GoEpa/4bmAL3rjP0CRn7wXCyg8eSh&#10;u7pmUm8qMpGKa4Q8nmK7e/ezsq7odzP0I+WkC/CzuIKaLTQLI7rX7tA/VW9aPukcIJtmX4FW4FVG&#10;3Rzn1NCggLuYCRHwXRrDn2E5reQQCGqOc+jtHkrSUFXRNpRBiXeADdBnuyC4rEOnTTPEJug7KvAw&#10;kyL1VIQPjFzS2/eneHgqSKfSsCrOrkSFrXceLcHSc8itpZQqWrknNxi2nuKBLtGZXTlZAD2BBJ+J&#10;LbbxMNglGKccS99/Lh7wJlo3rDAEI8yEJ9scoJ2hY86zvoT12sT/vZZeYtcEFm6eZLX84ysKSGGN&#10;NvAx1rlBl5HWmtwv0CpoJfAp+nwDtr4Mu0ouj4ciMf3CXCR7BgNxGTlyHUsneb2EFF7lBshfvoyx&#10;uJpVhYTGOMh35rsUKVfyhyZGKKd6TRFuWFxsLEWhoaYV7o3Au8H/K/J7nc+skj7IIJhUMkxSWlFs&#10;NU1h1FvxxKpiWrG11gX8pVQYkP0nuZ+6p2OwgEArAGsShSeK7cnsmUD+DgE45WYr9VKlVhS9HA2K&#10;wTDGIJE18T7Vmvj91QGRlucXYuGnzpmPl4+dPHzKjuw+bKf2H7dwLHkB7kfjOb2NUG/mT2SZgm9F&#10;C1B6X7zpndHDPEtJ60l+47BmndFH5jDOM/jTmj7557C6A5pmIzl/NwAG9kSk1TSspIj0Z95R+MEh&#10;+MYRjp3dZwIuBkASWRJ8i711jJPgt/1n/a85w2LdN/eds7dYqtyOfGAtBeZXkM/P7QSkAu7t5uS0&#10;lvofsL4AeJ/d6wMDn7Gn8X0f4b6pOqliDwLaLODazMNFA8ALaaU2xzOfvT2GrpfM6f3NivRP01c8&#10;6ZN5KCEUFuuSwaoOqaVegqe6ZppwohTYP7w+B2OgvGdl0ml8Xi/oVlMm3CjHDtBPhzAWyrhTrnoX&#10;Sqfo+DkrhZDakeAt+L0CcCuSWm/BUPmjboxoF89v20i4Zh7BAjywCUCpmUgTUblIhEwHTE0ZVM2r&#10;qRgBvZhOhq/HfuMct5BQxuf4vny+kFROJ8Z6h6DRg7gY/DxlLElS6y2GHWfCAXC8TXJBY0GxDsBL&#10;dPqLgOdaepHdjXy+xs1b40as4ResYfkE7E2s3gbLK4D2nrxKuwEzX71dkmcTwEsaC7xfre+0h1QC&#10;VvV0Af0cEmhQPqFPEKwchfxNd4C9nFnhWFzj0EuKNCN1BGANb82zruQPJXqoyIDyqZWGeZnv20RC&#10;z3DjVpI0lowigZkkueU/K6dagTANUWkISsEvjSHLd1YkW7JaclqvttTEBhlG+cqSbJqfPMl5VQ10&#10;nAeomU0CsGY+9Z5P8LxWhmNHAXgnxtANJdEZepRAwP1U4bN2pF4uzOt38KQd2XUAsB60I3sO275d&#10;B23/vqO2e+9hu3P7Hrvji9vtS392l53a62XZp0Kt1DvEas9EWuu5RNeUMaR83T4ZCp5vT0i6dQLU&#10;DkDeHSRQ5+Efq8yplEOW/Swgwfmqnx6CiQ/7A0iAChi3gloCsJhXAStXjRKQink/llzWkuaY9jaA&#10;VSNLAJbv7KLTqo8Fw74JSF2Ru30B9tZeD4hV0O51AP0ysllgVbRZgFXT+lYTK7uhpV2nYWA/e/xs&#10;JHIXZQh7jQAyvdVCKamaAKKa3ANKV0TljGFkNc7uedk6SoXPxKh6Q778XDcrTMc7qexpAqhAq1LB&#10;W/8LyBr2UwUNZcppconSWRVNVspkP3K8ByzoDRcuhZJjW3Ezi06ct27kej/3uS8207KP+FhNQBSu&#10;TL51YmC7IMfesDTbNhFFh0I6C6CjEbmAWTm/XCzAnYmD5tUUxGCpeb/TyGYBdyIC+RDFMaFZrg70&#10;fDySi3ONhPDwA/AbQpEegHcyMttNx1Oy/2hoCgyZAohTYOFUm6PzbXJTNrBQK9EZbrmBVVuNUz2s&#10;VOcjr3Lxl/F/ryGJ786psJuw6c2Cahfg0vCTAPxwRatrYlk35uvGiWFN5M5cNGxG5+71DbUBfPBJ&#10;fEyNO1/VlEWV+AGkmlusCRViXQFWPrGSTTyzm4rsWp6GjpTlVW2XkdNi4jXAugybz3O9qg+9RCdQ&#10;BFoAnsMwaF3ReYFTaZsannLpm1j8FQyES7fEioqtx3nAmm45wUMekXymibkV6BoHLBp+6tFcX/bX&#10;g273j3L5y00cE+Ptbwd37DfN6PmTP73D/uRzX7L/wvK//MmX7Ausf/Hzd9r2u/bYzp377K4vbbcv&#10;fvFO+9PPfdEObz9gKccDkdRxVn0qwmpprb4x1uGvtwvqhe3JtCQacpvWE5TqtrW4Ia44a1aVTyT5&#10;n7OvosqfHA50rwb9+IgktGdM+LdK9uAzSWgt3WR/liq/I9BqP/nAYlq1LQB/ommKtxn4FiB9fa+/&#10;vQEDi4lvAeC3AfIbrGtY6QVksod5BVJfJLQvjHubgQGwJ4gFeJHOXzkV7u6zq/MlACnGgHHUfGjV&#10;zFbRA00WGENxaU71JOpTIBbY3Fs12F8A1ewu5ZBru5hTBnVQ4OMc2kdj8RqjF3CVIadMOE/WHKTC&#10;/p7X5gB0mjMiGA/NItN8bL3pseTYeZ5LBEycZu3K5EJCl/mEWAZqqh/D0BeRZcOQ6yCqbJvyeTXf&#10;dzQsC6BxgQBwHJZVZQ5tn4Cdx8KQEYBzHIDPxyOn41QEvsgBVCVl9WKz9XSkVXLlbdCi/VkuuGLx&#10;ON58YR8PWnW2Vm4PUc1GZNqUfGIFtZAQi1iiBdpSVJqtKRodk2brLK/i5F9EGouJLwLIS/KD04qQ&#10;1iVI6VJ7qKzFHqlos02AfAUmvppdBsg09lsAgJWO6UnmcK9xgdWHAjVzKMx68A0nuZkrqXr9Bb4t&#10;51yCFQViJYFoeuIixmWWm6x2GemuecrX8qpd0/9i7UXYe5nzC/gCsSLSbtIGPoqSQFRYQOmkqrs9&#10;Aysrgq03Xaj6h/OR6SBiaM1V1kvPVdNLkWnV79Iwk17qNsx2JX+MY1glp7vpOMUYvxMHvO1zAPRz&#10;sOrnYdc/A6BfYvnFL+6wL3zhLtqdgPhOWHe77dlzyPbuOQgL32WfA8Cf+89/Zge/uNeylOKJgW3T&#10;DBi/WGs5G2XNvjSfWGs7m2ANJ8Ot+UyENZ2OtBafGGuEsZvPRGNEkHZ+CTaCL/lTmPizY54AlIZ+&#10;fots1swkRawllRV5/gzgygdWgOoTwOmCWezjsrgA8YfIYgFY+ypy/RFAfu9QCNL5vIs8vw5Y1ZyM&#10;Rjq74SMFpgDms7sVbWbpUic97Vm2K5D1nMZ9d56x72F05gFKH+pIb5zoiUoFCAAKtu1nqckDKuOr&#10;IJHGxJX8ovH7YZoA5uZNY4wF+K251MpJ3wK1S65h3y3QaghPIPaUPMLlYT8N+W3VstJwUJdiGKEA&#10;NDTZ2jHQ7cFJVo4qKvY6bx24ly3KusJQd/Csa85HWeSOA9YcnmRd9I8+iHEAfG6b4o+aQLfVBDoF&#10;s/SKFM0TXtT7jwCnglie0rMV7jOVrLmYJeB6PhcLz4rNb59vAsYWkPXisxGMg97+oCErvbJlOb7Q&#10;FvjhCmbNhibgDyfByPE0gB4S7wB9BZ9iEzm9GpsOM2d7JDVseR2QbcJkl2DBh8va7AZyWsNGArEb&#10;RkpR80xyeKC0yaVkKpFDJXlcRBvAzgHmfphZSSIdPoEAJdX0ojNVBxGAl9l/BqsrZpakFiMr0CW5&#10;vdU0g2ozS0NPGqbCSMDSrjAZLKypi3rjxd0FzRgTJbMog60aGa7z4kfBwGJeFeCTTyt3Q36wG3NG&#10;ZuvF6cO4HhpLlvxWEsk47kkPsizxXLjt2nnI/vSLO+3OHXtth9gViXwXTHvnXbvti18CwABbTYDe&#10;yWcH9x+xc34B5n38pGPmz/2nz9uf/Mcv2JEdB60So6FO0YlPNUAnHOXaemH/trPxADUO1o0GtFH8&#10;H2sN3op4xwNm1k9FWePZGBvEIP4EhfUZgPwM8L3vTXP+rYaTPENKijIrKPUZwPyUbQK09lekWYGs&#10;jwHrRwKw2JnPPvaKcDWjxbyv74eBNYREEwt7pDOsCziV6/zCfiVriGl92KYhJJiXz8XOL+3wte9y&#10;Tcuou0mM6RAKUyw7CpAHAaTqiCn1VEEmTfqYxAhPoJ6UFDMuCY2RddlrMKXAK6D3yc0BpJr6qbrN&#10;yprrVPZcwO3pgkEoGIyalq3nuX9u9lGsm+DQ7Isx9FUecyQuS5Q1sWzyi7IGDGfFyVDL2X/GqZvW&#10;oARrA+Dt+L2tgfwPLuL2HLWcE+esI0SFFzC6Acm2zSN/i10TaBc0CSGjzjHqSopek4KvlyTAql50&#10;jQO3ACpQqtys/hfTziCt1QRgvRxcwN3aT8XkRvCJ3ZgxwF3Bd1zlhumdSQuAZArAzoTG23xEgi1G&#10;JTtpvYSFXHTDTakwcK5dEaMC3k0ehCLWFwHqvQBOw0YbsN2l9HJbg/1cTS0+09DRfcWNLsilxI9N&#10;AH4FwImd12Fd5Ui7Fy0jtfXi8R4kS/uZEGs/FezWJ1AFq/jSlzECaxgGDT9pqQJ6LkVTIAe4esPd&#10;sgwGv2UDoIuFBc6LmfjbgFZRWw3VXQS8SvhYS9WUSowjIJWPrAi2hovEvvPcJ9XlXmYfFRjQJArt&#10;qyi1VMxYcplF+4bYn92xx74E8Hbg5+7cfcB2wazb5eN+aadj3s9//g63vnPHPtsFwPfxudeRYxYU&#10;EGzREdF2/Ohx+/yf/pn9yX/5gv3H//w5O33whFVh/S8EqRIjjBGrJA86KpJ9MBxWCVPmD3IyOh+W&#10;gZl4rr3BGBeWSgbpwE+eDU62X59PAphRMG+4q9ihpIyPjgbbB17BLmr92REALpDf9ns9EhqgA95P&#10;DgrAnii284kPh3mk8m357CQ07TX+f0myGVYVAwu4z+/jf5oHxGftmX2+7ONjr7L+3aMBtgRBdPJ7&#10;Os/hyjn3IIHrT3VuwQDbt8oQiXUVge/nN2tyvdhZwGwDgI4hBUQ/JdTEWKuUCq3JB4VCa8W3bvOL&#10;RsVEo1LCrOF0KI0lCqcJRaP/mxQ81GdnQh2ABeQ6tld5B1nxEX9L3+VtJUf9rfl8jDUB9qZznIv9&#10;mlnW4/6loLjSjpxBMSUCeD73i7Nt0zwUtS32XcS/3cysp6NW/IF5BegFAKzXqjjGZr+lpHI6d5MD&#10;/DLr2lcg13aBVvvJKOjcEzzkXqx3vz9yWWOocbkuEiwQK5C0rKgs0nk+0hOhnge4YmSNF2ucWG0T&#10;0Kwjaz2+cq7dix97DdAoAWRTUWXYeFMSmLZJp7+ZX+eyuRR1vphSbFcVwUZyX1X0OqfKsbLGk5XN&#10;pai2ZjupSNmwHjaM0nDMz6oPn7G2U4G4FnHcBwCMby1Qr7P/EuCdF3gxLCoCr4QQVfjQpP1NBcuy&#10;a5zakL8s4Ordyvpf7KyUugUArGCYgmCqGOKAzr3TO5dnojWMlU8D5EhuZWvN5zZYLA/8zu37bdc+&#10;L9uz77jt3u0B8F0w8Jdg3S99AfmMXL7zzl3O71XbBYj37t5v+/cesMMHj5jv6TMWfD7ADu07aF/8&#10;0y/Zn/7nL9jnWPrRMarorJ0aYnJzVuOtOzCFpjmtSisU22TbNEZ+iOevqPQU6yNc60REPss8W+N3&#10;PX0+0QNOyWeksvKlPUsaPq0Aq2i0k9QafjoMIwNetU9YFyN/egQGPhDspim+CWAVwFIgS+1lwCvg&#10;vnS7Pb/XA1xPg5GR0s/t84Gh/ewHx4Js9HSwtQKAVpWBQvq3yU3Aj29Tlhu/szMg0dr94p3CaPGB&#10;IX1QFbgJjbgNDQCz7lQIIAuzmlNhVncy2L3lo8UnwgG4EXC23p46KABr2XEu5g9LbdN5pGIE7FYY&#10;V8DtCGAfQNoKKJtg5Hpa9r5TjoH1YvUO5HUHDNwOszdxnpaAWGumlZ0Jsvh9x6wdCd56PoF9EpHQ&#10;PIAZQKUm2abXhEoSi3kFyGWN99KpZlWREmadZJ95OpSk9MVMJfUD2ARYJx4AsL9qSGui+0wM58Nv&#10;nmOpyO0g8kwv7FbNKr19YTosGfbNBsSwTIJqXuGLwnJLAHQ+HJ8YBtQQ03RInPONFeBaQK5oqaj1&#10;ZVhvNTbDZXYp0LXOdgXEVun4l2G/ewobYWaV4oF5Aa/LuYaFLyGTbuTV2oOS3rl1sLKi1kUwo9gv&#10;D3AWYbCkOvidSO4JrqH11Hmr9/K1uqO+1no6wFS4W69PUTGyJVjZRaGRwfJ/9fYJFcsT8JRbvTV+&#10;rOCXhp88b5LwVP1Q7rRqdOmVp8qnXgAUKu97ObvORbk1vKQo/lpes+Xx2w/uP2F7Dh23Pfu9bPe+&#10;o7YTBt6xCwDfBYAlp9W+tMsBWIAWC991B2C+g+1/dqft3r7Djh44aMF+/hbic9ZOHsQA4C87H5nz&#10;RJ4MsFo3n5UO6E8HcQGseJpYK9H6lVYJmLu0HowfBoM5JgPk3bCvysEs4c/9+ny8/Q6p/Bm+7ccC&#10;pYBLc5MftthXINZ4sXKptY9YmPYpsvkz1Y7eG2DvuOgz7IsPvMXCr+z1s5cA7Ussn98FYAXa28z7&#10;LNvlC0te/zkyfgoA1gDAptPhgCjGRdkVqBNo5Rb0wrIXuNZW2KzdH3altbAu0Il1L0gCc5xjWljU&#10;yWTJZRk5pHGHJpvQFGB0E1DY1s269tP3NQP0FgEbEDazbOL/NsCttzu69ypz/k6AWgkDlx4752pc&#10;6bN2nkEzhqFVjA/bSkILxC2cO36Pl5X7YRSCNDMJCT14W89rqcqGQ8iHIRhzBKk0FIaswGfoPJ/C&#10;xeD3+Mbx46Bunxi+PBVLnWwXeHidPMTukHQuVBeVxkUozYsHzEPWO2Tdm+jp5PohvbDZcGicTQRL&#10;NqfaFN+5IFaFwfT2QqVRXgZoy1Hpzg9W5XwNI4l5Z5B5Arf8ZLHzSkw6oPX4xqsxnAOGXsefcf4w&#10;TLyCPF0B1JcyywFrPcBWVY8Ku1nQ4IaiNthPUexLStvEl72So3c4cWw6YHdyWz5+qXvF42ZWGYDO&#10;td6AaKsFzFWHT1stgG7Dwo9xnesat87Ta2byTUXg9WZFldNdAYiq96WKHmoqDKDpiFttI7vagV6y&#10;W+mdKoCv6YlzGMqLmbXuhXI9MPfRo2fsEN+5c88R27H7kAPvdi13IqV37Ae0ux1w7wCsX7wD8G7f&#10;bTu27wXEO+yLX7jT7vizO2zfzj124uAhC/M5YxlhwZYaEujWvXbvsT3sf2TvUUsBxC10HPm7qnLZ&#10;RyeXX6fUTC1V0LAXX6+H1ofk3lrXEFcXIFZ/GIdhfgkYfiuw6hUqYmE3RgxQNZQk1t2SzwI52z1A&#10;DrPfbgF4f6Dd2iP5TBOAD+D7sv4yIH0Z8GqiggJUai5RQwyMdH6R5Q+8Am3+PGznJn3Q50KUxphN&#10;P/b8nn78e0WKB5HPAqLAptbDb3QZbIDak2OOfMaYNcPYYlzdD+0joEpGt7GtFbBfAPTd/P4Ols2w&#10;cj1MXXMi8P+AV34vxkTfoeocMgB646Qw0sT5y48Fgp8UT+qrQI0B0NRBFSe8AHibznI8gG7D8KTt&#10;PWk5yj4Ec+3c722icEUetWyUxeCETZIHXHSDDxeO1bqgRAwO6OUH9yMFW5HCzUiRWi62DsvUgmxq&#10;4eHW86OKj56z9J1HLPWuA5az54TlH/K1vMM+Vu0TYpWng6wMadoVgI8JCCdw0qewOrOAclXMCtCu&#10;IHM1CUFg3gCMK6p3BUAmkByTAXE2HRTnglzOR5afCgtLYouJHQPHZDrwL0Wm2RrrMgwa+70GUK5l&#10;19rNvAaaMrjwR2/7ykoO0Vzii5kldk9RnT3Z2OeGmpQ/LT9XiR0qHK9g1sXsSrsMUC/lVdkk/nsH&#10;Pmkt8rP+2FkH5lEZGI7zDB0pWwv5jOrQ2LBmL7kAlVwGDIyY2tWElrFhPwW5lLGlLDgV2V9BUq/m&#10;1Fmcb6jtOHDMtu/ysru2SzIfcCDe4SQ0AL4dxLrzLg+Ad+zca3v3HbbdO5Hb23fZnh277ODO3ea9&#10;/5AFe5+w7Iggq8tIsNa8NGvISbaC2Ag7c+Sw7eJY/wPHrYZOo86ueclKHJFxV9kXMU0PfUGAHQhJ&#10;c60PIz6AMR8MVQHANDosIKdjTSEDn6bDfqokDo0TOymt4SYPaAVkDSEJzO5/lp9JXvP5JwLwgSC7&#10;BePKj1UapbKxNBPpFUD8Ev+/yLpqXylVUsz7omNewHs80MbPBjv5K0C1IVlVNKEHUHSLIWldGChN&#10;MtFEkXb6ejt9WPtqOqcmjqgsUgfga+V5Np2GwfFb28CH51h8YACl3HRVZXUvzuPcSnXVLLIWt2+4&#10;qVKHctS7uZddmp5IP9dQk0vWgGV76SetGLpq72DrA1cKlAnASpWdQqFpnFlR7sFIFb1TcFFTQ/Ot&#10;gevLPepnQ7hcPZDlttrj/qZWffSs1Xj5WZXXWas6jv/n2jmrO4GsOuFvlV4++AABWJJQrAXySrpc&#10;F4xlaMQ5b9APBaQtdOim0+etFKlXAFsUHzpphYe8AbK3FXPuEloHAJ7UW9nwdyfwOWdYLgFUgXUN&#10;phaQr8OW63T2VVhVyR0C5Aw3RBHrLb9YIF6O1nhygmPkaYA9q1RN5Ln2v4xvrPMtwt5rsLSi1tfE&#10;wvKXk/GXYcu7na/cDNuW2T3F9fZIdTvgLnHMrEIBNwDq9TxPYT1FmtfkdwNkzzhviauir4wqV8Uy&#10;DBWC0avCaNXQus6G4++mwuDsxzECreTzVlH5rQkPOpeytlzGVzqSPhP/OaXCruD3DiCt9+31Qiof&#10;hVUP2vYdgHfPbQbexf/4wNsFYBh4N4x77NAx8z5+yvm9Rw7g8x71tjMAN/DoUUsPCrD69CTrLaOD&#10;1BXbVFOljTZV2GhDpTXk51nASR87AJtnaFodkl3J8hp77te0SH5bH+wqAAuovfKNaX34yWP4x0r+&#10;ESNrxtVgoJgkweZ5Hr+gw32MD+wytrwApwAq4Aq0AHYLxGJggfezQx4m1ovO5P++5kDr58mFdtIZ&#10;sO73sxfEwAKw2HePDwD2se97BdnU2VD6ZQhSORyDyu/Q7C36qqqgaH71BQCtDLYelNQFv3DP7C6I&#10;oQtpq/pleuld73nAzLPrDYjit6osThxg1HuPYHDAqEocqgvueQ91usuN7uczNc0N1sSGoXDuA+ua&#10;6KAX2ClnWjnVqsIyGp3pAFx1KsgNSakovxt6ilQZ22wbpr+6aqKxnioeg7hxmsQwgWIbpI+k7PW2&#10;PsCsTLltFQe9rGz/USs/cNSqDx+zqiMnrPqIt1tWHj6BVNTyuFUc9qIds1KYoN7bz5pOAWbvAEB/&#10;ks/57OARq6ZVHTpiNUe8rM7rmJXs2W/5WP6yg5yfc5bBVGXIwIrD3tbo7Qt7BTkGGwyKtWl+6EJU&#10;mgPbcgxgQ4JuwEYq7q5sLaVVXgFUG4B5DZ93AQafB8xbyzlu3hw3e5pzjfEAprjpYu5l9l1Gai8A&#10;9HluoNh+Ccu2AiNegRHvLqh3WVb3FTXYE3U9+MjId2S5iuRJYouZ7ytusHth5gfLm+2hqhYXxFJ1&#10;S1XnUH6zCvctp1bZ1fx2u7u0y64UNDlJ3IHvVXPYzyoP+nBPzgLuEDpBoo3z0FSVUlPXJLc1dKRY&#10;hF7bqjx0xRAUjV5MLbckVNEX7thn2+86iFwGuDDudkWdd0tKH7a7duxDKu+2g3v3W4CPv6XGJ5sX&#10;99vH65RF+ARZ1Bl/Sw7AvyrJseULDbbZ2+7aWneLXR3uttW+NlvoarGFvl7rrm/muNN2CintXmYG&#10;M3QH6l1A2Q6onSivATEtrtEAimw4jE4XluGyw3pgbFUTGcQtGhCQ8c96kYsLIXH2nF+c/RYG/kBy&#10;GqB+CGj1jiSPfBYje2S1C2KxTdFpMbCCVmJegVe+r5qGjTRU5BI4nN97xl7afdp+iPJb8o90NbvF&#10;kgKie00OfaEXphuif6hIvyaMDABGbdOEfb28bBgCEdBUIWNAk/cDdUw0rl6ia0PsI9Dq3Vn9HD+C&#10;UR6nn+oNHKMQhQM3+2i2kl7urvMNA2CV3RkOV0swFQBQ+WBlb6meVdXJIOsG/CrO7t4NzflGIDAl&#10;h3Rq0j7Hd2EA3JI+q2E+qd9R+lvWwTPWIGYPT7dtZQcOWun+g4D4gJXt2w+QWdLK8ZXKDx60CgCp&#10;9YpDh2lsY/8y9q84cNgBtfLwIcB+yGqOHkFKHsYIHLTKQwdZsj/nLNi5ExDvBPiHrOwQDvjBY85Y&#10;qNUe05sb/DEG563l5HnrPx9hs9yERclmftwq7KmJ/5cA7yXAe1FpjbCqpLJAvIhlm8EiznEDl/ih&#10;a1irVZqk9WRgjA1jYcdZjuIPTbLPHFbwUkqB3YA1L+JXronxXDQc3xvWvyjGTsSnTlPBgRK7mVvt&#10;AmAXYd17CmHnqnb85xq7mqO3Pnje4ngtv8Eu5SB3AZ7K865m1NsS7Cm5rAkg6xk1SOQSHqb8xRir&#10;w4WoOHTK6lE1rT7Bjg00jXBdedlpKhSgZPpSZDYPFiPgfeCUfRF3ZNcuJK7Yd9d+24k83g54t2/f&#10;b3t37LGzJ05YYiTuT12dnT3tayePHLeYc4GWHhhi3SVFdhGgPrgwbI+uTNljy7P25flJu39qxO6b&#10;HLZroz22PtBpy0ODdmP9svV19NnBfUcsBwk6HVcMIxTQIbO4TvmN2Q7Aw+GwRqQn5VYgl3xUyqdq&#10;e40oDVPDM4BY6bQqVLCEYX3mbAzSGBmtCfowpd7YL7BqyEkAdpJaYNY48XEx8HnY96y96sCriLMv&#10;TamRHr/XRZ1h3pd2nbEfHfa3JWTzYHCMjQGYfvrEQACgw4gPA0g1vSp2mOvowxXrAeB6XY6HRdmP&#10;z/uDVQ0lCl9e9axUgDCS88G87NcDWHpxH8TQeundCP3OvVkSlSHyGeJ4/e8xBAKrp97VEGw7TH/s&#10;V8kcJHAn6qSJ78/e720Vp4JdPnr1yRDc1SjnrjagaGsU8VZyDXK9Ganfyr1t4bc0+cXjniDDY3Kt&#10;0Mvf8rx8rYXv31Z+8DCgUgOkgFMA1f9lAE7LCkBcfhBgHxSo98Ome1nuA8R7YOcDsPVhAAyYBWCv&#10;o27p2pGjziCU7Ntnhbt3W/6uXRy73zF1xSEAzPdVIvcE4npvH449ZbXIvYbjZ6zDJ8BGuaFT3JjF&#10;uHTbUDaWsq8yy+xqRolLrbySBqgVNcaCyed1UxS5WQsaigqLx0/GXw6Ns7HAKBtRDqkffjdSajMR&#10;/5ObO0/HW4/Pd68v1cvFlQ2mmVFal9y+mlFsl2Hai5LSGnqiSXK78eQspXMK0N12f1mbXcK/voJf&#10;vaFE/9QKF5zSOO9GupJbNAlEZXjqbB2f2POK0mxPB6BDtSCj6o+d4375uzdcqIrHMOw3m5xvtXSW&#10;HV/aZ3fK5wW8e3Ydsj17D9ldgHjHjr12ZN8hizrnb/nJuA0jw5YSE2OnjxyxCL+zlh8TATgH7Ps3&#10;L9l3r6/bU9dX7cf3XbUf3XvNvnV5zR5dmrGH5ybs7vEB2+jvshUAfHX1in3lkSctIzvfglFKo4mq&#10;U63J6gUAGcmGSpiKL7QZjTrwmQCsipwqxqeSP5ruqCl1ktSDIcjI203ssQSDPXMqAqYNwCcOsA+O&#10;CMTBgBcgb4EXIH96JNwlfLyjpA0k9Ks0Ba4kkV+gSS7/eq/Wz7iXe//4yHlbxVBLBo/K7+R595wD&#10;fHRuAWuIfjDEfdbwoACpz3qRzQOAux9g9mHgxbZqXUpf9A8DrJqmGWmjAHWA41XETpPwJ2DeCRhW&#10;UwyHYcVRnpPm/Kp0zgD/9+Dn9qL6FE1uOpdgDbQ6/OxGvqcVn7sKP7sYl7SNaxnCaOu+tKFsGv3Y&#10;96wizclWqyCxfwLgTQDESdaKqmnEN29ExbSz7wVcmgrc1cyDp6yN79km+VvuWBawAt4KgKtWyf+V&#10;gK1SwAbEYtUq2LX8wL4/tEpaNQxcvQXafwXgSti6dM8+K96714oBcdGePVaKzKtw59V3HEBuS7Yf&#10;d9K9muuoOXzUbSvfD5ML3MjuCz7nbCQ0ysYj4mG8fPzRcvzWCrs7l6bJDfiuktirAFHjx/KHZ1Vd&#10;ISjKJmgz/L/oxphTWE+CiXkg+O0TWLUpJNEsD30JA7CioSiApWEsGQInu5HcaxgIzSuWL72WkGcb&#10;+LFX8FPvzq+36zCvotnXVWETcKqszhLSX69TuQjIVcZ2TUUNYFdXJC8uF7mMbKbzX8zRu5LrHLDv&#10;Lm1zaZPdPKT6Y0FWtO+UlR/zsZhjvnbHHXvxe2HdnQdtt+SzMq6UWbX3oEUHBFpFTjrAW7Dmqmrz&#10;FqD9fK0uO9W+efWiPffkY/abr37Fnnn8y7SH7VePPmA/uf+Gffvyuj22CICnx+3m2JBtDPY6AF9a&#10;2LRHH/maLa5uWPDpc9YRobIxJQ68I1j+GZTEPL9xGgALxHP8r5K4s8r/5h6pNO4sbo/eRjkGuDU5&#10;ZhSmnozMg50y7RJgf8Y3DgAHu+j0+16S1EEA1zOLyUnpQ5438L+y/aTLe35llyYlKL/Z157dddqe&#10;Ri7/Gtn8ws4z9ueHztlFjHN/KH4pcnXQsSRyOTTZpaiOwXoC7yBkMBAUAwt7QD0KIMdReh6pm8g1&#10;eipNqmm7/tfrb1SJUiVw9AZ9VabUi/r08jjlTPeiRrrCs2HINGsCeE0BAPF8ijXhcjTgTjSyrYE+&#10;1qzAH7K5EQNWgTvUh+zWxPx+rm8IOTyKsR+BSCbpN2LXAfpHNy6JwN0Vlm6tAYmAPBHgwuCoG2Vh&#10;NcDi6Qe8OXe8ACxwCqQe4EpCVx5SA8ywrpaVtwHsAbGY8/Y6x1WyT43XYaThUTofzesIDWDCymUA&#10;t5QmAJeIjfdKpnukupqAXH0Y3xkDUgtjS3ZXIdWr3bqn1Rz14n/2OXLMmp3fHGjjyBS9YkUpk6oj&#10;fTWnDLDgM4uRkcDLsQCWh6HsLpeqCXDnsJBTPORprJ/+H4eN5StPIrcmscYqNDDB+jSSyuVmA14B&#10;f5kHuaxotoajJOPlGwNiZXx5kkBg2Pg8lEK+rdCRlY11NbfGruTUsF5pq4Dd83I1Ma/KD5Xbtbwm&#10;W0Muq7aWamULABo60md6VY1endJBJzqGRHaJGzCvhoq2b99rd9212/YBXr/Tpy0vOcGursza6ty0&#10;ncTwBXuftNbCXPvRQ/fa89980p792mP26ve+YS984zF7GvD+/IGb9v1rG/bNjUUAPG0PTo3ajfEh&#10;uwRTrwz128r4lF2/eMMefOhRS45KtFK/GNi30DHwEtel9zZNAdxpDNCilAbKwhXrA8RqKlKvKXoz&#10;dEzVAJuMK7JJPhdbzySXOANwN27BMz7R9uHh8/jBKmCnYnYAWMNHByLsjTM+9kHvebtVpmwrbwAM&#10;eHcil7efcfnNz+5U3vMp+/nBc3aTDjyC0VYtKtWlGotSzrhAl43xyALA6YA1BdAmInuTXQKNAOne&#10;eQSTaqn3AI/HZ9A8xe7HMNKjiRggrnU0UVVKCm0Y1dEdkWu90YXWFZ1vbQCpBZeiJZAWnGXt4bnW&#10;zfZ+9utHjYxwD0Z5phOotVEMWx2Svfx0qA3TZyZwx/Ru5n7UzKAmJMg4JqBu+M5RgK1Sv4PuHEVu&#10;5pHcqEEM/wDbujEg7RonDk21TFyrenz8bTVHPT6swFS1xY6AcguoWq8A0E4qy9/9143jKg7tB2SH&#10;rOmElzUf97JGQNwAiKudvwxQ93tktKfpf1gc31jNMbtrAFkgBczys7UuCe6al5fVnTiO1D7O+gmU&#10;wjH8bm8Mxhm+08868H16xbQ8DNW/uplXYdezkaya34u0EYsuRKYBZkWpk/4AUEntGcCsyPUkfsyI&#10;P7LLN8xGz0UB7Bi3n0AvAGscWr6zGHoFCzqHZZ9VNhXrakpEUXroMg9fhfM0sUHFADWhQePBekOi&#10;CtpfK2i0m4XNdiW7Ftaud6mWikZrmuEKPrWSO1Rra5Zju5D6R3ceAsCKMKvtsR0w786de+3EcW+L&#10;CMbN6O6wr9x306KCguwk6qk2K82+f/9N+803nrAXv/U1e/Wpr9OehIkftl88dNN+cHXdvrk2D3gn&#10;Ae+I3QNwrw712kZfpy12X7CFgQFbnZ63e27caxUFxZbk5WcTKaUe5qVN00EnaXo31hx+uthWgJUB&#10;mqKjTcMkbo4t6xN0PoFdBmBGmWjsO8e90KtPVwDbM3rv736VxfGzN31P2WsYpNd2nrK3G8/b/3wn&#10;2f7umSh7NuKY/fKuE/aTE4fspxioZ3acwv89ZT/bc8ZuwrR63ap8S1XTGIURPcyfbWMAWG7IIKw/&#10;QscfQtoPwP56aXm/mBNm66YNc40KBPUBpj7UQldEvvXGllp3bIn1xpcDylLriSm1zqgi64wusuGU&#10;GraX8Hm+9QGqMSXbYMimeLYTPONhfntbSDISV1M1g6zgqL8VeAXwf5hV49cWHj1rZScD3HTBYQA7&#10;roo13NchjhvinrnSsRidPn5DH9c6yPfoM+2rJtbuVs5GfLEVnQiyKs65rfaohy3FfgKQgLnFvG47&#10;cngLvO7/220LxApa1QFgAbftlLe1eB+zeo6pdUGs/Y6BS/Yho5HSArEzFLDsFovrfwdgvluA1Wdq&#10;NfxfS5M6EIhrjx1zbFyliLek91FA7XWSpTfbvTnmuGPoTp/zNhYa7XxnFcq7qhlKNE8wDOmqmUOx&#10;GQ68E/g/4/g+Y+eR1P+Kieew1mJpgVhN2/W/ZLqi5AtYeiWfzMLQsxiJeTrMCjdY48Yql6uqHioO&#10;oFlXmuGkYSc1ZVwpdfIyPvNlGFoAX+R/Vcm8xP9XcuttE2ZepjNUcA177zpg2++Che9ANt+527bT&#10;DmAAT544YSnxsbY0PWGt9bXmhXuSGRFuj64v2c8eecCe/8aT9tpT37JXvv01exH2/fWj99sPb2za&#10;15Zn7NG5cXtoZtTuHum3KwB3vbPNltubba6txWa7emyqd8CuXbxoI909lu4TaB2AYwbjItZVExCn&#10;MFZTAFHJ/pN0PDWtT3MPpvjNAu8EYJ6W2yBWhoXF4mMx2peOi4G7EZ9tzx8NsVeCTtpfPRln//Xb&#10;ifZs4mG71X7S/vub0fYPL0TY8xkn7KdxR+yjrwTbW8uB9st93varwzBvcJSpMuMA36mxUn33ON87&#10;iFwfjECiCgys9yDd20Oz8DmzrT0sxzrCcq01JMdaQnIdKLtjSlgH0ICz4XyGNQfnWGt4obWEFcKy&#10;BRyTx34sYd8+pZCmVtkQxmiYZzbgWBFAQQ6SstVnIiwfVVDjhz8Nk1f4hlsB/m43fWNW9cR5vmLa&#10;Zvzh3MM+loWblL3/tFWdjuA6UQu6VxklNoX6GtZvAbxi6d6oLJg/y4G3X5MpJLfTqzl/pFX6AGD5&#10;nU7GOpnq8V8FzD8A+P8C75aPu/V/LSxcf/SwNcG+bSdPWJcvzHjMi22cF3aVjC7ZK/93L03BL4wD&#10;27e+YwvQzngIuLeZt8ELyXz8BHIcgwD7NrCuVqPzqiG76wBzra5fbA+7K+pdtme3p+3GP9931C6c&#10;9Lc+WHomMtFWk7JccErTEsWmYtY1pJPzdyM9knmrCcQz+C0C8ATW3gPwWJdlNB2WaHMw+CLHzcHw&#10;mt+8wA1ewl8WqJXrrUoem5n455nlboriPJ8tIJ1UvcO9U5j1FbavIa9VwvdKdo3Lm95Api4hpRN9&#10;Q23njkO2e+dhl9N8xxd32A7k837u56mTx60gJ9tqK8ot5Jy/hfmctpH6GvvevTfsmScftVe+8zV7&#10;BQZ+4cmv2jNfedB+cs9lmHfBvjI9avcjme8ZG7Qbgz12tafTNrs6bLWz1db7e2xteNSm+wft6uaG&#10;rc8vWNbZMGsMTrQxDM9MKiAGiJ53LsHK/D6VT1U9alWv0GweTWCXv6waWno9ql7z4mb0wCiKYI/R&#10;KadoemvFcHKuXcafeyYr1P7l5Rj7n7fC7K+/H2rv3HvM/ua1IPv7pyPsmf5D9u59Z+39n/rZb78a&#10;ar/087Mvc6/74tOQqzmuauYIBnkAwzqO4hpHzYxz/8YwgpOZACal3AYSylwbTa22waRKG0ys4Ngy&#10;G0uvs/6EcpY1bCtz8ngsuQqWLbdBmHUIYzWMghBo+qIzrQMFV+sb4cZuK2DR4iPnrBR2rTwZhI+K&#10;n43/Osk9ktQV29YCMIFvCGMuSSwwjmEEptIrbYbnLd9X6ZBVp8ItZ7+P5e47bWXHz1vd2UhrC052&#10;/rFmT40A7GHIYAjwOxBDEMMcW+YTasVcx7YqMa8DrweQjnH/FUC32hZw/9DYVgtw61g24vO2wryt&#10;3l524Yy3dZw+CSN7WY3kNzK6FAb2tH1IZ3zf28bBsTgArnE+sMcPVqu7DeCmYyesEdDWwb71x4/f&#10;BrKY9iTg5n+AW885apDx1XxP9cF9VqXAGn68WhWgLt+D0diz17UqZGbjkRPWCaiHzoUhezPwZWHp&#10;rBJX8UM+rsaN5/CbFPASUGfDxMZK6Ux2UnwyKN6BeAwfehSprTYejNyGledg4zmY2fPScRUCzLSp&#10;8FSbQfbMIOn0mpdFpLFYWaV41vAbVdZWtar1PmUVzNObIPr5/8zRM7Zv/zHbvf2A3fGlXS7XeQdA&#10;3gvb+nJ/M9NSLCE2xs4cP2oVWal2GUb92Vceshe++bhj3Re/8bi98MRX7OmHb9qPr2/at9fwe2en&#10;7L6JIbt7tM+uA+AbAz12jeWlgW5b6umykfZOa66ss4aqGpsdnbDMs6GWsf+kFR7xtfwDZ6z86Hmr&#10;8Q62RiVFBKtyh+cNeXoPsSatu3c20dGWkJQKdilBQQysV6aKufV2CPmHYwB4RLIQplmMDbWPn4y1&#10;f3kj3P7+jRD776+H2d88G2i//1mwffTtc/bON/3sve/62dvruAy4cpn7UB97vCwR9yJ5x2FL3H7Y&#10;or+41+LuPGDZB09bASAoORNGBw+30jOhVo0fX3cuzhoBSyM+a0NAkgs0NZ1PtAZNlQxItvqzcVbr&#10;E+NZAqAqnxCrASCVJwKtnPOVHj8HuAIceFuDYgA0vjbqaTarEvlcjp9bbBdCU6yF76nTJAjfKOvC&#10;T+1Bpisi3anMK6cMim08qcyV7dVc3mkMzQxGewSw9kRkWJN/jJvMn3vQ17L2nmKd7/cOtfaQVAfk&#10;CfrLUFI+RqbACk8HWDnXuE1+7NbwTx2g07rGdrVswPdU03a1+uPH2C45C8gAr3xdsW0zrf3UcWs/&#10;fQwAn7Dus2cAsbc1sE81YJUklz9ccXD/H9hc36fzSMI3AlBJcDWxuZZNfFczTcsGXZdTBwqS4WcD&#10;7raTegUL13f4gNUe3AsTs+QBy2hUw8Q1ALgGwNbIp4bx1arYVoEKEKjLd++1yr1sP3CE853imoNs&#10;NCTGZmPSkL/4tSm5tpyUbUtY99UEmBW/bUpJGLDwKLJ7HEaeChI7e8oDTSi6HYD/jNwe1ZCGAE6b&#10;4JhR9hvnQapGl17iplI9KsejGUpTdAZNSXR1qen0qsMUgW+/c69K4Rx1ExIE4Du+5JldtIfr9j/j&#10;a+GhoXYWvzE+JNB6a8vs8c1le/Gpb9gbP/6uvfmT79mtn/7QXvvet+xp5PMPrm/Yt5HXj85N2T0j&#10;vXZzqNtuDve5dqmvw8Zqyq0qJcnizgdZ4AkfC/X1t+yEZMsJiqTzR7qUP82MUaqtmhLzq+jQZfiv&#10;xQL2EX83U6fS65xVHwuwuhPKxou0ITplx/kEqzwWZKWH/a3k4FkrOiC28bbcvcctc9cRi/n8LusM&#10;32f/9VcJ9j/fCLT//nKw/Y/Xo+xvnw2xD75z2t56wtvefDzCNrPOWzG+b/aB03Rsf2dUCo6ctfxD&#10;ZyzvwClL3+Vl2ZwzY+8JS911DHB7WdpubwB/0vLZNwuGyzt0jv39rODQWcAZbLWnwwFcuDXyezR9&#10;r4XnpgkDGp7pwlj3w7wCq6RyPwwrozOZWkQrca+p6cb/bjofazWwrab3tfjHWo98ahSHq/4JgFWW&#10;t4v1fiT9WAIAVOUb/Gi9AUPLgRj5v2yD8RU4G+O8U6iyvmikfkCi1fnKsMRiYKKsAXle5x9lF1CL&#10;GYdPW7OGkbaAubVs8EamAl4BuJH11jOn3VKt6aQ3+3hZC1K57dRJmpYnHFg7Tp8AxF4sj1uP3xkA&#10;cRpwi1UBEa1K4KVVK+jF/5LejZyrAQZpgrnbTnpZ6wnWvQ47Jm+jtXrjV584Zi0OyB4jUgeIGwB/&#10;EyDv5Htbjx22+gN7HZAbZIwUcIOFa/gutToMSC2gFrBrAbFbAmq1GvnftxVCCcBWqzzIvfDi2r3P&#10;2gXfQHzqQBsJjrHhYHxlDU9FJrk2HZHkmNozPOUBttoYfrVKzQjkAvUUUnwEv0elfIYVeIGthxQ9&#10;RZpO8IBVFWQWAM/QSebxEfXgD96533bvP+EktJj3ji/txgfe6yYn7N17wE4eO2lnvE/ZOYxra36O&#10;rXS12neRyW/++fftzZ/9yH72tcfs63ffsPsXZu3yUK+tIZFXWxtsva3erna32fXeDrvU3W4bbB+v&#10;LrXK+EhLQoZHHPe2BGRqUVwcRqHOGrPyrI7fpFIvE/i8mo02l4IMhA3GY+X3bgWr6IB0uGF8uXa/&#10;uD9M/tdc4r4wza1Nd3W1LsB+ArSmKypZX2+P6AnDhzwdbeu14fbpr9Psf3+YbO/+INGefiDA3v6W&#10;v714f7BdLYiF5QFOWjUMrzctltmQIrh8v8rKTNDxpzB+s8jTaWTsFP9PoGbm8RVX8uttIbsS+VoA&#10;45XyOfulVtpCRjWuAPsnl+OvyzVAZsdpMn+ZLSC/VY1zCFUxSOtHWSiVcQwQK+WxF0XWCnAb/WIx&#10;bvyWcH4HxkqVPjuC9IJugTbdukMyHIgvBKe4OlY94fjsAHgE0A7HCsjF7vumkO0qkTOqoB/yeJzm&#10;KbCPkU/V+6t0/Uh67vUA/v0wbljGoVP47Am2reGEB5xqWheAFfUVmJsFUp8zbqnPtO4Br7d1+p62&#10;rrOn6ODe1sOyx+/0bRB7WLjL95QDZcPRQ0hiAHNYbAiQDgGuw3sB4n4ADNt6w4AnDrPvcevgu9sA&#10;aQdy/IL+B7ztrLcA7BYHZM4n1mcpsHdw/k6MRjPgbeL8rRiMFn0OWzeJyWH7erYL1Gp17FcjQOM2&#10;iJkdO7NPhfPFdX344Qe9kPlH8amPWMnug1aglyvv3GMFu/ZYyT4NnWHkYKnuc6HWGxBufecjbOB8&#10;lA0Hwsoh8S63ezIcQLOc0rgiPrRYeQRgDyrFzy+K/QEy1nOcjjCDZB8F5P10hEF/zcNNsGO7j9jO&#10;XYdtJ6D90h077C4XxNrrYWCuQ5lWZ44es7zocFvpaLIbwz32o/uv2s++fL/dmBy1sUaBL9MKw8Os&#10;nH1qY6OsNSnexorzba2l3laba22+ttImyorsQkaKlUeFWUFYCECOs9bsdGvPzrD+qiqbbG6zCzEZ&#10;Loo7SudV3bQxpN9IVI6NK8ED8KjcrTKzlB+tqpljyENFrT0vK1dSPh01lnU6rIrHT6vD0nFHVAAx&#10;gs6I4RoIy7bOtCJ7YLPVXvtWo03k+tpcqY99ezHK1grCbSRUZYcqATz+aChGIRRAcexQJECIKbZ+&#10;ztUXmecAMqAijfw/DdCnaOMJGl/Nc+Or8kXHAckk2yaTSgGK3qUssJfYTApAScF3BjDTmVX4/aX4&#10;zoUwbDxGFXcBJu1BhrtZWbhRnRjhCwGANTDF2tmnIwipjFHq1HhtkAfAAxEqe4Nrga8+hsLqZ12v&#10;unGleDAMQ/x2VT9RMQHdB73+VYX1NJFhIr4QY4nExtgI4LrWKZh/Gr94Kq3Mco6csU6YeFsjMrQR&#10;sDQDSq2LeesBcBNAbWJ76xmQ7j7zsHHbaQFTCRYnAepJB1oHYr9TDrgdTkYfd9sE4EZAVXf0oJPG&#10;ArIDMUCqh2kb1MS6sK0A2s53dPC9HbD6BZadMhYnkOdiZAFYqgD53Qr7dgjAgL/z5FG7wLLV6xDt&#10;sLUIxDB0C0zdijGQCmjQ9x8RgDEe8pd1HfL7nf8vX5zlYST6Yfngnki3EksqkNel+w854Bbt2W+F&#10;u/ZZ/o69gHkfoFcW2WlTHrlaxQElonDPTvi6V8C0njxH87eOM4HW7Q/Yz4XDvMjq0CRXWE0AHsWP&#10;HEC2KTOoD4ved07pcvEW5X3e9uw97BI37rhjt30JCe2Gke7aa/v37nfgDeB+TDZV2ZdnhuyJlSn7&#10;zVcfsCfXF+3+2QlbhV3HKoutC3C2pcVbW2qsdWfwncX4XWyfLgdUrHdn4RPGRlh5eIgVRkVZ3Dk/&#10;i+SZJvr5WHVqkk22tdhwPnIOYI4DkOn4MoBBR0oodokcKnY4DWuNA9pJBa4AwiwdbRoAi5HdVNJ4&#10;RaHLbFadUJFoDY1oSCecFqbqF8qzTrW5knq73Fts35xNtMQv/ZGNpPjYfE4iHRpG4jsHQ2EkQNsP&#10;Aw5hQIZgqPEYvVWiCJDwf4xeGaNKkwWOUSfjVWyg0HoBdDcqoC9S70aWEQG4XNMQ1+zGeLmmaRhu&#10;KrPSjdO2ANRM/N54pHfC/tNWeCrM6nlGnRjZXk3uwN/vV22rUCQ2rNoHUHvxUTUXWgzciYLS8gJg&#10;72K7pwxsulMxquc8Go/Bi8UfprnCdsqP1swj1sfjPdUtVclyAmOjpvuooTDFD6aSPeV+ZjIrrPxU&#10;IIyda9sE0kZYbmuphAxJVf3fgkRtBkza3gyY9H8r4BWAO8TO7NN28hhgPYlkFhsLwAKvQA34+Kzp&#10;OAA65olUi4U9zfO/awBMUloR7DZYv43v0nFi4U4H5OMeNub/Fq6tlWPaYNlOQH0BiS3wdnofBtBH&#10;YG+ArH20xFfW+VoxAB4GPwqwdC0AFaBvZY1t+f/yrzUBw23n99ewrjxw5Ym7XPEDh9yyBL+5dJ+G&#10;wcTEZzj+JP79UbYfsjK2l+3lmD2AGv+1ZPdhK6aV7DsKw5/AKJzEYJzmu1AypzUZ5Lwr49MNg+vt&#10;d90wdDudpQQJ7nfM1/Zx3HaY103M3xpGQkL78NvSQs7bPRN99vjSmP3k/sv20je+Yr/C3336kXvt&#10;W5vzdt94r01XF1tLSpw1IpE7EmNsKCfNJktgztJ868/NANgJVhEebKlnz5jX9h32X/5//95Ocy+O&#10;3vklC9y/12rSAX1ljfVGwqwRgDFWwISFkYDjKpkEs84AFAF5Dlk7n1QOA8PQdLoxFXTQsBNgWVBy&#10;CtJ1GEZSBY9RGFGfj0YVwkj51uaXbOs1ZfZfX66z976daanb/63d0xpgY3GhAL0Y4MKe+JaSlcPR&#10;+IySl1yPAC05qoL0YvihmCL3uWebFABAjSrguHwXQJpMqnLyexyAD7FPP9fah7ro5Pcp2l58Jtii&#10;d3pZ+F1HLOngGcvCz8/xDrKMo76WstfLCo76WKMmS4Qmu3I7qpvlrgv5rHdLqVazglYXONcFjHOH&#10;GFtzfFFaOkafdWO8B/CrBWDVhN4qQ6s2BpA9AEZxCMBcmxuqU3Q/nueWkG/jGIGZzDJrhQyalMgh&#10;UG41gbUen1RNAG5DBre6sV3WWao1Y/lbxZLsL4YV2BR57vIViE9aJ+x7wQEZOc05mpDJ/zeAxcJi&#10;Y237P5IYtgc4rVoHnO1iXloHIBXbtnNNrewrpm3nnAJvpyS0A7CHidvwhwXiNvYVeNtlEDiv2L2V&#10;36BEkybWpTjkIvx/AHx7+KpWw1a3I99VMLKAu5UXriZGFoCrj8iw8UBdHre3aVZX5UEBlSVsLF9a&#10;rLzF0OWslyLLiwG6WhGtEJYtBPBF+72s5NBxKzt8xsq9/a3CJ8Sx8M4dB2w3bbtY+M+2A+QdLoXy&#10;NL695vL+4O5N+/rGtD3/xH32xncetzefetJ+es8VW+9qs4KYaDuPsojA9cnwO2OVoeesKy3WFmvL&#10;bKm+ykaKc2HnBCsNCbSQfXvs8Oe/YMd37LJYfz9LC/CzLFpjaopdGRqyvuQc6zqPLy95KoAgo4dh&#10;5FGWKkWsmuKTSGWVKB5RuR3AMSE21Ocwnf4fCBPrAmDA57a7Y5G2yGMVKP/1PTlmH2fY95cjLe/g&#10;v7dXvhxtL9ydCttpyh+yExAPcy4xssA6xlIgHeN7VMNLy0GuYUjXh5EZCM8FVNn4qzRJa75P0d9+&#10;2LoPBdCJ7910Ls69viTz4EkAesxS9p+wtEOnaT6uZRw5a+mANmbXAQv/4naL+MJdFoM7kwaYi7zO&#10;Wr0v1wYoVTLWgTgUNua8Kls7gEzuVjokbK2pmQKxACwgayqhKlO6srJi39sg1lzhfj5zYBYLA2Y3&#10;tp4k5YBBhIEn8X/F6GoaztrWimQSWJtvg1jgbVBW1SkxMB1f0WUXqEIus6/Yt5X9xbqS0QokdbO9&#10;B8ncC4B7/Dxg9gAcBsa/rfc66ID6f/xgfFLWHYBhTGcUxJYwixjUMTDf4Xzh20zrACz5zLnaj6t5&#10;WLeLz7r4jk4BXcAVA7NUZLwNEEqWywA5H5qmjLEmfo8CcgLvVvBO0XA3DVL/a9jqGO7EUYB4CFY9&#10;KAB7gCwWFjNXI2PrT5zEGJy2Bu9TyOkT7KuxbMlvse1xB2YB2zXNxOLzsoNqMgwCN8BlWbj/sBWx&#10;rWD/Mcvn/zw6lP+hk3bnjv22Z8dB271zHyDeZbvwgQ9jPM6jIO6b6rffPHaP/eSedXvjGw/RHrEf&#10;XVqxvuxUO33Xnfanf/Qf7D/8mz+yKF9/i+KeZJ3ysrGSbLt/tM8enhiytbZ6GyrJt+bkWCsKOmc5&#10;Af5WFBJghTB7WUSgtabit5cW2dXhAZsrr8XfS7YeJKMqV6oaS08QnRQZPAQwR5DCArIA3q/KmfiA&#10;3chiFb7TsgtfUctOjEB3IJ2UffqDMq3rHNvx+X+1UWX/9FK8/fWvfe3NrwXas/f62V/+NMD+5dUY&#10;e/5uOnxQEAoFPxl/sytIkjWLa+H4wAy28V2a9cS1XeCzjsB0lhluXYEjVa7QcI4AJR+14SwuA8ZR&#10;M4JSd3tZ0s6DlrzroKWimlIBZrKAfOC4pR44AaCPWwKfxd2505J37rF0gJxCS2JbIoY1Zcchy2b/&#10;Ci9/qzoWaBfOqzg7vx/AKvDlee8ySgGQatv/DWBPXWlVxPG0Acl0XKwemuZTq860wC2JLbAr1XMk&#10;EVcgLtsmU6Qg8IEFWgdgSWSWTYDGSWY6eQss2iww4dvKv71wCkDAelsyWds62afH55QNnPN1rdf/&#10;tPX5+7iEDvnIilJrqElRYwW0PEGs/YD6EOAVgA/DjJK9yFxA3sL/7YDxgtiV7+5UUEzgBKyt+LKt&#10;Rw/YheOH7AKgbUcSb0noLQC3ywCwlL8sALfIGGEE1Jpgchko/b6t4bGtYJ0A3XLqlFu64TNYWACu&#10;wjfWtEoPC4t9NSwmpkatHAPAgLcJEDeeOIUBOAYza0612P2486U9M690DjUBFwAjuQVgyfBymLeE&#10;5VYrBvh5R0/aKdbvuGufq3O1f/d+O7Rrvx3nuCP44rnRofi899mzj95tzz160974+kP2zfkxG8lK&#10;sqwTByw/wMdyQoMt2dfXKmDiLNyb2ogge0izk65s2Hcurtr944MuMj2KP3whJ9XqEqOQ04FWTetE&#10;Ws9VFdtSXaUtNjfYbGW9NZ2Nsw5/pOF5lXyBVQCIgLoF1k6VU/Kn4wV4gKr/e1jvut16AJZA3xXE&#10;sRGwE8e0n4qxb3bn2j8+H29/+fRp+8tf+dNO2N8+c8b+9tnz9je/CbR/eSPOfroYb92nwz1T6vj+&#10;DhWcD9D3Zrulqmn2hmdad6gmAWjsNdVFh+tUXMFbY7lnLR+jmLn7CKA7YMnb91kKwE3bddjS9rBt&#10;zyHaYUvZDYjVAHIKxjQJhZS4Y5+lYkDTeQZZPPtMDGga+6exfxrqKYNlBufJ2nXU8veqeIWPlXn5&#10;WfWJQFMlSxWPHwKAimjLh1Yd6AshiRgVFUxQPepUNx94iKZKHV3Bqhf9/+fqLePsOq8sb013T2Jb&#10;rKpSMTMzM6OKmZmZmUkqQYGYmdEySLZMMcROzCjJki2zYyfpns40T896135ulZN5P+zf4XNv3Tr/&#10;Z6390GHOHSQz4UjEsXBKRL8UCjKziBQEvMeAQJ+QiVVthK+FoAm8qt2VD3cTVbeZYIpStXC9g+oq&#10;OW6ftyshJsCekvdq8lwBWBR4yN8Hg34EmPlUr68GYGlqEvUWQAVeqUxaqYVupK1WQSWV3FSga+Z2&#10;m5s9ARZL7IhuwivRwwJDAUz17SC8XYRXIJZ9HaK+bnbqvC7+DXIfyZlXmp+aCW0T4W5k1PN8qTRb&#10;SRNEgSUUvB5MFzw90OHjrdYbaT1VTiwqTCsqKlxGC11GCy2jtGocpQAQ2FkAuhJkAtxAoOuoxKLO&#10;K1EllWIM6fpZJRMjLCuywFtJ0Mu4T2YvWYkyqneBkzuc+KDo067pauvDwdwGbtz25+c5mZqhsygL&#10;Hz55Du9cOIoHty7j+1efwcOnLuLt4/twZ3EWT+2awv6uRvRnpKImLBjtybE4Pd6PV44dxNuXz+O3&#10;F07j1v4lnJ4Yxi5CPFVTjrmmWqpyI470dOHUUB8O97RhT0sDltpbsLW6nsoVi06/RHRSgTtkDiyp&#10;tGGOJyHrSgWp0l2Mdh5vD0ikQvKBpFp3EdZeqrFA3yNT8hBmmUT+maxi/PlaIn56zxX/64NQfHvW&#10;D9/f8MA/vhOEf3rJH396IxT/6yMv/PfvY/F8ZgC2eSTys6RZJhUtVO4mP+b30jbqGa6iwskfRfZe&#10;yCKAaSYE0ojKamSNdEKbamKFNDMbQkqAZd3UFlnmjgSWkJpYUIUtkczzttDxJJraI5GKnGzJILhp&#10;TFsymfJkWVJxWQBnEOwMQpzJlCiD+zJ4PIsFQY6JPbL4uVm8XoCW++c7eKLQxRdVXiFoCY7FUHwa&#10;xhM1AyekO+hQLB0JIZaRTjJZvKhyP5VY3pEks1O2BEazIJCJ8LbQech+Ohuqd08E/wcRiVjVLs09&#10;hLhNclba5Hbms21U1nZC20pwWghGLxW139+TCutJdfUgnNLuS2VmdBNisc+D/l4YDvRBr4+HagPu&#10;8/OhxfbgPQkfz2tSebAN6qi+NTYWqlZYgJZKrmZC3E64Wghlu9Qqs5AQ5RUoe/ldNHCKJSa0PEdZ&#10;ZoGYqqpqoSWk9lsKHbnX8t8ihVEz7bMqlAi1RnkdVdRRqUV9V1RYoG1igSMQSzS5uSkVVrmwvWaQ&#10;hZr8gKVwOSFWUCqImQsT4gZnOd+N96I1/xuIfwFYlJmw/hLMoWWGk3KB2p45NMEVNZaZSwqc3eHA&#10;B0Nmm9y8SRdOfEA8ad3D+Dm+VpZY7GrCB9dO473zR/HVc9fx0xvP4afXbuOrZ6/hg/NHaKV34MJY&#10;H44QyFO9Hbi9OIcXDizg/asX8eCF27j3/DN458p53Ni1DXu7WrGVObGAfHSgB+fHR3BufEgBvNhY&#10;i72d7djV1Ko6TZTa+qLU0R9lLpouhJVuIahyD9WErC9vV0p4aPZXe4Shxj0MdYxal1BU0L7W2Pnj&#10;hfRafBpIQM8H49++iMZfTkfgt1FW+OGaP/7lbhC+3uuNz2qd8W+fxOO/fojFj/3ReMvaH/1WPgSK&#10;FpfWVTqCpBhZIYW/UyqXaaKWKizUMoOwZpoRNEYGI50FoewTNU0gzC7rtRFhYY4ibxfkUwRy6P7S&#10;mZ7Em5upSLI0oxJbIN7YiKAz92XhmW5qTtvNY2aWSKMjSmHBmsJnIp2FQha/Q6aRBRXZElsMeS2X&#10;ou7JVOlEfkcpNHKo2sW055UO3mimnW8PjGGhGEvLHK/e/9wVyPXQBLoIGcwfjbawGLSHyRslo+l+&#10;uE6gWwOj0BQg3TWDJQemQhIQAbWLuWsX81iphGr3pIpJDkxweqmqQ0G+DB+MhvhRbb3QS4j7fd3R&#10;w3MHCfUwbdtwIG10gLdS4H4/X/T5+/KenujmtlhpUdvaZYAF3gZC3MQfrZX7W52kHdcWzY60yO4O&#10;CmBR3m4JrouNluMaBdaosKYSizkwj4utl0KojtZcuQYWOk3cbpQ8fBleVXklisylhMp9qcCyFBVe&#10;gbeNBY/Y6XqCKABL7zNpZpJ+22qs9HIOLDZZcmUBWCnwMsRNrjJjJSGlfa5UIYMypI+5s6r8WlkK&#10;wBWy7kj77eTBQkKmLnJBEa+3s7SCMa2e1kYd2mdz+Ns7IILWPp6/+6GRDrx18Sjev3gCX926ju9f&#10;uYVvXnwaj7j+8KnLeP/ccbxz6jDeOrIfL+7eSYC34ndnDuOTG1fw5ct38P1br+Lz557Bi4f34eTo&#10;AHZSfSfKi7DQWIcT/T1U4XbsbWvALoK91NaKXc2tyHXwQJ6lG/Ks3FFo56Ui39pD9YTKsXFHjq0H&#10;cu09kUcFzJPeUdxWvaRseB0j10J6X9HGUhUvRKbgu9AMfGTojAfZPvi+MRSfOrjifTqTPz7vh3/7&#10;Jgx/2h+F9wndoyo//PlgAh4lhOFby1C8YRuCOkNzgiUwOBIWgkkYMwlnFlVSlhkENJ0ph6xn8lgG&#10;81bZTuP+VIHK1AJRMrLrHx5HqIUFmmNC0RDmjTo+2w1MIRoiAtAQHoiG6ADUR/ihJkheLOaFaj9P&#10;1PBZLw/wIvimcNfShauOPixXP4FMilZFGAu3EC8Uh3ggy9cJeQG01AGeKPD3QLaHIwrIVoGPCwrJ&#10;VRHFIsLIDEFaBkgh1OlU+2xGFgueTGNzfmd+V3EGLBDSaPfTTZhzG7AQ4d+eRksvBVSygQVW9QYT&#10;xkBPgutKaAkKS6NeP3e1bKGdbSQwLbS0orqDBHQo2BsjIb4K4D4CLyH7J8Klx5I/BpgHK8UO8EFf&#10;oC/h1QDcQ3vdQuCkLbaB0UJoGwlwo7TdUn3bCGSHss9UVp4n8PZR2ft5f4le5uqdVM4uAqgqrlRo&#10;8uROydMJawuvqXawpJLy+/JHbqGbaJDcl7CK6iqIRZWX27xXFFjW5bg4EWn31kAsHVhk6hueQ7ut&#10;+ourdmOBV2qvpVMJFX0Z4Cbmwo0uVGDpr02rK3ArcAm6RLkCWXJkmXOMENuLCsvQSGmycqNqu2uU&#10;mdcVunrBiv8kqYXW2rQZxtqbkRgQgDg3F5QlhGP/aCteP38Q7185iUe3r+Hbl57C13duUo2fxKOn&#10;r+HupbP4HeF9ftccntkxw/x4Aldol985dxLfvPYS/vGjd/CHN1/FexfO4tzECI70d+NIXxda4mLQ&#10;n5mKnfXMfesqMFVSgPHiIkyUlCLfmWBau6OIOV6RvTeKqSDFDlx39EbhcuQ7EWpH7nPyRhGPySSG&#10;xU4+KifM5/m5tJXH/eLwFa30Z6ZeuCvTxRp64BN9d9w19cXHxo74YSYA//FFLr5rDcEDHrtrwjD2&#10;wpeWvnhk44cf7EPwvB0tqSgtLWwWI9OcSktYc7ieLfvE7lL5shm5XJfIJsgSGTw3zYI2mlCH65si&#10;iWlKGW1zhYElyvUtUWZogSqqdBWtdQ2BquC5mnne5P/KAprpUqWvNwKMjeHMwtXL0BSWGzcimM9w&#10;tK8LonydEUlIo/3cEEOOYv1dEBfogvggVyQEuyMlxBVpwc7ID/NDoJEhPNasRwRhNfn1EwhnoV0f&#10;HEC7TTfGZ7eQz3iGtRVyKR75DoTbxobqb4R0uoY0c3OqujFW9bHE6A9h/ipQ0iJ3EOSeAA/0s8QZ&#10;IJhdvlIRRdWiQg5QXYd47kgY1ZjHpNa5jyosFVdDwX4YY77VR3j7qND9VOxunt/tS0vN6Ke97mYJ&#10;prpL2lsqYJupls20ss0CMG2wBl4H9NEViHXWQMwCQq4Xa064egVofp40V4n6y727mAYogKnEtU5W&#10;zN8JMP8WqYRbqbT6Wwst62KhNXZa9st4Y34fXi8Ai52WUD3PmN/X8Tuv9N9eWWq6dPK7yyB6D/5u&#10;3j68xpMguyqINfOFOaDK0YXq6kYwV6DVACyWWmOzNfmxtCfLsEix30XuPrDmwybT6GzaZACdddoI&#10;cXZGQWQQpupLsH+wGa+c2E1LfBr3n72Cr198Et+99DS+ef4mHt68hA/PHMNrexfwws6tONXXgb7k&#10;eFwdG8Z/fPgO1foF/O70Cfzu5HE8vW0rdtVWYbK0EPN11WhPikdlaAAG8zIxnJtJmNPQm5nBZTby&#10;HEVRPVBkR1ipsiUCqSPzO3vuY56nggAXyD5ZJ8jFEjyv2MEXuVYuOOETjYf+W3DXzAf35UVlllxa&#10;eOMeQb5v5YfPLTzxOa/5JjGMcHvie/MQPLIOxCOrQHxpFYAvuf6NbSB+sgvDc4S5lr+P5KCZVnbI&#10;JqQ5tLPZEsvA5hLgvOWQ9RyGOs+GisdrIg1MkKJrgmp9a9ToW6Ha1Aa13N9IZ9RsR1ANrVGx2Ry1&#10;6rg16gzsUEU1zKKSRxvTRvNeiYxgbrvTYjsTQEcLSzW8097MDA4Ssv7LtjmczEzhbGYEb0MDugBT&#10;5tnWiKYbsH18LYIIdJWPF+ooJHV87hr4zNfxOW4I9kWjuAMyVBskTsGH4YtKiumqPtqDXsp8D0/s&#10;o3r2UO4F2m6CPEgVG+bFAqjqYcUY4vlT0UEYp8UY4TE5ZzTUn+f5U5llYjofgs8gwD0CMK/tk3vz&#10;vG6WSFIZ1kib3ExlV/aZpUwLwW2lykvlleS/UjAM8DqNPXdX9ryf9+rjvbtYCHTK95GeXzzWzYKk&#10;UwoGwt7EgqCOBU2j5MQEWxS5kQq8Au2KAq+sa2rgNU1KEm1UXlFnjZWmEgvI/CGl44eAK1FlZ6vg&#10;leGSdVTjJhcXdHh50bF4o8PTi+tSCcYfnuqsZhUhqAKlCubHlQRb1FkqwTSTFGgmKlDwEuJ6FggF&#10;bl4KYBPaQy1tI6xbswFWhjrYOliPq/tncWi4GU8tjeGdS8fx2TPMa5+7gq+ev46vb13DvWvn8Ltj&#10;VN/tMzjb1YahtCTUs2A92FyP27t2oCMhDtksvAbSUtCXmoza8FBk8zfI499bwpSniFEXE4mOLYlo&#10;S4xHB89piolFjlh7WuRCO08FprRXlzr7cJ+HgriQFvsXkEWFCbIGahls4IxD7pF45JeEexZeuE/4&#10;PmPcs/LltgAs8PpTYQPxg2MIfrQNo+L64WtLf3xlGYgvmPt+Qci/tAnA19ZB+MrGH3+wC8bLDiGo&#10;Z96ZakWobKQWWACmEhPCPEaBFZWL+/IkuC5wS01yFu13srkVwvWMkKBrjGJa0RJ9E1RSeWto22sJ&#10;epUosrYZyjdboNbQTsFboWWJaiNrlLLQSOe5KYQvlRHFFMeT+bGTmQXhtIALw8nEHI7MlZ14zJHr&#10;su1CS+xEiF0IczALgDS6hlQLK7oC5s9cTzE2QQHvW8ZColjfDEV6pihhPl/J71PBHLuCf2sFC61K&#10;Hq/h3yMVrKva3ZhX0nJK9NBCS4VUj6jfsgqKVZZukr2ERgDu8XIitFRc5sMDAjhLhhHGMBV4KMiP&#10;+6jOhHmA630SBKyfFl0UvdefwFFBu2nPBVjJg0V52/jZYqmlrbebn9nJfEEgVirv68p7SqUYCxlv&#10;L1p9D6XkvSxsZCmFRAe/Wwthb6L1bnDmvai87fwcye+lnVuaxDRq+1eAVzquCLDSjNRK6Dq8fRW0&#10;co2q2BM1pgOoZyEgubLYZ5l5s4H2uYmK2MAfUFS4jVa7x9eXAIvqMxemCtfxHGlbriWgorCafNmV&#10;9xDLvAIw4ZbmKmW5JY/2pNq7IdfFA5a0eKa0cZt1jLBm9QZs2rAB3W3VqC/NRk9FDq7Mj+C1k3vw&#10;7pUT+Pjmady7eQ6f3zhH9T2KV3bvwvmBbmwryEZ7bCTa4qLQn5yElogIlLOgqQzwQwWjzM8Hpf5+&#10;KGABVOjL9eBAFAX4I4/n1IaHMweMUn2oS/38mMc6U0kFSg+UuXih0t1fQVxCWEtpnyUEbIG3zMUX&#10;5S485iyjlZyx5BaIh4T3vrkv7tIKy1sG70lY+HBb1NiHCiv2OBg/O0cqhX1IoB/aCrg8Zi3qG6Ag&#10;/oLLR4yvqMYy+d1rDkGoJwwCQh4tb44AzMgnpNK+ns/IpeLmEvA8LnOs7ZDJSCJYYZv1kcH0qy8j&#10;Fj0pYehOjkA3c+2umGC00eLW00nW89lq4LPYQJdXR6dW4+7Mv89JQZdhbYs0whxDeFMoUul0pqnB&#10;nkgJ8kQyn9kk2uhEH2ckkJkET0fE8TmP8rBFtLstkmiNBdocK34vKWxs+D2ZNpWKnTeyRbUxhcKS&#10;6R0LxyYWmtVMPyrFCRjTBRrTBZrYoZKOYVW7iy3anKzRRlVscbBCO21tJ5WsnQqpaWPV9HjqFssq&#10;cDFP7WL0cLubwPfT9/cxer1pd/mH9lP5BGwJga5XwcZ12ZYgeP0qvKAZfuhMOyzdJwkCQelhgSGf&#10;JTFKhRfFHwj0UIVINwGR5impbJOBFBJSUHT6eBI4AdVZhdSsiyK38h6yX1Rb9gvg0pwkS3Wuypvd&#10;qLKiuLwHH9w2b67zO7TyulZC3MxcpJEKJblyraNYZ+k5xgKAkLZw2chtaX7r5rVdVOA2d/7DFZQE&#10;VtqKpSabKl3PPFngFcss3TQ1SwIuyuwox6SQ8UA1oc53FYBtYWruoN71u3HDZqqwFrQ36WDVqlVw&#10;sTbHqblhvHRkAW+dP4TfXziIt08fxO+P7cVLi1txeaQXS7WV6KV1bggPwQBVdHd9LQ62NmFXVQUm&#10;cnPQFR+P5shINEVHo4YqXB0VhpqoCGQT5hT+rSUEvDY6Ao0JscgW+27rghJa52IBmFa5woW5Le1x&#10;KddlXzm3S51pq509UMFlKeEu54N3wDsCn/jEKXDlPUeitALv51yXdx/dt/DF5+be+Ibq+5NjGAEO&#10;x3dUZ9n/wCaIsFJ5/wZggVfWvxIl5vJ7qvAdxwCUS8UP7WwuVVYAzlUQLwNMYAVctSTEAl48FTFI&#10;Sxf5gW6Y687HTFcutnI53Z6N6dYczLTmYqolFxMtORhvzmRkcTsb29sK0ZYUhmQTE6X0ougxXO8u&#10;TsNkWzHGGvIxXp+L8YY8jDfy2kZZFmC0NhvjtVk8noPJpnzUhwchncBKx518wlsg34/5dhHvKb39&#10;pOVCnFkdU68KFualm01RqWdBuKnIVOVyXVOUG1hjlcDYzRy3lxDJUrY7CLVEu7M1Wh2YrxLsFi5l&#10;n4Kd0Sk1wQI4FbxbhXSmsEMHo12aeCSnZSGgOmUQpi7CL23GXVyXziCyr4eQdFMJewiJ5LSt/Ow+&#10;2nfVXEVgJYZoxwep3n20y1I5JgrcQXAlpKmrm4WB1BpL23UDS1MBT6Bt5T1FiWUp50p+K/A2sHAS&#10;gEVlJVrEKjPXbffxVtHGwkEsuqZCS467cr8XIZZ5uMSiM6fmA93qJr3S3FQHFemo0k4V7qCKtzGk&#10;bViUVdqJ6wiyNE+1+zBvkc4jvLZeAc2QfFnOXbbY0rOrhoWB1ELbEF4zC2cY8Z+ltVGXAG/CY79a&#10;g//5D09g9eO/5oNVhTsHt+P103vw8pFduL04g5szwzjd24LddeUYzU5HI6FsovoO5Wbh9FA/Xtq/&#10;hNvzO3CsswNDKSloj4pGVUAQcvh35LJgLAkOQiKdQypdSlVkCJqS4lAdEa4sapG9mwK41IH57zLE&#10;5QS1hLlxIY8VObovhxvKRY2ZQy65BeGuXwLum3oTSAE3EJ8TwntU1fsE+nNzPyqtH75ifvsjVfcn&#10;KupPMvE7c97PzX0ILI/ZBv0VXkL+pcQyxLIt9lpeCv68QwCKCWUGAcgjxPmMXIKQK8pmLcqrUd8s&#10;LlMJSqyhCYI26aKAz9V4Uy46KtLRWZqKscYsjNanMzIIYSbGuBzj9jhjoiED29ry0Z4cjnRzM96P&#10;is/CINbUGO15SYS8AMO1ORipk8jGSG0mhupzGLkY4vpwbQZG6jMxwc+riwhSzU15/H55NlLRZo0C&#10;Ph8jZbxHVRGashKRR2ebQ/daExuC1rgINEUGo5r5r9SKVzLFrSQLqwTcAW7009bKss/LmTBL0MZ6&#10;0zJz2UsLIGB3Ek5ZCsDSnVGA7nIVxbb5m/gr5K2OAj5V3UnUXJp7NO22HbxGOmBIJZWCV4EtKqyx&#10;8qK+si1twpr2ZmfV60vyZ6kUEyAlx+3gH9DpS/iomtJvW5qO2n29lO1t4zEJAVvstAZajc2WfRob&#10;TdVWIbmunE+ACW0HoZaQjigCeDs/Q+4lzVAyCYEMuVR5MtVWYJaKK6mxbuZ2C0OgrHOl5SLA0rda&#10;rHKL2GuG2GuBV5aNUgC4eyp4pUumRC3vV0wldqb1NCfAZuZ20Nqkj/XrtGmlN+KJx9dThf8HMqND&#10;cWNxihDP4dbuaVye6seJ7iYs1hRjPDcNLbHhqGRa08KcdygvB0t1ddhZJpO0JdACevKhdkC2hb3K&#10;BVOZGiTZ2sPu148jhA9jcWgAmrbEoi0lEcVMDdLEjgrABLeUuW0Z89oVgMsYxQ7Mn7lflLiEEGfb&#10;OWGHi9jmeCqtF+4SRqlxfmAZwPCjGnvjIeH8gvB+SSX+lkqr4HWU16uE4AueIwA/5FLZZsbfQvv/&#10;rPPab3ivn53CcN2eaYEosbW1grZQVI1/V56NI0F2VJ0wxD4nm1ki3sgUYTr6KJZUrDQDruYG8LAy&#10;Qx+VcqItD2PNVM+mbAKdiVGCOyZBmLe2FaAjNQJpFubIseU9CWCMiTHacglwUyEBzcOwwEtwR+qz&#10;MUx4JWR9pD6LIKdjkvduiA5GphltP+HNs6Wtt+I6n7GW4hw4WhhDb8NqeDjaoDA9Bn2851hzEb8L&#10;79OShyFeP9Io3y0Lq4bp1YdJ+ZA/l1wfpAIOsVQaEFvs5agscj+9fD9zUYF7lGo4SKvcwzxVot/H&#10;hYopfaJpq70ceB/pF00AqebdPC6gN9tboIUwK+gZ0g2yw0mz3s6lWHGpsJIeVKLOXbSwYq9lbHGb&#10;u1RwacYLS0i7dBsLAokOAZ0qrAZOSIhacrtTwCbQapvwdixXaLXze4sia9R3uaaZeXUH8z8BWABr&#10;pZq3Sv7MZRu3myV4rzZRcV7TwO8gIR09pOmogarZwHVNSIHhQXgJMNfrpG3YVSrBaN15vMvfX6nu&#10;CryaIOjOrgrkZg/mXLxfuasX3GxcYGbmBAvmQXp65tDWNsBaqvDqxzfg7//hMTiamWDvQCtu7BrF&#10;zR2jODfShSMddZhn6T2el46WuDDmtm4INTREjIUFCvh31FJtWyLD0JeWhH3tzWq44Wh5AYZKC/jw&#10;+CLEwAgZLNCq48LRkhKLOlroDHsnZNs6oUApsDsqaJvFLgu8EmKly8VKE+ASQl1o64xt3HePyvtI&#10;LDPz28+kskpZZsl5vajABJgW+RsC/R0h/IPkvg6h+IkQfmsXTICZ/y7DKwr9i/r+DbiPZHJ4WdqI&#10;nQ7At9bB+NExCtdsfJlHmlNpxZYyv2RhIqBlEt507kuj5U1hvpxAgGVwQglTue6ydDgTYF8HazQX&#10;J6GrKgXjLfmYaKYVbiLAjWkYa8qiFc7Gto5CdKRFIo0KnGvvzPvaItzAgAq8hRa7lJATYIIqAI/R&#10;RgvQo7KkdR6i+kpMt+YtA0wFJrz5dtKjyxIZfHabCtLgYKiNaObObeU5yIjyRl9dHrrK01gwZGGQ&#10;TqC/IZ37uM6CYtUw80uJsRBpy/XFaKg3xpmMj0lzEWEdCqCNZQwQ4B4q8miojzomtcOS9/YsQ97t&#10;6cClMy2vOy0vCwIuBwLcMMyEvo9fRllrZ7HZBJ1KK9FBi97ubIVWJyu00W53uBIyFwe0UsWlIqvT&#10;g3kxrblqYhIlVaEBW8EtqqrOp6o62ana7UYWCNJ+3czPUcFrm3mehOrrzXtoKq9cFLxim6X7ZLuA&#10;LEva5Xbm1GKrW6QtWMAWqKVzByFopCo3umsgFDiVikqtM8ETYAVAVTHFkGMrsMqylfmlUl+Guo6q&#10;3cT710snEh4TBa7nvipvX/jYuVKBXWBj4woTE2ts1jHGpo16CuLHH1+HdY8/gar0BBwf7cC58W6c&#10;HmzDgZZqLNaVYUdVAQYy4lHF/1OcmSHiNuvzu/liPqsIx5ub8czuObx66Qjmuxqwq6kWnYlbkGbN&#10;vDwiUg1oqIwJQ0NqnLLSGVLxQ4Dz7JwJsBsqqb4VjBo3X+a6zIWlA4qz1DZ7oIj53DQt9V3/BAWV&#10;qO5D2mOxy/cY9wny59a+hNNXk7/aheJHe4Jrz9yXyx/tQ2ifBVrmvwxRYlFsWRdY5ZoVNdbAS3tN&#10;kL+0Y65sFYxvCPF3zpG4JFP9mFkji+DmMqTWOZ0WNYOpgCxTCc4WpiZxzCOLWbj30D77O1sihM9L&#10;eVYc8rYEoaN8C+Z6KzHdWURFZv7blo1J5sNzncXozIhiIWBKgB1ZIFgjVFcPLZmJmGovIbS5Ks8d&#10;Y57bW0XFVQBrbPUQgRtiITDZXrAMsDkLRgcUODhgi6kpEvnsTndVoq0shZGKUip9rC8dMAFu5XYf&#10;7fkwVXioIRsDcj8WEqvGCe1IiBdGCNposDQJeUH2jYf5cdtb7VcqHSB9nF0wGu6H8Qh/jIf6Ek4N&#10;4D2EV0LW5XxR4VEekxjjvQXiftrzDmdNvj1AoPtoyweo3mLVO2i9ZWYNqYGWnleqKyUVWFWacSk9&#10;wzSDJ1bA1XTckBFPMvSwg6q6MplAM+GXjieSTzdT6VsIsKh2K6+TUVRSedXIbamNlhFYUmklMIul&#10;lppqmTJImpTUDCVuYnXlGk1Fl+SykguLhf5bFdWATHhFkRnNVNNGHpfzNfZcY51VLOe/kgtL5VYD&#10;j0sBIOpbLd0weU2VlzeCCYKFlSusrV0UwHqbTaG9yRDr12tj7dpN+NWvHocPC62R2iIsdtbiQEc9&#10;lurLMF9bgp01hZgqSmPeFIK2+HBMpSdjOjoRe2NzcTa1AudyK3EkowhDXmHosPNBqT5tJj+rITEe&#10;1UnRqEmOQ0qAD0LklTgslAqYChQ4uqLUyR2VLl6oogWvdvVGFcEtFcdAePMtHLCNFvpBQCJBC1Lg&#10;3aM6PiBsn9tI/uun2npFUb+WGmTC+wfHCPygAA7Fz8yBf6B9FtX+YhlgUeEVgL9hLiy58iMJpcYE&#10;mMA+5PpDfo7kxl/bsADg+ncOYbhClS+ysKGdtqfNlSYkW1V5JSFdKWWAQqKeGYpZWPdUZiLSyx5b&#10;gn0Ryec0yNUGlVnRiKY4JYe6Y7StCMMEc4bgbe8qQkdmJFKsTJFD+DJogcM266EpPR5THQSYgI03&#10;F2KUapwTG4hBbo/R9o410fpSfQcF4A7muDGhyCL8hU7OyKdDizU0RjKf2anOClSkRxP0EqSStYxI&#10;f0x3V6A+PwapYS4Yac7HCHPoQVF5uoJVY5F+GIsQYH0xSSgnuJwgvALoGIGWEIWWpqNBgZPbI6LW&#10;PEdCIO2nMosCi5UeD6ZC+3tiPMAL06H+mAihqvOcCd5vgPZcmqok3xY7vhLSNCU2WpqspJJLrHQX&#10;QVMVXLSzAm8Pf9jBIOmmqZnGR8YeS5OU6kdNIGVbztEoN6EmuG1U/VaBmNHqQqip1i3MxRulIovr&#10;MtKqjZaxURTcRdNvunlZpTX9p//aZiydPaTNeGX6IQUowVVWmqqpQCbEAvOKwv6isoy/BV6dy21R&#10;3nqut3r5KPtdI/abUUWYo139YG/nCWtaaXkzg5GhJXSkTXi9DjZs2IwnVq+HnrYWLVYQukuoELTO&#10;2xgzZbmYLs3CJAHuy2D+m5OC3U2lONpRg715pZiRETJOAWg3c0eNqQuK9W1UH94CHz+0ZqaghecX&#10;xMfAQnsz/Pmg5xLaQmc3FBLgEmdpQiK87r4saHwVxGVuXlRmV8w4E9LAJHwjOSwhe2BHtaQ6SrPP&#10;57b+uE+ABchvbYPxA+2yBlzmvPaBXA9UKvydTRi+tAjAQ/O/AiyK+5XAKQAT7kdip0WBJayWK7is&#10;uU8pMsFWkHvjK6ryWWsf5EvXSVtbKjFdBGEWNZaeWhlU6C16osAUrsZClKVFIN7PBTG+FCLmm7mJ&#10;gShIDkcEFTCUqWEwneIE89+l0Ur05MchmfmyWOgMWmBR4GYq8Ex3Obb2lCMx0BmFTEEiKXgj7WWo&#10;yo5ER2UKJjryMUzopqnizbHhzHttkc/CMZP3iNIzRCqf/cn2SuRQnTvK8xDKZ7i7jla+uxQjLEQa&#10;ihNUYTLWVohh5sFjdASrRpV19sOkKOuyPRZ4x1kaTdJOTzBGBNow7qfyjhLwkeXzFOi8fsiPQLG0&#10;GuBySFlyTyqxqC/PCSHktOIC8FREAFWaBYG/2HIPWmsXXiNDET3QS1Xu4XaH1IRTSQVo1ZzE/RL9&#10;YuXFKbCAkL7X/QR2iK5AOn800TpLE9YIAR9gvi4FQqe7vabyjTa8axloGTDRJraaKt3IkB5gqhZZ&#10;JhEgnBIyvY+MXpJun0q5CbHYb/XmCYHYhZALvC5Ubw/pQEJlFigFXFFnUVgnuYbguoq6S+WUm1Jd&#10;Ba9cKzXVtOEKYIGb96nnuQ2ePoSYgHCZ6BEANycf2Nm6wpJ5sJGhhZrgfT3hXb9+MzZu1IX2Bm14&#10;2VkhKzIQDWkJ6M5NwVBeKiZLMjBRnMbIwFba6cNU6NPDLTjaVY9t+VloCQpmzupO2+uOfH6noiAC&#10;mRyPjoJsdJYUwJV54trH1sPNwBzZDi4ooQoLwMX8jmWunqh080Gtpz+q3bxRYueOSWda4+BUgsb8&#10;VdSX8Hxh60dVpB0WFVZK7EcV1cD7s1M4817psCHbQfjeNkCtf00b/MiSEIrqmvsoiMU2f00oRbWl&#10;wusLwi0KLe3AX/H8L6WZiXmv5MIPCfcDqvx9givXfmkbisNmLsinVc2h3V3pzJFrybTAwg7pRhYo&#10;5TO0racCW3vLqHxhSI9yR1tlOoq4PtVbg2A3K/Q3l2C2v4xKWIi90/XoJUjJ1uZUTlekLwPcmrUF&#10;O4ZqsTjWhNhAN5hu1kZssB9qC9MRz+c23NOO8BYQvjxM95SgkQBn8Ttk0uInWVgiXNeAObA7Zrtr&#10;qLReKGThkRXrj/qiLeisyUFKuDdq8rcgOz6E97LBSGs+xttysWqEwAmEArCEQDdKSARAAVr2DQfx&#10;HC4nwv0xSYjHBHAFsEDJbQIu0Chwee0wrfcw76ksOe8jYMl9p3i9HJcOGoP84foJbz/hHeR1PWKr&#10;qeCSZ2ugk5xaFJhgM0Z4z1F+7gjvI+cP8DrpTCL9p5uliYtqKwWD2P5u2vJ2V1t1D7lft9yT+7pF&#10;6anSUkHWQjBbCKsMaWxlodFK2y52Ww3gIPCSP7dyW2PHCTmhFrhFrRup1g0yAIJQNhMAafdV/aGV&#10;Aov91qiz9I1eyZN/UV6x57TNjVJbzWN1vKZW1t29CLK3Wi/39EWyTzD8XPzgREDs7Nxoo21haGCl&#10;UeG12tDapIcN63RgZ2yKGJbcaXQ8pVEhaN4SheH8FIxTgWcqsrHQXI4TA224MtWPS5PdONpTT5XO&#10;QXNcBGrDQ1AXHY721ET05GbSjlcjJy4Oa3/1BDat04a5lj7iqTKlrlRZqm+xKK67NypZwFR6SU8s&#10;/r8dvfFRYDK+pfJ+RUv7JSF+SCC/UEEFVqoYqJT5R4cIhqhviKptlqW8N1jeVvgtz/tG2n15rnTi&#10;kKYnqYkWxRV4v+a9NW3Amu1vBGAWFqpiSwoK7v+chcTnUrstoFvy86UgoHIfMnNGDt2EqK801+Sp&#10;NmI6D2MzlNNV7hisoHoWYEd/BZpKklFblMRIpHJGoZQg1xZEo68xBbN9xdi3rQkDzI9TBGAWbuk2&#10;drTQumjJSsDCaCN2DhPwpmJsevwfEE5R8XYwg6+TOcozY6jgJRjvKMQ2+RymNikmFmo0U7ypBcJ0&#10;DJDl54Udw82I9nFCVkwIYQ1ATkIgApws4GVrjIyYILiY6yLGh6kTAR5rIcAC34SAShinCaMopYKF&#10;MUb7K5BKXqtUmSGVWJL7jgqUXJ+KDFDn9BISUVTpfDFGZR7jPqkY0+TWGoBlKfD+0tFDdd90Z7gq&#10;ePsCpJ+zdORg4k5oBUhZF+s9SfgnQgMUwKpw4GeM0KKLgqtmLebRcr4UPHLtCsRtbgRZIGYB0UuL&#10;1E1b08YHXmYBESst8LYRWKn46hDlpqUXYKX/t4Autd2dUivOaGIeLSOdWiUnltyVKqqpjeY2wZNl&#10;M9W1xctLVUpJP2lpE15RX2WbJeQaVePsriq/GqnADVTeeqpbPZclBEQADnILUADb2LooK21ibKdU&#10;eOMGHUKspVTYUEsXoXbWiOffksDI5u9RGR2CnqwkjFGJd7dV4cx4N27sGMWzS1N4ft8sntszg8vT&#10;g1TmZiw0VBN05nhlReitrISZngGeeGwNtPgZm2nXA6ztUOousHoRYObLhFh6YRXRQo84eePjwC3M&#10;OUMVWA/sCDCV9AHhfWhHcKWmmAB+S6h/dAjHj44Mnvs9wZW3E0oeLOvf8ryvxSaLyhLgB1The6Y+&#10;y23BVFxacMl1VSWWpa8GYAGUsCqA+RlKffkdZCm2+5cgxF/ahuGIiRsKqHRFNjYoYcjMKrkmZqgM&#10;88b8aA22E+KpnkrEB3tgSwT/B8xze5izLkw2YLK3FHPDlVicqse+uSYMlicjVSy0naOy0GGbN6Mx&#10;IwbzIw3Y2l+NbSN1SKKKNhSloo4FQV1RvLLB24f4W/eWY364Bo1xoUhkAbLFXDqVEGBtPeSH+PPz&#10;Omm/I+FhZYSW8gwqfy06q7JQmxePrppsVLJQUXk1C4KxlgINwKLAKxCrSqtlCyzKqQFQY4fHxL7K&#10;NtcF9DGx1cugDgfK0ELmtwRxmOdP0i7LPQRaWYplFns7KDXaYrN5joKWIfZ4ZX1AKsV4HwkNiA4q&#10;Bxe7Lt9B8m+x8RLD8p1YyEjFmCiw3F++ex9VVkJseCdB7hGLLzXly3ZcgGwWm8yQEVgC8MpILGma&#10;6iTgkndLpZgosmqKkt5d0rFDul4SQqnB/qWWWpqaCK5AKssOX190+kkPMV+0eXkry/xLniwKTdVV&#10;U/EoxWYQYqm9rnfyQC23i5hXJnux5HX1h5O9B2wIr7mFPczMbNVMlbqbjVS7sOTCAlogQS6nOhdY&#10;2yLFzgapjvbIZaFXmxiGIdrofd0NuLR1CM8szeDFI7vwytFFXJ8bx8GOBuysKcFgQRY6i4tpF73w&#10;q//xP1k4bMQm3nvTOi04GZqigACXEdxigZi2OY95cJ+DDz7xT1IVUF9JfmtHWAivAPwFLbRYZ6lw&#10;ElVV4DqJ+oZrVNdRwA3FdwzJiSU0qqqpTf7cnDbYTAPwI977S7HjhPgb5sePzPxUofDIgmpLlRa7&#10;LZ+jmp6kkozbK6HyZ14jhctDfsZxc3eUWVkiz8EaxdJ8Q4BrognNWC3mx+sR7ueEyAD+nenRGO0s&#10;w+xABeanaIunG7AwXcdzqglwIxU4CSlWJsi2tUealTXtry5TmCilwHODtZgbqcFgSyE6qjMx0VWM&#10;sc5CVQhsGybcg9VYHK1TACcZmyOZACcQ4FBtXZREhmDnWAtmCO14VwXvU08bX6agn+opxQRz561D&#10;VdxXirGuIkzxO64a5QMvAK/EimoKNAKugCkQivoKiGJrpWJqNkJewu1NxaS9pcVWyi3wUE0F0kkC&#10;JwMSRCElNxa4NIWC3FNTQEjTVJ+0MS8DLJANUEVVk9UyxN20wSvNXKL6UmM+yoJDCpIBsfYseIZ8&#10;3VXOK99tQHW5ZM4svbikCyfv38vv1CvKTni7+BkddArSLtxKaNvlM/iw98ogDkLfQYg7eZ8uXidL&#10;UV4BWHUW8dE0J61UXAmsEkptFaSa7Q7CqyAmwLJs85F2ZoFcA7om5BpN05FA3Ojmyeu9lQKXevgg&#10;3TcUge6BsLdxg62dMywsbWmjLWFmagVzQmygb6pstHTy8F2rg6o1BmjTNkebsQ2qeDzHygoZLnbI&#10;5t9QFRuCkeIsLLTW4FBfKw73tWG6ohCdKfFo2RKLqi0J8GN++z///gk8/tharF29Hpt4Ty0qsKnW&#10;ZqQ7eqCKqlvm5otCJzocFirvecbhjzYEUmwsFVQ6VHxlE6IgFljESn9vE/aL8n4vyrusuGKbpRJL&#10;qbBtiIL8a7HZ1iEEMojwSkcO6anlw/sw/5Ug4PdN/XDXyJN5sqb3luTDXzK+ohqLCmus8zLAKwrM&#10;+4qdfkilfsDPPGvrhXJRYkdH2mlzuhU/LI7X0fpWK7vrZmeBkqxI7N/ejl2Ttdg5VYVdEpMSBHi7&#10;BuA0a1MNwNbWiNDTQ0N6lMp/54bqsJVq3lOTga0D9VTtFmwfqaUq1xC+SmyjCu8eb2AOHIYtBDeV&#10;efAWM0tEMAcuiQnF3GgTZgaqeW41pvrKCWoZxnvKVUz1E96BSh6vwCxBnhusIcC0DGOhhCLEk5Aw&#10;QiXXFAstFUZidd2W4Zbc1UNBMkb4JritaRt2xFAwISdIcp3AIioswPdQvcTKivqOE3qJsWU7LRAL&#10;1KqTiCivWGneTwUhUp07BDBaYPkOYtelOUoq3eR79foSUkIpbkAsfa80STG6CKQ0N0nttSbXloEQ&#10;y/BKLsz1dp4nHT46eI4GXncNwFILLoUBCx4JGZKogdddASwKrJqduJTmIRXLyrrSm0vglG6TnX4E&#10;2JdLhrQ1C+TStrwCe4snFZw5b4unt7LQjVxKDlzDXLiU+WWmfxiCvYJgZekEaysn5sGuqiJL3s5g&#10;ZmpNRbaFMWGWNzeYb9JFNEvz6rX66F9thC4tUzTomaLC2JIPmS22MM+XNsYs5mRFoX4oopPK42+T&#10;zL8jwMYaxlo6+Pu/+zV+9as1WP34eqx5Yj020qKLhTZYvwlRzNPEOhc5e6PL1h3v+CXgZ/twfEvY&#10;vrWmAhPWrwniF8w3xeo+ItTfcPtnhyjVQ+oPSnGD8ANt9Z9pr38i8N/YEW5eJ+orNcbSLPQF4wGh&#10;k37QosAC4n1bXwLLbV033N1SinsRWXhg4qWU9ZEZlXg51xV4lZ1ejhX7LPeTe39pIXaeSxYap6zd&#10;1Du50pnHVsf4EuBa7JlpQEVWLII9bbF1tIJWtgYLE7VYmKomwDWEt0ap8b7tkgMn0voaIt3SCiks&#10;BCL0dVGXFsn7EGAq8DaCOj/eSCWtQ01hAraPNhDsGswRzG2DVViaqEddbDAttCmSLWxUv+wQbR1U&#10;JIRjB1V8K+8xM1hHYCupthWYluirxDSvneK9pwcJ8UglbX01Vg0FEoJQQhwmANPaEmKpcdaoL7cJ&#10;jeS4ArHq0CHQ8JiEdODoEZCo0koZea504hBFFRWWrpeioAK+al6igkp78ooCC4AC8S/2WtSXS6nR&#10;VhVQXHZ72GOQ54kCK7svBcXyZ0tovoum9lksdyctdxeXYn/7eV+x3N1ixcU6835KYaW5iQBLt0wZ&#10;bNFDlyAgd/MB7+Z9OhldftKxYxlaGZmkRidJkw9h9XRdhlUDsdhpafMVlZV1gbfLnxaa8Hb4Sv9q&#10;LxWq0wj3aSCWrpU+vBcttrcPw1fVQtdyu8zLH6neQfCj6klHDoHYXiqyqK5in+Ul31ZW9rCydoCp&#10;iTVM9c0QHRCIQi9fVGw0QvtqfbQ9oYtGLqvWGSDb1ATJjjZIcrJHrJM14pytEe1sCzcjA2z8+3/A&#10;Y3/3K/z6V6vxGONxmc2SAK+njdbbqAP99VoI5GdkudCBWLvgdwKvczS+E7tLGL4SAAmkLGVbmnK+&#10;YS78g0MYfnaMwB/VUjppEB5H5rveCfg4LBVfusXgeyru17xGmohUbbKoJG3wZ+beuGvmhQfSnGRF&#10;K23kji91nHHXOxFfhmTiIS22wPu1Ba+jEmuA5T5+tii2RnlpmxXADJUbE3KBnuc+dAnFXv6uqUYs&#10;5OKDsXu6DWNtxQStHjsmWwlsA+Yn67A4UUMFFXjrVCxM12L/zmb0liYgxlCbAFtTga0QaaSP6pRw&#10;Qt+iLPIcFXdhuhXdjflU8xCCX0/YqqjyhJv5r+TSdXHBiDMwJryWSKACh+sZoDIxEnvnetBUkQl3&#10;exPC2oSd/D5bec9ZKu/UUAUmh8qowgR6rFIp+iqxv9LZYjRYAOaSKjrM5f/fSsu2rAvEApGsS3fL&#10;vgBaZl4r544TSllKLbGoqNhaqQUe4rYo7yhLfWlSkppp6bo5SFCGCK1ALd03pXeX9NqSCjHJfbu9&#10;HFQb8xivnxB4ed243IefNyyFBMEW275SMEg3UE1N87ISSwGwAi7v174cyipLrkvF7ZRr+B0kevnd&#10;OsRi0wVo4NVYZhl6KAD/YqOpyCuKK6oqcP7tgAiBtjvAn4WAAEwFXlZhCYFbRj21Mlq8CDCXjcyT&#10;JRokuF3lF4gU72C42rvDwcEDtsyBra0cqby2CmA9XWM10bu9nQtsqMzS0SMuOAIlyWmoDgxD5Ro9&#10;tK/RR+MTjMd1UfOEDvJ1jNQQtnhXeyS4OyDEwRLOBvrQ+/UT0KJtFnglniDAqwmwjEHWJbz6tNB2&#10;Bkaos3XF73wT8JNzFMGjpaWaCrSq8onrorhfEUhZ/kGaiX7JeUOp1lRXv1TcqRvCdH4DTvVuxXdx&#10;RfjeXLpSSjMR7yVNRWJ3eW/ptXWXEH8ubcGmXgwffM19j4w8uE7bLHktrxVVlaYlsc+q/ZfXrqiv&#10;WGhNgaBpWlKW2lI+JxDfcfmAhc7wBiNURPrh8EKvqiQKcLZBXLgvkqO9sZWgLUnuO8XclyHwSuwj&#10;wD0EONHcCJk2dkixtiHARihPDCf0LdgxRvhnO5GeFISK/ARME7KdM7x+azOmCd4UlXhxthV18SFU&#10;YBnL7Ig0WwckWlijLj2R5/XB1c4UxvqbEELGCnPjMD5QhRkWAFPDhJjKOzNarQCepVWnhZYKLE1F&#10;lKwPEQ7JL1cAll5VosKiZGp7GWBZriigHBegpSJMem2ttMdKV0gBaIjHxYKPE2AJBbDkxgRpmCCP&#10;rgBMmJR9/kWBpSJLCoDlHl6ylAKFhY4s5btJISCWWllr3rdXKq8EYFr7Dg9HZae7BGLep2MZZFHo&#10;Nu5vE8h5fZsotkDLAqGNny+DJTSqK4C6K2BbqLwSmnWBVwNsm48nOv1lTLIMpOA+hmz3BvlRzQkw&#10;z9FUakk+rAFaDZpQYPsrgOuljzULAYG3yccL1f5BSPIOYf7rDCfmn46E1MbSAWZG0pnDALqE0djA&#10;XG07O3rC0sYJIV4ByIyMRdGWLSgxskLt49qoWa3LpS6qCXAdl3la+khyoGVzc0SQrQUcdfVg8KvH&#10;sZnAPkH7LOq7mjALwOsJsA4B1tmghRAuX/WJxj+6xOKRqJgDwVW1x2KdaZepuNKk8x1z4J+cIgk5&#10;4WXe+4Pkvva0yVTCd6sGEBufhV+zUDmc248fvbfQQkseTGvLeyj1JFQCm4wTltCopjfBDlJq/DlV&#10;+Uuq75cyCGJ5IMSXkv8qmAkul19YSJ9rXwWxACzNSyu101LDrWqled5dN0+8GOqG+fQg7JluQXyU&#10;D6qKE3D84BgKM6PQ25yLfXMt2Luthba5GXu2NWL31gYcWmhHf2UytliaEGB7bGE+HapviLKESOzb&#10;1kXw6xEb5gXdTWsQQ+faXp+P3rYS1JamqEiJ98fceDNqE8IQb2Su5sNKNLdCGHPg8qQYdNQXw8XW&#10;HJbmJnRfFnBxMUd3RzELgSZME+KZEQG5CpOj5bTS5VRgWmalulQyiRVAVxRXAcqltAUreAj4OBVa&#10;1HeAllOUVa6RcwQysdga8KWvtOSiTsxv3VQhIeo5tqLABFZCFFlUdMU+y3UySKJL1JvAiSLL/VXI&#10;95DPkpyZny89vwRgzawd/GweU/Dymg6qt0Zx7Qkv78fzO6U2WbpcMi9vYQEhuXAXP6+N57eofQK1&#10;Rn01CuxKpXX5BV6V+/L6JmmG4rr0mRZwNQAL0JpRS7KvN5gKHEBgBWxCqeD15z9UQPbz49IPLT6+&#10;zH2Z/3ozeFwAbuC5FVTgOK9guDl6w9VFOnNQaS2pwMbWBFhfDS80YI5rbGABCxM7OBJyN0d3xAaH&#10;ISsxCcWuXih+bAMqH9dBMaP0MS3krtdFPvPnXBMrxNlawZ/5nwsfGiNCqy+jnH69VgH8xGPrCPA6&#10;rFm7FhvWrocL73ODkP3sGq8A/Zr56jdSeyzWl9BJh4qvCcp3hFjG8v5MeP/Apaq4IuQ/UpEfucfh&#10;XNMoNukYItAjEB8VdeFbc1pguwh1j4dSCSYQ814y3PChOeE181YdNh7aUDnNCLKxN/f5ENJleHme&#10;dLuUvtYPCaTY6gc87yFjBWCJB1TuFXilk8gXVO2PDV3xeW8I/vXdNPz0myQcHt2C2EAfbCXIs5O1&#10;iA31ws7ZNuyariMwFTi6twvH9nTh0FIrTh7oxVBVBuIJWLKVLRIsCB+tcFVKLA4uDFJx61CUE4e0&#10;LeGIDvNGEJ+9AD6D4UxV/bzsEBbsihnmypVUYMl/s+xdkeHghFgWBBUpcVjcPoDE2CAkJ0YjKjII&#10;JcVpqKnKQldnKdpbcjFGGz3LnH1qsgqzBHnVYDChIZwrAAogSkm5rcAUcESFJbg+KpZbQOXDP8SH&#10;ViqkBCQ5Vy2X1+X6foKhgvCswC92V2JEcmE/+QxN/quCMAnA0tVSQkZDSR9rscqj8v3kOy1/F9k3&#10;IDXevE7OlQJAapo18DqijYC2MX9ucbMjxARY7XflOtVXOmq48Rj3t1KFZdnkLvuk66RMbieWmfBy&#10;XQCWnFfZZgWxAK3ZJ2qrAFXweiiLLUuBuDuQsPrSWvM6CWWhqcgCsKivgpe5byOVt4n7m6jSDTJm&#10;mPa7zDcA8T7B8HbzowK7Mwd2oBq7wJxWWUdbD5s26UCbampMpZV2YUsLO7g6uSPUNwiZiSkoCQhF&#10;1hNaSNMyxBYHZyTTaie7eyM3OBx5LAiijYwRYG0BZyqHMRVXAUxwBeBfE+S1j63G6tXa0F71a2zj&#10;b/hVfjjuuXvSMmtGC31NVf1GlFUprz/hDcLPLhEKXtXLyilMASxQ/2gZhLtbKlCXWYG/+4e16Mmq&#10;wneBWVRB2mEquWa8rz++ZXxD9fzMwhNv8th7zJ3F8j4i6A9Nmd8Sym8EUmN3PDJx18At4JpRmU1o&#10;t419cN9oOW/mMVFfpcCiuFJjLfdiSF/sz/R4foMX/vXzZPzrx5H44Y0kHJnIQGl2DJycLJAQH4i6&#10;qjT095Shp7sUXW1FmJtqxdKuNuyeb0Z3cRK22Fgj3d4ZqXaOSDC3RtmWKMzv6MGuHV3Yu2cAY8yD&#10;e7vLMSM59fZuzG3tRBkVODLSE3uXhlCbFIl4QzPN5PG0z2H8n1SkxuLEsTlEhnsiLSUGMdFB6O+r&#10;g7u7BXLyEtDUzO+xoxO7d/dgcV8Xlra3Y9VQMKFgCLxKbQmUwCdKqhROQbwMswDEpaiuRq3lOqox&#10;zxVI1TXL58m6pnOHs5qxQ/ZJJZQ0W61APKTUU4DXdK/8JQRKWuGVziFS2y05s4yOkuGLv3w3htQw&#10;S8219NGWGnCV7yqA7VVID6sOL4FWsy3wSv7bLIDTOrcuK68M+FdjhQVarq+E9IuWscYCq8yP1Spt&#10;yApiKjD3CZxSM91B9W2nkqoaa6nJpioLtCqHVgou6kygua+J0DYT4GZvX4Krgbee++sEYEYlFTjB&#10;yx+BtMUOts6wNLOFlbmdekeSBuDN2LBeR+XCUiutTVW2s3VizuyKaL8w5PuFI1zPGAluXkj0DeG9&#10;ArCFcGeHRqDIOxARzGn9LczhRIBNHl8HHUKsUV/a58cIMVX3sVWPoTvKGn9+PhH/9TAZ34yH476J&#10;G76lqn5FMGUpTUMC6s+uUfijazStcyT+4CjwLjcR2VCtzQPxavUAnN0DYa5jg5v5rXgrpgxP1Q3i&#10;alkrPvVOImiEzNQbH7jF4uWSTjy7/QT2t07hRkIh7lPB5fgj5sQfmgbg3cBUvBYcj/e47xPm1h84&#10;BuNjS1puE7HYvrgvo50IqYArtlypsIKdKkybLWOTvzYPx4fWzvjDYjD+8n4k/vJeIP7w22TM90ej&#10;siQV2TlhiAhzQVSMH1LSQhBCNxofF4Cts004eXII/dVpzFktCJ6NqoAK5e9fwhz47Ll5HD4+gWMn&#10;J7C41IvxsVqcPDWNg0cGcfbsNhw6NM3CIQCjVOn2zCTE6hoiXkZFmZgiUFsHlZnxuHR1HzKyo5Cb&#10;n4ToGH9MT3eit78K1XXZKC1Lw9yubhw9NYlDp0ZxYKmPABNcaQYaYQhkApC0/QqI/QEadRawVwAW&#10;cEeXARaQBHxRQwFYllILLfmybAu8co5cJzXUGoA1IIuaD8o1hFDuLeetnPtXVaYSK2AJNCGV0NxT&#10;A3GPD3NYWpRe3kNqvqUGukNyX+5vo4VuWYa2k9tipWXe6DZCKeosbcBKfZfhbRWlVcMMCbeAS5Bl&#10;Bg/N/Fqirsx7PcRSi32WcNXYaqngEjst58jgf6qzND1J/izjiWVmS6XCaulJcKm4tMoCsIDbSGB/&#10;gddLFNgPlcyNk1w9EeLiDTdbV1izlDal9ZXXrGzaIOqrp3pj6W6mgjKP0uHSwNAUhvomcLNxRZS1&#10;K+IcXJHsH4IUv1AkMadODQhGelAoUr38EKJPBTazgAMLA8vVG6C1DO8asc+/Xod/WPX3aE90xH++&#10;m43/+Nwf//VtJL4disIDA6okoVX5L0Ny3D+5x+BPbjEq95WKKwFYFFg6avwgzTfe8dhT0YPH1m1G&#10;qmcU3mjcihcPPon4+GLYU2lfSq+gwnrj49AMHKroQqh3GnYffRkLu3mOUwg+iczHl4ae+CA4FUfK&#10;OlCfVocbk0dxvmkckykVOF/cis/9knBf8mMqtfTU+iX/lVpowivW/Euqr+S+X5sF4h07e/zW2xqv&#10;Zpji62cC8I9vh+LPb/niH99Lx1NHK3Hq4CDGxxvQ0V6Ezs5idHRVIyY2AEeODOPJp7ZhoiUPUYbG&#10;iDcjwMxfQ7UNUEZFvXL9AE6f347T57bi6IlJ7Ds8jFPnZ3Hm4hwGR+rg7GwBJxcL7N03grGaPCQY&#10;GxFecySYmCGYADcWpeHSk/tw4tx27FwcRGpGOGa2dWL7Qjd2sEDo6C5BUXksDh0fx8Wbu3B83zBW&#10;9VN9B4IIk0SgxsbKlDYCTR9BkXG9UkmlUVax2BrllXxTKecyXAK+mhtLrqFVlqVYWrm3VIypmmyG&#10;AC9NThq11aioFBIC5Yr9lmGL0j6s1JWhBjosq7GE9KOWl6hJZZTKebkufZw7pXKK57Xz/FaqcDOB&#10;FpAFarHRbYSzhYrcSoBFgZtkSZAbua+JIKvcVimvBl5Zl+l5pEJLZu9QwwxltJKcR3A1QEuTkiZH&#10;lvPUhAFiv2Wf9NIScKnObbTGLQS4QfYRVlX7LBVXAjCtdAPVuM7HHzX+Piim3RUAA6yd4G7pDBtz&#10;W5ibWilgJeQthdpauiof1tM1gqGBKTbryID/DTCiLfM2sqYyOCCDqpvgG0gVDsQWn0DEu/kijvcO&#10;4PVu63TgwrDcRKv82CbmwI/jiSeewN+v+hVqIm3xf97Px39+FIj//UEg/uVOLD5hwfqdsbTbBqhK&#10;q+8cQvATlfcfveK5jMD3VF3pYfUTre9PjhG012H4jnb2k/RKFMXn4Vd/vwYDpT14YetFXNx9GeaG&#10;1nAydMfvU2vxqVs4Tjb0QEfLHPGOsXjx5Os4cvpFuBi74HfheXiHKn20ro8FlQ0aIovxYcd+FGwp&#10;wd89ro2dSY34wTUG0twkM12K+kpF2OeE9x7VVnJgUWJpq/7SPIiK7YL723zwxxe98eNLwfjpFR/8&#10;4S3m6q974affeuKnt9Jx+VAVunoKsH9PLwpyw5CWEYRtc624dHk7rl2fw0RzPiINDAmvDXNhKwSx&#10;ICxJiMCNm4cI63YcpAKfurgN56/M4zThvXpzD9KyQmFsuhn9BPnWncOYph3ewjw6wcwYyWamCNPe&#10;jKaqbFy5dQBnr+7A+avz2L6rBw0t2bznTtx89jCmtrahoS0LPcPFaB/Iw8GlfpkX2lfNCy0xFO6L&#10;oVCZZTKAEDK3FaVkPjxI4PoJmTQPSccI1XOKIUvpWywKKNvSUUJ6UwmgGvh5Da8bCiH4fwOvAC3n&#10;98p9RMlpw6VPtOrMQdXv8tXcR/WeElAJaSfVUoYLyqR30o9avWyNIW230iwkbbldDMlnxRq38Pxm&#10;2uUW5sdNXDaJGhNoUWVRXpn8XZ3DcxvUcYLMpYwVXsmD1bQ9UrPMPFdqm6X2WWqlV5Zq+h3muSuV&#10;VX9bGy3LNua2bZIHLwPc6sfjQQFolRxYcl+qsaivwNtIZaz3CUCDvz/SmM8GWjnA28oerrR6jtaO&#10;tNJOzHVtYEqQBVgBWZRYujwa0EpvJszr1m7ChnVasCHE/lTtFCqu1Ewn+YUgjvcPc3ZDGPM1v7Xa&#10;cGLea/fERhjobIY277H615tomx9HXbgd/vX3mfi3D4LxTx/44c9vBODtWke85WOPD93tVLdJGXgv&#10;ua5YZlHgH12YGzMn/o45rYD9IwH+0ZoqbRGMW5WdMLOxh6mZK04uXscLAwexvWWKebYO6oLz8SAo&#10;G28lFyPCI4yuwhhXU5vwZsUMutum4G/liVdDs/FsfieszBxha+aE31eM4HpiNSwNHeBg5Io3Yptx&#10;39QT92mPZdaP+1RfGXcsTVFq3mmZRMBGcmsffKjriXeDnPDv70fhz3e98ccPA/Gn3/nihzc98cNv&#10;fPH9K574359E4p0X2rC0ux/ze3rQ2JyKm08tEt6tOHNuEtdv7MJIQy7C9fVV7htvbomQzXoojA7F&#10;2VPzWNw7hEMnp3Hm0nbsP0E7fW4G5y7NKbCPnZolmLtw/elFzLbLZPmOzIFNkWpupgG4NgeXb+0j&#10;/LO4cH0XFXwErZ15vOcAJqYbUVKxhdZ5GpduLmFkpgpbJxuwajgiFOOx4RjlFxiLCcNoVAhGIoIx&#10;EhnM9SDuD1Rg94fSFgvIBLGXYHYTvvGYIPRQwftCmQdzv1QUiVJLDbZYXFFTgVgNA+T1KyHtzHK+&#10;TCrfy3N7acl7g3x4Xx/0EOgu5rI9UigwpGOF1BR3MwcWSGU8sMxT3UUwBVyJTgLezYJFapVbJd/l&#10;vjaC3uZLFeT5rXQUzYS1jUqsgdtFqW6Du4OCt55LjQJrrLNY4G5/AkmAZSqd3tBAQuiBJkLdIlZa&#10;5bTS/CTzcPH7BkhzEj9H5b9ilSVXlmupuryuWa6TJimC2x4YwPvI99HUPjcQ8HrCXOvuhSo3b1R6&#10;+yGSFs/JwAzmWoYw1KHCUjGNCaWAK+q7WcdQheTAOloG2MzzDPRMoLWRQK/Rgh7BdrV3gr+LGxKD&#10;wpEbl4zc2ERkREUhXiYi/9VaODH3NSfEmzZoM5/WpvI+jsYkD/zXh7n4l4+C8OPbXvjzu/7405se&#10;+OE2l7+hNb4RgS/iqFp2Mn8VIXWOUNZZOm1ILiwW+nsnGW1EC20VgM/9MzGSWYG//9WvkZBVj9d2&#10;XMfrFeMI8YiAzmpdnIsvwT27IBxILMTG9bqI847A3YQy/C6lEkm+iahJqca7E4dQH52FVX+3Dm1x&#10;Zbif3oqexHys+vVa1Iek4r5nAj4lyPctA1QPrnuW3rgrU/gwZMpamc7nI+bP7xu74RMq8qfmbnhQ&#10;5oWf94Tj0RlRXW/mv/74+Q0P/OGdELxyPQunT3TQDs/h2LFR1DVsweUr25jfThFg5uXXd6j5rcL1&#10;damedDqWlmpKHXk962xfG6MF0521mB1rwv6Dw7TUW3GWMJ+hIp+jgp+6tBVXWSDMdVUg38UJSVTf&#10;FFMzhGvrorO+EFee2Yszl+dw7soCzl9ewp4DY9hBC720v48FwS5curGI05e28bwF7J3vpgLTjvZT&#10;GQXKXsLYTQXspPp1CTwER4BSwfNELQUUCZkAfkQGkysl1SiwqKa0IStAab3FPvcz+pRFpxrzPOkW&#10;Kf2lZUCD9FMWUOVNEF2ETEDoDiQ4ClrZLz2iBFQXBa/cX2an7JFKIgWwC2QEkfRtljZcldOqGmKq&#10;Lq1xM8+ppw1uJ4iNKq+lAqv81Rn1XK9zs1fwSsg+AViOdy3DK5PgySyVvcF+PL5siwmmwKypXZYm&#10;I1Fb2WaBwYJDM5+WRqXFPjfJNl2CTI4nlVcN3FcvM3t4uKOedrqB9xCQaz28UOzirmZMTNczQogM&#10;HVzPXJeqqie2mVbZgPAaKPU1on02WO4LrafWpW+0kaG5ehG4AcOJ9jvEwwdBrh6ICQxBalQs8rak&#10;IM3TF+FPbIDPr9bAdvUmQq+FjWu08Q9/92s0ZPngPx7k4B+pvn8gwH/6vS/+5e0A/PPHofjL5+H4&#10;P3/IwE+tSfjaxB8/2oarwQjfC6xcrgAs432/t4+gXfXC5/G12OIXj1V/vw47R47iblYvns9phrG+&#10;BdxcfHC7sh+vlXRiqmkQq/7HY1T/HLwXWYRLtMs5Ebl4q2oGn3YuIMIlGGvWGOBw3gheLOhChGcY&#10;dDYZ4kJaJT4w98dbzlG4Z+0DmQjgEwtPfExgPyW8n1gwt+b6R2behJdgW/viU2svfKjnipdcTPHZ&#10;ojv+/DYdxZv8Oz+Nxp0raaiuiMLOPd24/hRBHapGSUk0bjy5A+fOzxDiaQWwzC4p3Sel/VYADtHT&#10;R35gILa1tqAlNR1xjk5ITYlg3luPifE6XLyxRCh3KFt9ivBdfXoJWzvLkdL9b0YAAP/0SURBVCMK&#10;bC4AmyBysz46qotw+en9uHJzPwYGG5CdFsfr23Hj2YO4/NQCLtBaHzw+ohT6/PXt2L1DaqEJnoAm&#10;8PaFEDja3W5RQMltBWBRv2XF7aGiSQd/1XOJ671BtISifpLvErZ+njcg9pi5tAZq3lNAJczKMvOe&#10;YoslBEZNTyley3vJK0ulb7LcXyqhVLutgElVb/fW5LLtUkFFe93u66w+V3pSdTDkDQ0dhETmgdZY&#10;ZwkNxHWudhqgRXGprg3LTUb1rraooyWUc5porUWh5TzJiaUftJoAjyor9+5i4dXMgkFgFqVtkWMM&#10;KRi6eG6nAC/XsGBpIuSqvZjXNhPiZn4/sfGN7i6ElMD6+aJapupZBriWADdQnRtpsUtpcWtMTDEf&#10;l4LR7kkkJheo7pLu7j5wdfFQAJsamP+S82pt0NUM7N+kr9qFrWm7rWwdYWZpBxtLewQR1jja83h7&#10;F4SZWiOWOXBJTDxSDK0QRqjcaaGNNm7GxnXaWEuYVzH/7SzzwH/fy8A/vycA++DP78krP8PwpwOE&#10;sycMX7gG4Hsb6Rqpaef9QdU6a9p9/0BFVs1M0rzEXPSuTzoOVo8gM6YCbzfsxFeWYfg4rhhjwRnY&#10;4puBW7tu4f29t3Fn5hSSvLYgO6IEN0eOYbZ6EC/ndOKRVQQ+88tES2Qu1qwzxVz1NO4cegre9j50&#10;JTY42TiD56vGcX9wAR+5huJzE18C64OPCe4ntMyfENyPTT247kV4fVQ8oNV+39IND3f44S8fheGP&#10;b/lwGYK3n8tHTWkEkhIDMDHTgCs3dmDf0R7sPdiFi5emce7CFM4ynnxyJ0aq0xGpu1kNA4yleoYR&#10;4DRXV4xmF2IkORe5iYmIL0hEemkC0rLDMbWtFRevz9NW00ovAzzbUYp0aysCLCOSTHkvU8Txuenp&#10;qsWhQzsQHxXMAtgNDRWF2L9/UsF76sIMFvf34PDJMVxgoSI9ulZ1BrmiL5gQEzBRRrHIYmE7/F3Q&#10;HkBIuOylevYQ7C6CKKoowHXzYe2h5e1QakkoqZhilxWcBFozPFADrgznk1xWrtEsBT6BVNNDSnpL&#10;ycR1nYRD1L/Tx1Hl051ihwl5O6FtE4i5r5XH2vwcuSSsBFVmnJR8VVNrLLks7TDvJTXKjcxzG9xs&#10;VDutBmB7lfNKzXKjTLMjlVxSyyz5LFW1RSk5FZjft52fJYVHGwFupwI3EUix5+2EUdS2nb+Bai5i&#10;IdVGN6IqrvgZUqm1UrGl6QTC78aCocbVCd1RkRhJSSXEzHdldJKXtCHTmjNHLnbmb0arfrKsEof3&#10;HMPItmMor+tGTV09xmamMTI2iVCfEBipnFcU2Rh6tNdaWvqqTXjj+s2qptraxpHQOzHntIGjjQMi&#10;3T2Q7eCKFF0zBNNih8rb5vUsEfHrjXB/fC1MZVwxYwPz4tW01H+3ajWGav3x7/dT8M/v+zIP9sA3&#10;x73wtqcZPjN0xnfWwfjeIVyBKpOqa5ZhqkZaIP6WCvylfSC+lTZXs0A8CC3Ao5xe3HOMwQ8y8ID7&#10;vvLNwmdRdfg4vBKfOsTjI5to3M8fwOvl2/D7ggncj6rCA4dIPLDypjUOxHsJNThXNITrFbP4qHgW&#10;d9JaMRFThSv50/gwux8fesr7lrzxmZmHUtsPGR+YeeEjEy9C7KVs9F2Zl4tx18wX7zjY4x+fTMS/&#10;3I3En38bh9dv5mJ+RzX6+suQmOKG7TuacfHKDC5dldhKeCd/iZtP7cJwRRotrzbijM0QZ2qKKH0D&#10;RNraoDItDeWpqQhNCEdFezEOHpnA9oVezOxopSUWeLfj7MU5XKGabu8uR4aVJeG1IMRmiDc2Qbq0&#10;QuRnozw3HS3V5di7Y5YFeQfyM5Kwa+eAqn2+wILlDPPx809ux8JEMy001VK1x/JBGwzzw3B0CB9c&#10;QkYV7GNILypldwVEgZewiuJKLjkWF4FuAi+QSyWXZogg78WHWl3HWBlEvwKx5MkrfZKV/aWytnkS&#10;NJlBg3nwYESgqmCSmmSxyQpoKUyUEosic53gC8BSOSWWt4lgNhBIqbRqpsI2yLQ5CmBRW4Lq740a&#10;N6k5lvN5jCC2cL3N044FgDO/F62wB62w5LSEsovbUpiII+gKC8BwSgJaCXGrfDa/g8qvRYVFXflb&#10;aSrDCCzXqx2tUeVoh0ouKxwsUS5jT+2s0BLkj+bgQJQT1p4t8Shxd0YZC5wUcyPE2htiqCAFb8xu&#10;x9Gte9A5uYiZxSN47cP38eCbz/Hyu2/g0q2n0NrQCEstXebFBoTXhFbZhDmxieoXrcW8V8YIG3Hd&#10;wtye+82gyzzZXuYdjopQb2HYom+EKG09hBB2eV2K5G1W6zcyH12vmqc2MtasFYjXYLLeD3iYoSqy&#10;/tdnzBVPBOFTTx98Z6XpzKHsM2GV5iQZ0P89lVhyYTWrhvSTJiwC+9dUwm9NPPEN1e+RjQ++kDmh&#10;aa+/IkhfmHviM0sPfM7thzLCSIYTyn6C+MDGV03N85m1N+7JuF/rSJ4biI+N3FS++5VbCm1zKD4w&#10;csJHVNlPaZ8/4n0k3/2IKiwAf8Lr7lr60077EWLCay0VXaLAzJmzWTD1BOJmXwTamxLR2ZWLA/u6&#10;MDRaSLs8iguXJnDh4iTOX5zi+rQKWX+auacM6A/T2oRYIxPEmpggQodqzOclszIXwVsikZyfgukd&#10;XbTC8zh/bSeD0FF5z1zcoQH46V3Y2VeBLFtrJFHBk2ihI5gD9+Tk4/TCPOoLs1FfVoDp0T70tzXB&#10;3c4OyUlROHJ8mnZc7rUVF2/uwK7RRqwSZWvig9wT4o2xhCiMMDpCfPgwEjzmswOhzEsFJrG4hK7V&#10;y472zxp9EX7YkZmCgZhgdNCCi1r1E94BPtTSp1n6OUtXyX4CPCwKT5j/OsmcvXoXkrzYTPost/Ge&#10;7Tw+Gh+J8cQYdIVIzkm1FWWWz5SaY2nSUe8xko4W0ovKAY2iqKK4orQsADQ5sLMCWDUDEe5aqvRI&#10;Zhb6kpJQRaBqHMxQw+9VJYD7eSGPYFfys/uiWRCF0nmEEER/R1S5WdPq2qMvNhjVhLyRhVOFO0tZ&#10;F2vU8Purt/0726OOyzY6hGx+XqidGWab0rHUm4uF7mws9uZgsScbW1vTsNBbgD19hVjsz8euoXzs&#10;4HLvaDkmmjIw05mLj/cu4vLgNhy9eAWvvvs2PvjqPr77pz/gk6/v4befvos7L99Bb1oGfOR1owTY&#10;UI9WmiG5r4mpFUwtbNW6vIZFR9uYAFtwaYRNBNud37MpPxWtYcFI1TZEGG13Z14GRhsqEGxmAdMn&#10;1jLf1lZdNLXVVD16WPsPG2hZPfCfbyfjX+8F4N8/i8ODdA98YeyvemF9Q3ClS+U3Ai0BFohXBubL&#10;DBzSw+oRFfp7B1pvWZcOFdLX2doPX0jHDNsANR2s5K53rT3xJeH+jsr9lT1V2tZPTQjw0CpQKfBd&#10;m0CCJ226PlxSTa0CqLaeuEtr/CnV9VMrP3xqxmPGosI++JDnCcj3eN5dXvcprxFLLUuJe2Z+VGl3&#10;HDOzxVxjPppbslFYFoG9h7tx+cY22udZXL6uiSs3t1Ixt+Eyl5eenMWtO7vVeOBQrQ0aBWZEbjZA&#10;lAhEZx26upvQ116Hk6e28XwBeDvz1TllgS9em2fswJPPLS0DTAttZo5EqniErj6KwqMw2t6KqYFO&#10;NNeUIDEyGJGB/ghlQVtekY2jZ2ZwjrmvKPClm9sx11eNVaPV8ahL9kRndiiG86IxlBuJ9sxQpAU4&#10;wtPSBHEeVljqyMWulhTsaEjGVFUC2rP8WVqEYCA7DCOFUejleomfJbpjPTEcxxw61Ak9QbTAVM8a&#10;KnWmgw1K/B0wlBmEgdRADKYFoS+Z92B0bPFFZZg9H84QdG0JREOEB/qzolAZ4YryAIIb5YbGMAIU&#10;TKUNIJwBdihhYVGppr2xUYoqtlnssqhzo4AtgNEmVdpboJzw10QGoT09GsP8rvuGZOC2DczWrkcy&#10;VdBo/Qb4O5rg8NZyHJzMw4GpYuybKMKuvizmKanY0ZWOHZ3pmOtIx1BlFAbLojBWEYexEv5WOcEY&#10;zA3lD+8GJ/3NsNPegN09pbgyVY+LY7W4NFSJK4O0ev2VuNhTjvNdxbjcXYJrg5W43sV9HeW42l6K&#10;33W145mRSbz+6hv43/hv/PBvf8Tbn72HD+99gve+vovf3X8HlycmMG3qhDwDSxjpGsHIxBrWlo4w&#10;ZW5rYkaAzTVjhC2Z+5oYW0FHS5qZmCfTXmtt0kYsC8We9GQUGDEXXq2FUjqCHbXVSNDRh/MT62HA&#10;fFpds0muYV5M8HVos0ejXPHHnVH440Q0Hnpo3kn0rUzALsAqeGmjZZggt2VggxpOSJClr7QA/rV9&#10;GKGU3lRB+MIqmLbYH1/Y+asZPD6nRX4gXSEJmkzD84UjzyHUMo/VPcJ+n4p535rKKdASxE+4/ikV&#10;9TOe/6kVc13Zp9Yl9/VUue7HVF6Jz3jNX68luFRl2XfPyovq7o8bjn7INTRCT2YShuOjMBQbjcP1&#10;FTg32ISzk204PdmC87OduLKjD5fnunF1fgDXDwzhuVOz6MuLR4QeVdfUghbaDKF0NRnBQTi4Zzsq&#10;i7NRWpCJId7n2PFZHDs1hSMnJ3H4xCTXZ3Di7AwuXFvAbGcFUqykE4cpttA+x0oOTBcY6uuDuNgw&#10;1FYXoqGmGLk5GUhPT6QN78NRqvlxFgYnaesvPrsTU91lWDVDtdjWl49t3cwDqAoL/XnYPVqGjsoE&#10;2BpuQKCDEWbr0jBXuwWL9ZnYXZeJpeZM7GIsUDmWOqk0XdnY2ZmF3V052Nedg3muL3J9Z2chfKl6&#10;j6/6Hwh2NsWVw/04t68N5/Y24/LeNlze14ELe9pwar4RZxaacHF3G87vbeE5rTi12IDT8/U83oIz&#10;PP/sYiPOLTXi0rEhBDIHdl79GK28OwGWjhiaNt1eqqRY41I3S7TGeGC2KhlLk+W4eGoYV87P4trV&#10;nTh2dBzRjrYI0dNhHuqCDEtzFNDuDscGqWazMcZ0XBim48OwPT0Oczkx2FmUgD3VGVisTsfuxizs&#10;a8vBoY58HOsuwonxaiQGOMH2iTWocHVHk70jjkYn43hkMs6EJ+NYSAKOBMfjZGwKTm/JxIWUbJwJ&#10;TcJ5v0RcDk3BBZcQ3G7vxZffPMKfAPzpv/8T3/zzH/Hu3Q/wxodv4bPvH+HRW2/gakgcjho7I9fA&#10;Aha6tM60ysbGlrCwclDT7Ehll6GRuepaKZVZMmuH1FBvoqquX6MFK+ZZTUkJ6mXW6RsMkLhJH02b&#10;rVC01gB+G/RhpmWEzbTlAr0Oj+lq06bzcwzX62Dc0UmN5f3ejApLqyyKq4AlmF/JUEKHIM06wZOQ&#10;SiwJUWoZ7yvwqqCiqhFGtv5q8IKmvVbabWVAQzC+sBeACTkVXGyyHJMQG/zZig1eDgH5EwUwldWa&#10;9pmKLPGxKLN0rSTU8g6me6ppSULzFkRxAE+7+aHK0gyJegbo8gvBpHcIppz8MWzuhjELD2xzDsS0&#10;Cws4v0hs9wjFhKUbtroFYndELObDItXEhAmETgbix1FBo3ifMNrhuPgYRMZFISImEpGxUYjmMxQn&#10;ERuOxIRIxMdHIJEWOyk1BpmhAerVpDEmZurVLBJNVOD64Aj0Z2fh3NQYtjXVYP/4ALb2NGDneCsu&#10;nt5GK78DFy7vxM1n9mKyjQDvGK7ErpEqzA+VYX6wCAuM3SMl2DNUhENjVdhWmIJeN+a3rl4YsnfH&#10;qJ0r+m0dMeDkijFPbwwxxgIC0efCfNeOebG3FyYp/cPRAWiP9kOEqT6iDPVRQtXr8JeaaG8MeHph&#10;2NUTY27eGOd9p719sT00BLNBAZiLDMEi/+CF4ADsDPLDQngI9ifE4kBCDJYSozCTFo1Ua1Ok6uuh&#10;izZYelbVu9GOU+mlOSrNzABDLbm4yVzhOJP+uaUe9AxVoKg0ERmZUcilErf7+zK/li6YzHVp+XuY&#10;l86FxGDaMwg7fMIw485/oE8wtodFYyt/0O0BEdjm5o+d3L/TPRhbXQIx7xfFcyMwHRqKQgc7NTl3&#10;LXPoTg9vnIxMxemIVJyPzMCF5FxczCjAM1UNeLq6Ec9UNOByVCauRGTgemQansmtwCefvIdH//sv&#10;+Om//x3/9H//Cz//57/jwbdf4AXa5g+vXMHthHQcN7Xn7x2IHD5AlpZ20NWjTSZgBvoEmdCuzNSh&#10;GeRgARngoLHUuthAiHWpwun6FmjYZII0whq7WhtFBDnezB4OJrawsnCAnr65Gqq4WQFsDANdC2wi&#10;yOvXbeLf7I/vPSPVAAVR1+9EZQnt14Tua1rfFWhVDfSyEmtUWia80wwsUN0bCZC8NlRNN8v1+1RQ&#10;BTCvE4BlKTCvwCuxksNKfLocUtv8CeGUftAfM6/+SJSXObA0HX2qaqFpp0V5ec5nBFmGJcrQwmf4&#10;d9TamCPZ1gxpzGH7Pfwx7eyPGZcATDj6YtYvDDvCCGpQNLYR6p38X+/ksQXvUOz2i8Ce4GjIFEnR&#10;BC7eTCqxzBGjb4AIAhwbT2VOjEUEYY2Ii0YEIY6MJsixMYjiMiKKYMdEIYbHUgJ8kcBr40wsESkV&#10;YSaGmI1LwcGodCwExWGnTyT2sKDfw317tqThYGYOdkXHY3dSCo4UFeJQeQHaw8Kx6tjeMeyb68DS&#10;eA2Whkuxe7gcexmHRypxfKwai0UpmPEP5kMdhDmfEC79MeEegGlfAsftWc9gBXaPmR26DW3Qa2SH&#10;QTtaclsHtDg5oIP5cAdzSplcbsY/FHsDorHAH2bJKQDbbbwxx3MX+WAueAVjjw+PuwZiv5MfDrIU&#10;PMhz9vOzDgXwx3PzxQECNebvQ+tMYKm4TR52aPSwZYmoAbid+W+RvRlKvBxRtCWUJV4I4mMjkZgU&#10;hfS0OGRmJKEsMxktvh4En9eI5ZZZQ9xcsD2I/ziWxDuDCGt4JOYTE3EoNxuH8/OwJykV233DsBgQ&#10;haWASOwOisSBqATsDonCYnwS7ycji+QVKS7oIsDHQxNxPjwFJ4IScDEtF+fSs3EhK5/qm4OTwQk4&#10;68/9Icm4GJWMdy5fwp/xf2mb/4Kv/+knfPfsLXw3ug2Pylvx+5wq3KQKzFnaYDAzBZ3tbWjs6IQz&#10;Cz8d5sH6BqYwoiILqNKxQ9O8ZKhUVyCWWmltnrd+I+3wOh2EPa6Nyo188NbrIouqnGvjhoiwJLi6&#10;BcGa6+amdkp11Zhj5s+6uqbQY878uEyz8/jjmHXyxA/uMfiGNlfNZSXALgO8Au2KAq/AK+srgwrU&#10;wAIq48PlHPdzUUnC+TnVWQFMJf+ChcLnzKNX4BXlFYBViIVmfEwwBV6B82PGR8xvBeiViqr/B3aB&#10;XyrOuLxNUGutLZDGiDAzga/hZoykxmI2IQzbqIpz2QnYV52LvVWMwgzsoJXdEReBpZQ47E4jPFvi&#10;cTgrBa2hXogw0UO4VGCZmiDYwBABjvaIT4qk6oYgOi4EsbGMqGDExgTxOZRnURMJiWFITA5HaoQv&#10;Immhg+iawqjCUpu9NXwL9oemYilkCxYCE7A3NhX7tqRjT0QidvvHYtE/DvP+TAO5vRQew2ffD6su&#10;nN6F4/sJ8dZm7KbiLg6WYc9gOQ4wjhHqPUVpmKblmHUOwFavQGz1C8aOyBjMJ23BUnIKS6xQDPKf&#10;P+rohUFrgmzlhA4L5q6mVuhylaYYaZphPsy8ddYnEPtcQzBv74v9voTEIxiHouJxLDUVJ3OycTY7&#10;B0tuAdjLz9rnGYJDhOagfxjORW/BMZZ+J+JTMRTijzpXa4aNptJK+jMzpBdWGwFu9Za3B9qqVzOm&#10;ZqQgjTlOemY8MjISCXAKSglxQ5AHmpk/NxPiRhYC8n7iEUI4yYJkhp+3MyoW2yNisBidgKXQWOzy&#10;DMUe3yjsZcm4LzoJeyPisOgXjn0h8diTmMJCykfZ8ToPFlbMLfcWZWNvXjr2V+TjcHMpjtDqHGIc&#10;b6/C0YYSHG9krlVXgfO1DXjw47f49Ocf8Af8O/78w3e4n5CDr5in/eAUjHdtPLGfFm/31jGMz29F&#10;Nc8vK61ERGgkDAwtoGdozvzXBnqbTQiukbK/+nqaiixRYgFbl/nyBlHhtTrwYo6caGED/8c3onn1&#10;ZtTbBSAyLAMBPrGw5WeZmTgoRdfZTPu8WSy1EXNheTOiDjas2wwtXrfVwRM/ehJiQqhRXLHOgZBX&#10;myiABVhC/I0j4SXAX0hlFKGTmTY0gwz81YvJZBK8+wRU4iGBVdPx8FoZGyxv7Jec92/hXYFSXg6u&#10;1Fcg5n6BWQBeOe8TseX8LJUrS/CY9Id+1cEfHfISMVtz5DnawY8plPW6J9BbmYTpjmTMdqQxjUxn&#10;MF3sy2BkYnEkh0zkYe9YPpZGcrFnNBeHJouwf7oKgbaGcF6/AZEWZjBn4eZmb4sdzJV3bGvA9pk6&#10;7Jqtw8JcIxYZC1yf31qPha2N2DFby3OqsX97M5ryE2Czdi28WfD66OhjKoPw5qdibwnTtNIcHK4r&#10;ZpRgMTUJ8/yfy/O4K5ogx7BAoXBUO3lh1fnTO3Dq6CSO7+7HgdlGqnAZ9o6U4+BoOU5M12KhIBXD&#10;/KdNUjWnPWgxQyKxLSwK85TzXVSgOUK4TWwlgdtG+zlo54Y+K0d0WNqjzdlRtamqpiMvF8x4+uOk&#10;L62wox/2U8mORCbgQGQsjien4mhcEo4HReGQewiO0poeJrCnIxKoWLHY5+iPIwT/cGgcJsKCUO9o&#10;iUYZ5+vrqgCWSiyZUUPy4EZC2cAoDPZFCkvM5NR4xCeEIyEuFMmJoShIiUSdvxua3WzQ5CVtxvbo&#10;CHTHTF0WpmuyMFudhZnydMyUpWNKJkhPj8cgU4KJsBBMR4RjmjZoNiwMo25emODfM0Fr1ERFr3Zz&#10;RJmDLbpTI/HKS8dw585+3L5zAC++eBAvvLgfL75yCC+/dgQvvXEUr791Cr9/+iB+/+yT+MP//W98&#10;+s1X+OY//hV/vPEMvuXf/0evcHzmGIjjqWm4dPYoDpw/jpmZrWhsakdu3BYkefnB3taZaknbTOcj&#10;44I1Lz+TNmGDX1RYlFQGPagmprXacHNygyddgtdmY7RtMkUr88VgnzgWCKnw8o6EqZkz82orNbJJ&#10;X1+UmIXCBk1vr02bmEvzHjqr12A7reb3rrH4Qea0ot2VeahUJRThk4ncVQ0yQ2qZNUqrUVylwoTr&#10;EffLRHPyutGH0jYsg+3VxO3BVF/JeTWvI12BVlRVQkHKewmkKpYBlnWluNwW+CW3lkousdIyi8eb&#10;jgEYdHZBnrUlCu2sUehog0yuSxusDMyPMWUqYWGMBEsTxJobcmmkYoutCQp8HVES6ILiABcU+jug&#10;NMgFJSEeCDY2RLihERItLeClrQ1fKnp+uDdyQ5wpHq7IDXJFNiPT3wk5/s7IoYjl+DmqZR73ZVA4&#10;4q1sEcbf2mvzZpg89mu0lyZjYawQi+MF2DdRgkPjZdg/QYhn6Yiny3F0uhIHx8Udl+I4HfJUbTpW&#10;Xbowj/OntuHUgSEc3dmK/ZNVODRVjaMzNTg+U4sDXYWYzSU4zD2nM+Ixk851JuKjMaEYptp0Mfft&#10;48M8yFx22MUbnczPavmHVRgbqDcFyhxTTbS0Mi531MuDCu6HmQA/zEXTnsRHYmdcJLbTquyKC6f6&#10;eWOKVnRHSADzkEDMhTL/iKB9D/TGNGPnliiMJ4SiztFCjSjqZA4rva4apOOGp7Nq95WQXlYFhDSX&#10;37eCQHb2lGLb9nYcPT6GZ586iJ4tYai2M0MtQa91sEZLpBeOnRjFmQuzOMc4eWYSp85M4PTpcRw/&#10;NYLjJ0Zw7Ah/n4PDOLyfBd1iJ0tQ/lZzbdg73oRa5vZVLg4osbdBT3IYXnrxEJ55YS+eeW4vnmM8&#10;z3WJ5xi3CfNzr+zDi2cXqL7f4Ov/+g88+PPP+OHnH/FddQf+0Y0PsWsQLhTn4c4rt3Dq8kXMLs1j&#10;ZGYa7W3tLHzCUG5uDx81oR3zVh1TNV+0vDtJl0q8Yf1mTR9pwiuhtXEzYdZRTUTSfuzr4oW2mgZ0&#10;ZGej0NwV4e5RzM+y4B8UDzsWrPrG1jASiGWYIs+Xmun163WwTpqZpCCgums9sRpz9t74zjVKM6eV&#10;mlJWLLQGWDWFjQBLoGVdlisAS+WV2s91aSaSt/QrgG3EavNv535VAfU30P4tyAKrNBMJvJ9aCKga&#10;W/3LOTx+V2q3Jefl8bdY+I+4ECpa3BIHO5Q42aHAwQY5NpYqMq2t1PuE0yytVCRbmKsBBsnmxsi2&#10;s0KJuyuKGBW+MuE+oaTSZjDfTbW2pRW3RYqFBZItzZHAa2L0DRFDOx1tZIAYMhDNiDIyVhFtaIxY&#10;Q0Okyufwunja5kS6pzRLB36eDWJNrRFNGx1raYxkfm46n8sCikK5nwdKQ3xQGOmDsmg/VCUFoS4j&#10;GM2ZIegqisGqyxcXcOncdpw5NIKTfDAPUuIPz9bg2LY6HJutxpn9bXjy8iQuXhjFxbOjuHByEGeP&#10;9eHEwW4c39eNg/NttN9NtBnMoXuKMV2dgtHiOPSk8EOkw4e75lUlNY6m2NWShWevzuDa+TFcvzCB&#10;J89P4ulzjItTuHllGk9dmcFTV7m8OoUnr0zh6oVxfvY0nr6+jcdm8cKtBewbKEe5vbFSXunWKO2w&#10;9a7SgUNeWSJvHnRGubUxRkuSceeFk3jt3cv48N6z+OyL5/HpF8/h3tcvYSA/DuVWpmogQ6283jTG&#10;m7BOYsd8J6amG3H1ygIuX+Bvcnoax06N4xhhPnaGy7OTOHlhCif5fU8wTl+ewbGjw6hhCV3DB6PY&#10;3gq96RFU34N4/iXGq8fw/MuH8cJvDqnt23f24YUXDhLeHXjvzjP47v/8Gx7+ifD++1/w1YkzeOQZ&#10;hbvMw59qasBrv38F565fwcHjR3Hw6EF0DHZhuK4GtWbW6KfqelJZDQia0fLrVmRmDum8Ia8gFcUU&#10;FRYbLf2mNxJimWXSng9KUWoW2hoa0VJXj4qMAgR6RiMqKhsxEZkI9IqBmZUr9A2tYGpqo5RYLPXa&#10;NTLggQUDlXuzLoHm/fSfWIudzj743i2WAGvU80srAkzIpJlGgP3bkIEGUokltdUrYEsF1ucEWMD9&#10;SqbeEYAJpiioqm3m+StgKnsseS+XH4tl5j6BWZafCejL58m6VF49MPPBO85M97x9UM3not7XHbXe&#10;rqjzdEOlhyvK3ZxQSvdVwihWSycUOTsg39EBuQ4OyLG349JOQVzu7YL6YC9UcJlpL++LMqOKszBw&#10;c0WhK69xtkehkxMKeV0RC4o8J1vk8niBkyPvYc/zeR9Gjr09sridwUizc0A6LX2qnTPS7anIdFSp&#10;1k7ItKFKWzsi24r3cnBDgaMb9zkRfFskmVki1oB5t66+eiNiBGPVlYvzuHx+B84eGcOZ3d04srWW&#10;UY3DjENbK3FyTwsunx3GubODOH9mmLAP4yLj/LkRnF1eXiDYF8+N4vxJKtRSCw7sasCesUp0xvkR&#10;MOaaHvaotjfB7t4CvPb2ETz36iJVaIEP9aKK5xi3XtqN2y/v4fYCVWoet17k/peX1P5bL4ty7VEW&#10;9OB0Ayr4A0qllfRNluF/0k9ZBhHIgIUGwlxGgGcr0/DG7y7hjQ+u4q2PrjGu462Pn8SHBHm8MoPn&#10;WKiBDjW0U81x3jh/cQ7T27qQwpKtqiYH2TkJ2LazGyfOE97To2pI2EmB+OTYcgzh5KkxHNrbhyof&#10;B1TSPhfbEODMSPzm1aOYnWtBR28piisScfbCDrzy6gm88OpxvPQcrfS+WXz3xz/gy3/9Cx7885/x&#10;w+/fxydhybjvGYbnW1vw9se/xY0Xn8Pxs6dx/NJZTM/PYdvkGLqZujTyH9lvaA1/KuqG9bqqEksq&#10;rJTdVWGo6cxBKy02WlfPBHoGZnhizQa4ULWL0zLRUV2PofZ+9LcPITk+DxHhmUh3j0WBhQf8DB1g&#10;yDxarLmJibQv22ATc2ixz7q8t3Th3KxtrHLqzavXYQfTq2/copjXBhNMwkmABFilvMtLeTOhvCNY&#10;FPgre4JOCy1W+R637xNImQ/6C6r3A+sglbN+Rgv9i6LyHgKqWGUFLSHWNB8tW2gbOZehruP5PE/y&#10;5/fsg3DQLwCt/l5oD/BBe7A32uniWrje7OetOvE08lhjgDcaZF32B/pzH5f+vmjison7qmXUGR2h&#10;9MRrpEOsZbpU5+uGOm93NPD6OipkrY8n6n28UMMCQqLa04WFhAuqWFBUUFAqXJ247sZ12ni6tBw7&#10;Am5HUAlmjo2LWuYS4FxbVx7nOYS60IHXunsjz9kVGTxXJtBLNrNS7c7S+0u6XiYbm2HV1Ys7qTY7&#10;qapjOL2XAM9RgQnv3qly7JupxLGlZlwmqBfODuHCmSGcPz2Ec4wzJ6jEpySGcJYP89mTBPrYMPbu&#10;qMfurVVYHC1DT2IAgbJRXSVrCd1CcxZ+88ZB3LqzE7ee34lnn9uFW8/t0MTz83jmeW4/z/U7u2hB&#10;F/As4+U3DuGl1w/g1gvzeOm1gzhC61pFCy2DEFplWOByjyvp2ihLsdOVLCUnihJx52Uq8DtXCC7h&#10;/Yggc/nJly9grqkYZbRP9SyZa1hitiT64uzF7UhJi0RWbjy6eppgbmGE5vZ8XLi+HfuPjqKoLBGz&#10;/OyTdA1H+LcePU7HcnoChxZ7UO3thAone1SwhB3IjMLrzHNLKpKQmR2D0rIUVFfnIDjEAYdOTODt&#10;cwv43bVz+F8Avvjnf8IfaJ0/LW/HB04+eKW+Fu+991vcevUOLlF9rzx5A/tPHMPM0k7s7+xFhbYJ&#10;qgzN0GFsgwDaW+11m1VtsYwRNidwArAAK72ptKnESoWpmOYWdqpDh/ETWiiPT8NwbBr2x2biYGwB&#10;8qMyEEkF3uLsj6GQIHTHRMNRm3BSefX1LWBBJVZ9rdfpqHtK5ZaWth5VXUcNgDBmTrzk7IkfnKKU&#10;jVbQLoMry8+ZGwvA8uIxqbxS6msXQIssHS1EbaVWmuczlEWWnFZgJKxKdWVblJb3k44cUuv8S020&#10;AnkZYDXSSO7ng48cAnDI35/wMsWSyflliKefJ1oYbYEEk8A2EcY6wtgY4EWABUZZ91TbTYRaYG3g&#10;dfWEtJrPVg3dnsBby3UBuIZqXEO4a73cuXQntK6E1lFFhTufQRWElwJTJUJBoKslCLcGZleUOBJU&#10;WyfkE+A8AZgwyzLPjmruSOvuRMtua490setW1khhzp5ibo4UU2Okmhgi08xYFHgnreounDk2gZMC&#10;8M5G7CfAe6YquazBCSrwFQJ8hZb32kXa30tTSonPEVwJgfcMlffEkUHsX6AFX2rFnh01CuCh1FDV&#10;5bHdh3mpkwXmaK9feW0/bhPGV16lxaSqvvQbqezZhdsEWqD+Je4s4JXfHsGOxRYs7G3HK69LJdAh&#10;nNjdg3IC3MBcV40qcpERRZoxvit5cJWDBUZpk6/d3I32gWLcef0M3v7sBt6kEn/66EUsdFSilArc&#10;wB+zhlanOz0EM9taERsfBBd3a0Qw1wgOc0NrZxGBncWR01MoKInF0Gg5Ll2bZa48SYBHqchj2Lez&#10;laW0I6qp/BW0RoOZ0fjNKwdR1yi5dzVqa7OQnByDTVqP4+KpOfx+sg8P3v8IfybA3//LP+Obuf14&#10;39YXL+Zm4p23XsJTr7yI6888iWduPY0Lly9h+55FnNi/hAmfEBQ/oY0MRgXz3WDmtwbr9aDLHFVf&#10;3xSWFg7qNaRifWVYoSik2GdtXSNYWHG/viWs/ucGVEenYndkCg6s0sLhX5ug2CkUUQkliAtKQHtc&#10;PC7tGEBrQRq0124i9Ly3DtVWcuC1WkqJdQjzJlpoLW192mmq+0ZDuG7ejP1O3vjGJUqBKuq6orx3&#10;BarlfVLBJcvP7bikzRarLBVcYrkFdE2+KyFttxqABdiPuU8FoV2ptFoBWrUFc1tUV+aR/sDeH0dk&#10;vLW/M1oJo5pYgUC2E9wWgTnIB23L0UpFbuI59QRYoilQlJjQcl3a9EWNRYVFoesZdQS6hk6v1odW&#10;nJa8zsfjF3irCGfFCrxcVvNZlP3VhLiWSlzrLq0Urqgn9PW8pkGmEmZuXe3ixOfZgSBTla1p221p&#10;4W1kyeAyx8YG+cy7C6ncBbaWKLKzRL6VMfItjVDIWCXwXqICnzk+iRP7enBovhF752qwe6acUYqj&#10;i7V4krnoIcLd2pCBrVN1tNHTVOUJXDg9QjWmreYDPTVegZQ4V+zf1cy8uBG7uT2YFqZqhFu87NHg&#10;ZInZsgTaywO4fnMOE1OlOHV6jFazCs+9uBsv0CrfeXGJMM/jOQL98m/24cqNrcgtDEV1fQLe/P0J&#10;AnwYJ/f1o4RqLnlvI3+sWmdaYP5YK/DKGwRFgfszInD+8k5kFoTjhTfO4/37N5WVvvvNK9jf14Ai&#10;c1PUUL2r7K3RkxGm1LWzqxK1BO/qk3vw9O0jSEoJws7FXhw9NcPlAC5eneeyC5Oz9YR3BKfOjOLA&#10;9jaWrPaoYQ5VTgXulUqsO3vR3lWC0fF2lDAXd3Szho+fPV66vh/3Ghvx/eWn8M8E+I+3XsFDn0S8&#10;6RmMNy6ewCsfvoPrtwXcs7j61GXm38dx+dQZnK9oQM8GPVRvMkLGRhNkbjZBho4FbDYYUxX1VWWV&#10;1ESbm9urieAtRI03SU8qWmGZT8vKCWYmtrBdrY0S32AccA/H6TUmuLzRAr32AUhKKkViYgUyQlPR&#10;lhiN81tHEGFtjc2PbSK0GvVdu2aTqswSWy4WXZabWUAYioXn0obbh5wC8MgxFA+Y2z6kGt8nsAKa&#10;6hJpKbXRVF7puGFLu8zjsi0QiwLLSCGNbdYALPD+rQKv2OiP/gZiBTCXH0mllzmXvM95b1+0+fF5&#10;kJFtjDZCKza6VVSV0DVLH4BlJRbA68UOM0SBG/wJro8ztwkcr633FZutUeN6wlvnrVFgUV+BuMaL&#10;qkswRWkr5blbVuAqusNKCe6von0WeBXABLaSz201bXWtK92iC/e78HxXe1UJKi6uhLl3kR1hpUMs&#10;Y27dEujL8CH8vI4MVTma8TkzQamtKUptTESBF3D54iLVdBYnDw7iyGIb9m6rwR4BeLoYB7eX4+bV&#10;cZSWRCAogHKeHoSmphTs5nlP3VigKs/Sgs9iGx/qyuIYjPcXKtu9NFGO4exI1DlbocnNBjX2ppjM&#10;ZX742gGcOj+GjCx/NLemM99MxOBIEZVtGtee3IYXCO4Lv1liLrwHO+abMTJRgcPHB2m9D+Mlwn/2&#10;0AD/SAIsgwnc7NTon5UZNuplFBJBLrMxRV9aKA7S+m7f24/nXjuDV9+9TPt8Bx/evY093TUoMDei&#10;atrxB7FBT2YEDhwZocomobwyB63t5cig/S0oTkVvfxN0dDfQXodh/6Gt0NZZBy8fSxyl8zh9YYqF&#10;XBP/UbZKgStZUnYnBuO524sYGC5XcxpV16QhINgBiWnBeO3EPP4xOgtfucXj6wvP4sfCVty188Yb&#10;PV14ldb55ssvMve/hWduX+O9T+HihfO4NTiGBVNHjOqYoFbHDNmbLZBIOAuMbOGuZQpdrktFk5ko&#10;sEwAz7Awd6BSyhscTGHn4A4rOxcYGcscVJZ0HJ7YsdkaZ3RtcFPHGvuMXVCaUIotafXIyWhGfkwG&#10;hmKT0EzVtn9MC+s3SBuwNjYSXlnfSHsuAMvwRQmx0/oEWI9uwHrNWux28lCDGKRm+Z50yBBoCZpG&#10;iQVYsdSajhoKYNrs+4T3Ls/RVERpap1XKqxWmo2U+nL5Ae/zoayL8tJqfygzcJjLAH5/XPIMQE+A&#10;zMCiAbc9gLASTJkVpYnRIKpK8Bp9CBOfmXrmqw1+AiTVUsCjINQQvCovFsZ8nqSiSyAs5/9WooLb&#10;VdxfyeemgsBVEj7Jb2X/CsBVArGkcRSHSp4jANcQXhkNJ4V8NaNGLDWttUAsIlLjZk9AnajKzkzr&#10;nBiOClgpbNroClp8+X1drNRAnCoHE1Q6mhJiMzXabdWVy4u4cnmJVpgAHxjE0aV27GMevGemAntn&#10;ynB0vgZXLw6jvj4VBfkJSE4JRldXKYFOREFOHKpLY3CSdnJ+VzvyMkMwPVLOa5p4fSVG8qJR52CN&#10;JubB1QR4hFb1+ReWmNMeIyjJWNzTj8bWLOaaadi6swZHT4zixtO78dRzzMufnMHoRDX6hwvx2lvH&#10;CPRuArwfF/lZ5Y5WKvet5w9ZIy/o5j9CAzDtNNVQKrG6E/yx/+AQlg6NYJExNd+NnQeGMLmVhUtn&#10;FYoJeS1/OAG4Mz0c569uRzlhi00IQiFVs3+oEeNTnVThCPjzQWhozud3zoaxsT6yc8PpDrbjNNOJ&#10;xZl6/jP547LwqHawRWe8H56kc7h4fav6W5YO9uLAyQnMHxhVXUX/4haFf/OOwI+JpfjeKwa3EuLw&#10;xu2ruPXmq3jx1Vfw3EvP4/rTV3H12mU82dmPA6b2WGAu2kPVrdG1QK4eAdY2RhKhcd2kTwtLRaTd&#10;1Ses+vrmcLB3V1ZatQmLCm82U90qzYwt4WFmj1JdK/Sv0cP8JjPs22TBsKRipaEgtxXFWZ2oqhpC&#10;UUw2Ml2CqMKeMGXeu4659trVG6G1Rhub1usq9VVKLMtNYqv1YEY7baljBDfmzyftPfG5Y8iywjK3&#10;tfHDPTuGyo+lAitQ7ZdKKxmhtKK+AqGqeZZceAXgFZUltAKuxAc89h5z3Q9EqWX4oLUPrnr6oo/q&#10;KOraLJaYIAoEdQIL4RNgqgUq/p8q+X+vENXjsWqCXMFlhRTAPF7OlKyUx0rVupz/V3gVqHKdCo2S&#10;Vin1XQkCLjkvo1Iqrni9nCMTOAi8tXxGa3leA5VbvlutB5VY7XPgPicCy7RNCqBAN3QEsuCRAkaG&#10;2nrY8tm2Rj1Tx1pHc1Q7m6OGz1yztxNWXSbAV6/uZl67DcdoTwXgvduqqb6lzIOLcWhHNZ68OoWu&#10;jkKW0NHIyY7A8FAt/LxtCXAChgcqUFEWjaXFbpQVReHYfqo4bfRuAjyUH8MPtFEA17DE6E8OwO3n&#10;FvD8K4eQXxiNfQdHCEs0uvsKqLYdyMmNQUKSP+Z2NeDkuTGeE6Mg+M2bB/lgL+DF3+ylpZygteD9&#10;HG3VvWtleCL/CaLGEnW0q1X8rK5oXxzYP4yjp7dhjNCmFUaioikbDW0FqIjyJfg2ak6sCuYUnakh&#10;zHU1MwleuDqHC9e24fL1RdQ3Z6CqNgcpBLymIRuJySFwY448NlnN85gLX5rG4nQdCxT+qPwetcyn&#10;22O8ceP6LG48swtPPbubarqIWy8fQu9wJZ5OTcf/9YzDf3tH4p88ovGhVyien9+GF9/+DRX4d3id&#10;EF+7/SSuPHsDL2+nKzJ2xDlDW2wltC2bjVGvb4UCridTXeOpeB601XpURe11G7GZNnf96k3Me41h&#10;YWqHzVIjTfu7aYMBdKSbJVXaVssAhesNMbbRFFu1mNJoWWH7Y/qYNPJEaWoVKkv7UFM+hLLyHsQn&#10;lSE/LBUxLDRsDK2wUccA62ijNxJmUWTNQAk91b68iepszALE0dAGFpuMEb5JB5cdfPCFXZiCWCqY&#10;ZDobqVG+u6zK0stKFPpzAiyAa+wzg8CuWOSPCOqK+grAKv4WXhlCaOGHGx7+ahaZZpk5hcorveI0&#10;cAg0DKpaNUGRzjaVBKmccK1EKUGUkNriKoZSXAGa1wt4EnJMzq3gMQFW3YvnSMVUjVReKXh5THJd&#10;btfy8+sI6UrvvFpa5zqx0fycBk/a9WWA5XiDuEdacqlw6whiri7j68NkBlMnNLrYUJhs+Zza0HFa&#10;ocGZABPeOjeuU6g6CPuqK1eWoOLyAk4dGcXhpVaqSjn2zJZh92Qh9m8rx5PXJtFYl4qi3Hjk5YYS&#10;4HKEBTuhtSUXC1S2aqppT1chOloykZnii+m+IuzbXouRohjUO9ui0dmaAJujJ9EXt6iut1/eh5y8&#10;cMwv9SA9K5B2s5R2dwyhYfyDmYMePzPDvDcTcYmB2LXUidtU3xde2YM7L+/G9QvTzDFofe0taCks&#10;WDLJUEJRY02f6Fr+cbWOlmgNccfJY+MY39qIczcWsevQIGYWulFYkUKAA1gAsESTUtbGAp10Faek&#10;dvnUOI7QBRw9MUKLLJ04prB9oRPze/qwY6kNM/Ju2NFqnLu8FcfPjuLUZVro2TrmLvxhqf61LFTa&#10;o33w5PVtuPGUjBhZYqFzCLv2tOHY4Qn889AI/tUxCP/pGYsvPKLwgn84fvP0Fbz52Xt4+4O3ee6L&#10;ePKl23jvhedxOzIZzxjY46SZE3r1DNGka4wGAlykZ64GIySu1YM/l/pPbID5Bm1YEiRd9U5fXTVT&#10;h/Rh1qVCS44sHTA2M0+24bE8Xje43gjTa8ywsMYcl9db4dpmPpQhWaiuHkRD2SAaa4eQld6AquRS&#10;9OvR/q/Vhb25FWQCeS0WGjIFzybaZ6mV1qICr1unhU0sQGx1zeCkZwrPjdooNTDDVe8wNWndPRlY&#10;wNDktGKLl2FV6qyx16K8GvXVKO4vyittvlxXue/ytgD8sakMXuBv7eqLfipuo9QyM9etJRwCVj3t&#10;cp3UEhOqasIjcKomHQJZrkJqgt0Iqzth9SCA8g5kCalNluMCK89xlRxXEwpygZWFgAZkAZeFAmEX&#10;eCulUopLsee1ygFI7iuwElouG3hdAwEXgJuk1YR5tTiGdtpkCRkHLwC3+vH7U4iaqLqSfta7WKqo&#10;I8A1TmYK6GZvR/SH+1GBr+zBZVroyxd34jQhOrK7HfOTJdgzXYKDcxW0w3W4emkUUxNlGCaY46Ol&#10;2Lq1AWkpfujvK0c+89qWxjxa6mgM9BWirDgWNUWROLrYhNGSGDRQ6RoJVy0T8M4YTzzz1ByevbOI&#10;nQvNOHNhgko7Truaj2OnRrGwpwN7D/agqy8XScmBSMuIxOz2Bly+Mc28eI9qF755ZRtqfWhhqLI1&#10;/KOqWTgo5WVpJRDXuzGo0HW0HRcJ8I0XDuHNj27gvc+fxb3vX0P7UCXKIn1pdwk6AS61tUBHRigB&#10;nuJ34N9/cpRBkE+O4SiBlu938vw4Tl+cwNnLk0qdj58dx9Ezo8pCywuvKsVCO9PO21uhg8r/1LVd&#10;uPn0Ip5+Zi9uvbQfJ6/MqtdLfpKQhr94ReJn93A8cInArdAY/O53L+HBH7/Ba++8ievP38an77yF&#10;39Z34UkjB9yxcMNuc5a0uoaE1wyFhLfAwAqpzIf9CIwVFdeSttZ1gy6cuG1GQAVaPSquHhVzs5a+&#10;qjXeLBVdBM9+tTYyV2/GwDpDHFxvjotadnhO2xEvbqL1twtFPeHtaJxBR+0IirJaUJldiwO0qHPM&#10;tWNWa8GI8G9YKwUC1ZhKLDOAbCS8a2nhN1KdTZkbuxvSHRCcEjdP9Di740n3YE2vKoGYEH5m+be9&#10;q0SZNX2XP7OhElOR71oF4WPuW8l9pYJKKqsE4A8YH5p5cemt8t9nXPzUfOAVzB1rCKzkl2Uu9ip3&#10;FbXUqKkzSl1k9hNXHnPlugtKGKWyTXgVwIxKN7meSwIrkJcp5eUxNw2YGugFZFcWBlIZJYUCtwVq&#10;AZifI5NEyL4apcAMwqpqngVgKm+Tl+Tg7mgmvK20y5rKNG+C64vOYB+0B8kUSzJ/G90hn+0mQtzA&#10;Z6tWBIIhAAvYLX5OvMYLg1FBWHVJAL6yG9eowBdOz+AQAV6ifd43U6wAPr7YQHs9iEsXx1RT0pXL&#10;09i3rwNLSx3Yv3cAWZmB6OzIxf79faitjSfAcehszsTBnY0YLU9APXPgehdrBXBbuCueujqDZ6jC&#10;0oHj2Rfm8fLrh7D/SBeqG6Jw+GQvQd2PO6/sxfHTdAPHRrGDn3+b595+aZ5WdAlP39iFOn/+uHa0&#10;rU7WBJiwEt7avwWZUe1siTO7+/DKOxfxxvvX8NbHN/D+F89jnoVUbVIoldeMttcehVYmaM0IpqrO&#10;0YnsxLEzhPjUiJo47AiBPsrvIfs0QVUmuMfPcp1x9soM9s42KAtdy3vVOlmxkPLGU9cF4AUCvMR8&#10;nt/9tcN47ugUPg2IVRO//eAagc89IvBuXCbubV/AOweZIpw+g3c//QAfTm/HdWMnnLNxwUk7DwyZ&#10;WGLIyBp1zIEj1m5E0FoteD+xCWb/sBrmj22Cy3p9uBEmJ8JrIf2gpQ14OS/V0abyaulCn/AaEPDg&#10;J7RR+YQeRjeYYK+WBY7q2OKYjg2u61pju7EnypKq0NexHV3VI8hLa0Brdh1OW3rhPAuTBiNbRGub&#10;w+QJArteW3Xs2PDERqxfsxEbmB9voBPQJ8SWVN94P2/Uh4Wh1NwSvZ5eeNo9VNnmD6W9VhSYua4G&#10;YmkuYtBCf2xHS0yQP7UgrNYeVFsPNZPkRzJckCCrSiwB2MqLYHvhBdcA9BHCYhcnlDgTUEJayqVA&#10;JvCVujoTVEeUyJJRSuDKnAmwq5sCt5TqK8tKqm+VJxWYUAqYVQpqAitgu8l+Hvfw5H01Sl0lwXtU&#10;83itKDbhlOaiWrHTBLhGKbCbRv2VndZALD3A1OSFBLjRlwpM2yzNWqqpi9ZZ7HCLj7SiWNOxWmhi&#10;WXVFfRuoxhIdAa4YiAnAYGwQesJ9CTDz38u00FcZosInDw7gwPYa7J8txYFtZTi2UIeL54Y0Pa74&#10;8J4/P4ozZ4Zwjsp07twkzp2dwGXmgielLfj4KPJywtFYk4KD8y0Yr9qCWqqSePl6AtYa4oxnrs3i&#10;1gt8uG/twM3bO1SFlSjrtaeZNz47x/x4Cc+9shMvvbEPL7y6D1NzZXj+5T1c30vrvYRnnl1EQ4gH&#10;yq3NCAwTfFqYeubYArDMh6UAJtTVhOrY9ja8/NZZvPGe9MZ6Eh88fB5HLm1HY2oESizNUEnLm2uu&#10;j3Z+570HCXZ1lnodxsVrOxW8ylLTGfwV4DECzKB9Pso4K4XZTCMqHExZMvI7sJRsp8t46smdzH8X&#10;8Zz0e375AJ55ZR/unl/Ez6FpkFksvveIxT2vKDz0TcDvnIJw1dQRV4vK8PUzT+Oqkw9ORQfi5lwP&#10;ZsKpiut00Wxozn+iG7IMTZHJvDZhjQ4CHt8EX1pbD647rSXA2sYwlY4bzIm1mJPq0FILzLqEWXcj&#10;1Zoqmfy4FtrW6GNwgzG61ugy9DG6nvkw89ZpHTsU+m5BR+UIWpkL5yfXYDA8FzstaOlcA5HlEoZU&#10;Wy+kaVvC5NfrsHrNegXtRsK7SSq4BODVG2BEO++uq488Y35nQ0u0uHlhyMsXz7mGUoWppmKjqb4f&#10;Sw6rOl+IwnrjnmUQPjUNwjuGHvjMLBifCMgyzlfApSJrcmGx1j54yc2f8Lqg0Jlq6kQYGWVUewlR&#10;zTLCWarU1lWpbYlATYgF8rJlgJX6EsZywlsuVplR5aFRXI291tjqSg9vHvMm5D48LuGpIK/kOQpm&#10;glnNqON96nh9HVW2XoaWElaBVtln2ScK7C1voZTjzlRRd3SIdWbeLuPkW73s+VtZ0TYTVoqP5LsN&#10;SnXN0UjVbaQqC7yDfDYGYoLQG0H3wVyZADP/ZUhF1sUL8zhzlPnfQhMObC0jwCVcr1W9sM4R4PNn&#10;GLSP5wnt+dNjOKeCIFOlzp4eotWewdhwJQI9jTHZk4PZuhQCLF+GDzdz1tZARzxDBb4tACt4JXbh&#10;GemZ9eI8H/bdeO6lPVTbXVxfwCtvHMKh452Y3l6GS09O4ek7u3DrzhJaor1QTuWsd9YAXEeFF3Bl&#10;VJLKhQVgOzPsG6/Fy2+ewVsfXMdbH97E23efxlv3nsFweQYKTU1Q5WCLAktDbqejojoHq1aton2v&#10;Q0d3KZVXcmLaaarxMRZcCl7+7dJ0JAp8lIXYmcsz2L+1GdX80Zto2esczNER64Fnn9mFq0/uwoHD&#10;Q4ScKQMV+LMD0/jZKwHfuhBcT4kYPPCLxztezIPtvPFaWi5eTsvDhawtePbqLhxf6ENLkAdao/zR&#10;W5qOwe4a1CREo9jABLnMPYNpn92Y8zrTQrvQIjvomMFIctT1WtAmwLqEV09ZaALMfW6PbcSWX21E&#10;0zo9jG00wfA6I/QzF57ZaIHdWuY4vIF/g10I6rKb0VLcjsL4EkzahaOP9jUjKRexQSlqQvYSKmOG&#10;lhnMeL/1hHbD4xtpnzdCl0ALwPqPrUU0P1csf5su//dmdEXehNjHF8870x5TfX/pnEF1lXbejwnl&#10;+2Y+eJMF/LsF7vi9AxXYPBgfmvvhQ1M5l/mw5MTMl192ofoQ3jxXJxQ7M4clsAJqOcEspcIqgGWd&#10;+9RSQgG9DDABLSWs5YRNAC4ljBKyXrmitIRXZlepdOdz5i77NMcqmRZUuBJa7pN1WYoCV3m6U30F&#10;WALMqBVoBVYfLzXnd5OvvIWDS4aAqyqsAmid/bj0lnnfBF4KkIsorzkhtlgO/k+4bPO2U7PE9lJx&#10;eyPpPKICCLAv7bcrVl0juJqKrEVcurSA8ycmaZubcXBrCQ4T4GPzlVTeQVw4J4MZxnCDOejN6zup&#10;xOOEluBSpS6em8UZ5o0njw3iNFV4YWsdFmeqMF2ThDZXK5bgLFmczJm0W+PGpUnmhYt45vY8rfQO&#10;PP38dsY87fQu3H5R+kFLrrtbVVw9Tyv98m8P0aqO4fCpHjz1/E7cfp4Ax/qgwtqECb0VwZUq9uX8&#10;19WOSkWAXexQZm2E+a5iPPvKUTz/mxN4+5On8M79W3jh7cvoLk1Gobkxqpxs+UCaYKw0BXXNpVi/&#10;fg2CaGe0dR7DvoPDOHWOsNI2i40+dWEaZy/NcZtL5rTH6EpOU4H3zjbSivPHJsBSYnYneOIlKu/k&#10;TB16B8pRUJaAxYND+HLPVvxM5X3gEor77pF46BWDj6nCrzr64E54PN7KysfTaYn47bMH8fT13Th1&#10;aBxnjtDhnNiKPYtDmBxvRV1xJtIsLJBNxQ2iAjsxp3VcrQMHbUPY6pkqgDeu2wQtqqC+tgFDaqG1&#10;YbhmA4JpqdNooVuovJMbDLGN0G6jjV6gol7Z7IBnN9pgkDa3NKUCNVmNqEkrxV5jbwxQKVMi85Dq&#10;vwWxriFIcw1Ck6k9ktYYwOzXG7CZdl6HVtqQn2vL7xREsKs2m6GJlr92szl6YmPQGhlCu+iLCf8A&#10;POceSHUNIJQ+eMvKCb81c8FHpp542doCX+wJxL+/m4IPav3xpoED3mDh/IafM96hjZf8+XXnQAy5&#10;uKPISWqPPVDsRDWlM6kgSCWiuJLXCqwKXNpogZX7SsRqU61ln5xXwmvKBFJeV+GhgVSWK9sqlAJz&#10;m2BKjqyWy3ArgLmvmqoreW81LXcNCwUBVyqtavi5osb1DHkXVjMhbmaO3iwVVlTcnmDCS8vc6e2A&#10;dg86U3c6FYLaIs8RAW524zatdLtM9uhjj95Qd4zEBKI/IgDdIT7oDJI8mnbb2x6rRHl/AfjqAs6d&#10;msQxBXARDjOOzlcQ4H4CPIIbVJPhvkpUlCbhyFHJiyeZF8/gyMF+VJfH4vCBPpw4MoB9VPDd22sx&#10;U5+CTjdzdLtZcGlBi2uKqwT/2VfmqcDb8RxhlPbdZ+8IsEsMAsylBmAee2WPihde248XXz+IZwn4&#10;rdsCsB8VmAA6WqDG0Yp2mVaD4NY6s7RnSCePClsT7GzKw5N3DuD4uWm8d/cWfn/vFl5+9yoGG3II&#10;sCEqWACUWRpjuCAWnf110NFZh7S0OOjprVYAn7+8FcdOj6j+zzsWO1FWlYKgUDckZwbgxPkpnLm6&#10;jQrcxIKDf5u71LZbYDDFD9euzmFwuAztnQXIzInAqbM78HBmFD87R+IzxxB8RoA/8orEm3b+eDIm&#10;Dp9sncKd0Cg821uJF57ej2vntuPOzYO4fGYn9u8ewbaJVgx0lqM0LxlJ7s5IogL7UoHtaYttCbOF&#10;ngnMDEyhx1xX7LMe4TUl0AY8bzNV0UXPEKm0kYU2duhcZ4D5dSbYsd4CE2tMsG2NIc6st8LNTTYY&#10;sglGeWoVKjLrMBaajuMbbNFFexsXkoxqB/7m9v5I8olFq4UjKnWtEMoCxHutHty4dF2thTha8kpt&#10;Eyov0xttI2QxN5/tqMdIRQ4fbnmNTAA6+fA/6+qH39s54Iv+SNxb9MfrgfZ4if/DH64H4af3A/Dl&#10;bADuBJjhyxMB+NO1LfiQOd+bLsGY9vBFgZMrrbOoK3N2Vy+1FJgV0ARTYJVQqsu/uUSBvLxfgFaK&#10;LecLnBprXEGl1Vjl5aUKgVljo1cgLqcqi0JraqwFWhfU8t4qeFxCQK7h9gq8ddxuItjtPq6E1kOB&#10;q15O4GmDNne6UnczAmumAG6jCqugGLTTUsu86T3BbgSXBSkVt4fwtvkyd/ZxQBOPt/I+vwB86SoB&#10;vkaAqTBH9rRiH9V3nwC8UIUrF0dx+/ZutDbnIj83Ht1dpehoz8bF8zM4sLcbo4P5XHbSSk/g6KE+&#10;7NnVoAG4MRXNjobodDFFlwstlYcZrtBq33p5u6pVvnRlB85emFWDFO78Zh8t8wFlnZ+TUUnL8Ere&#10;+5IMaHjjCBWYKk0L3ZEcjBICKDXJVbToFXYWqkdWtZONpn3XzQHV9maYLk8haPyOJ8aZC1/Eu58/&#10;hydfOYkBAlxsZYRKJ0tU2phiKD8a7b1VsLEzUK+SdHAywdK+YSzs7cHpiyyg6C5m5zoxONKK7TuH&#10;MTLRTGu8C5efmsfBbY1ooNWRGT7E/gynBeLo4QHM7WxDU0smjpyYQiN/t5dLi/EuFeyWazDed4/A&#10;287BuEJ47107g0/yK/F8SAh+w9/j9s29hPgAnr+xFxcOTeHgrkHsmevF9EgTSrITEe3rhiADI7iu&#10;EYC1YK1jpN5IaKBrBH3Ca6JlAFvmzLZ6xjChtXXerIcMLy/kBPiiOiKYimqPPZtMsbjBHDNrjXBg&#10;rQme2miPpzfZYsI+DMVbKtAemYV9Bh44u8EKw6bM8ex8Ma5nhW59Z2QQ4BYrNzQa2yOLBUYSFT1x&#10;gwES1uuiZKMBGjcaonmTIeoIcJ6ROWZH2jHRUYE8J2cUOXohw4F5oaMbrnk54k+XYvHHD4Pw7eUw&#10;vFxsga9uBuHn3wbg04OO+OiwG75+0wf/9HIIbXUQZrz9kE54c5nvCsTFtLCFBKqUOXYJgSzjdjkB&#10;LFH7JA+WfR5KbX8JObYMeymVvIzL/yd4D7HNFQK3KDBDAy+D11av7OP9qwVSQlwv4HK7judICMwa&#10;BZZjLgxHNWOMzLPexb+5TRSXwLa5mqHd1VQtmylyrcx/2z3seJx2mcrcRcvcEyhvRXFDK4Ft4/XS&#10;Ntzi7chtTbTTnSgLfZk58C8An6PqHOjC4mwRFqbycGSpGovzLaioyICh4Tq0dlBZ2otQURajmpNK&#10;i8NVDnzx/BhtNHPFI3zg5htUf+rpxhTU2+uiyVYPbQ6GtAcGuHC8G6+8fgBjE7Xw9bODP79oa0cW&#10;Xn7tLHYtdeDOK7sJ914NwAT5pTf2E8Ih5qKDuPPqPtVvujM1GEWmeqott87JnrmsFSoJcrWjLWqc&#10;bVniOaHWzhyjebHYSeXsHinH7ddO4+63r2KObqGrOhWlNlRwZ6q3rRmGcqPRNVAHeyczlDIfTkgK&#10;RXdfLcqr0nD4+BSt9E4kbgnBRq21cOM/oLuvBll5Udi1pxvHdraywGBJ6mnHHIYApwbhyKFBTE7X&#10;4uln9+O9z55BaXYCrtMmP5mViRd2TeEFl0C84RuBry+dxvfT2/GZjS/eTk7Hxy+fxu8OTuG1okKc&#10;LkjDU2eZC++d5G/Zh4H2MlTkbkGolwu8TEzhuk4HjlQ4eyMZTmjCfHczzJjvelpYIYK5XqClOWKY&#10;4yczV8wWO5cQg9rQAFpbQ2xfa4h5PRvMraMjonV+fpMDntpkh1ECXJtSjZ0uYVRfc5zYaI196ywx&#10;o+WADlradj17wkMVNXNGm6kjyqi2aas3Y8t6PWQxD6/aqItWLf6fCbBEvb0jJvrqsXO6E+VhIciz&#10;dUMuAc6wppJZ2uL3s+H4X6/zd3jdA49u+eHRbV9890IAvn7eE1++4IXvf+OLn67GYzZAM14219ET&#10;+U4E19kLRS6eDHcFskQR82EBUKLE2V1BXcpzlDLzmISsl/CalRBoNcc126UCKFW9itdVcr+CVfJi&#10;gik5bzXPqRKQeayGNr2WoMo8aCoEZtl2dWY4qYE27d7O6PZ3Qw+VssudgPL50EBLl0JRa6WotVN5&#10;O6jGHXx+lKVmyPvJeoKYHwsbBFXmHZdo4bH/j63/AKsiT9f20Z7U021WFJWcc8455yACCkgGySgK&#10;iCQlg2QREDCAATAi5pza1OZs5+7pnGZ60p6dvvnvve//W8vufb5zruPVb1etWoEV6n6f56n6VZVy&#10;W5kqpSx7Y/q4KOH/BfCRI93s211FX2sqfU2r2L0tm7bmTDy8bDA1Vye/MBFPTyuys8I4d36YwcFy&#10;xkarOXOqW9RbAbhKFLiIwa48OtbFU+KkL29Wg/WixMXmiziwaz3X74zi7m0iObGE46eH8Qu0x9RM&#10;j2JRrHcf7RdQh7gkIF+6McDN+7vpHigSwFZw++EY10StqxKDSNZeLCqr7J4yV6mvAnGeMjJLAFZO&#10;IFBkoUdTfCDdnaUUlyXx9KOLPP7wHPfeO8X49jpVAygUC51nrMumpEA2birG1s6ElYlhlFUUUFic&#10;hpbOQuqaitjUUEhWzgpZnktTywZZPo/EVSGUbFjFSNc61jlKXlFZaEOqIz04dXIrG6qTGRxuID45&#10;iOLECK4HRPBkoJe//vgJ73gF8b5DEK8CV8jUn2/t/Hhh5cPLhBSeuvjyUMOKC9lpYqN3cWRXJ90N&#10;a9lcmkV6bDiBkqecdfSwmr0Q03nqmCzVRXfRUiyUM0CIVUvy8yLN14vVAkyuTAsCvSny96IwwJ/y&#10;mCjqzO0ZnK0rOVagECVt0rbi9DxjTqgZs8k2mNqgFIaXWgq8BuwRC92jbiLW051AVx9KtC2p1DBn&#10;s7oxFTqS/ZYakT53KcvfViNVFFhR3vVq2qxRAaxBgqZMM2Lpaatg9bIQYkT9k8wdSLawJ0bflmIP&#10;Qz49FcmPd1358qYDP9xy40cB+turrnwv9bd74exZ68EKIzNWWQioVgKutQKuzItKpgmkKQJmqoCV&#10;Zu0g2VjJwK/BTpXlyv3KBeMUeFWACnzpYr/TrGxUj1UBLSC+hlnZWCXgynyuAJ0r9+UqlvrnvJsr&#10;KpsvQBfI8jx5br5k6kKb1+AW2yknklCUVqB1sqbK3Z4a5TJE7gKwsxmVDkZUiMqWi/JucJA46WAo&#10;8wYCtQmVzhJTnE2oEJUtFziVq5Bs8LARdVWu2WUmoJqrpiWOYpkVBXYSeKWUc78pqvzG1P8CPMDU&#10;cZkq+0J3VbG1RRRYAN61NZszJzop35giK/Uydu1qxsZai9zcKCYmt9DaUsCaogQSVwRJXhPLuW+T&#10;ZGCx0L0FdJSulC9SQ7qVNqXSZdba6zIxUiJgDok1beP81SHuPNpHS3sZVnZavPOuACpZVznljPKY&#10;S6LEN+7tZmRPBT2DxdwQmN95dzf1GVEk6ywm11RU10LZZWSsss5KFVqbqM44WWyhz6ZQD8nr4TT3&#10;lPPskys8/uAsH317gxMTveQY67DWxohCUerXFjoHF/kCM7LiKFiTgaW1HulZMRwRh7K2NEnmI8kp&#10;iFUd6LBIfQa1mwuoqc9ld38la+0MpZMaicMwZGO4G6dOdUnubiE1I5y1VRk8OjfGBVcvXowO868f&#10;v+Cmsy8fOYfwoZVy7it3vnQI5Gtl37CxC59auPPMzImr2SlcPLid/SNt9LeWUlOSRtaKKIIlV7no&#10;6GM+bzEmCzUx0dTGUluTWFdnATSS2rhlNKyMpTQylLKIYGoE+k0ro6mMi6YhIZ7BsEgqNMyIlb8T&#10;YOZBgmso3eZO7F9kRbNjEAOGzozO0GHfbH36JRevMrHGV9xCgDSaCh0rOhbo06amS5XAXKRvScEi&#10;TfJFfUvEPldKlYmdzpuxgLWSt4eK82gozKSyKI22DUWs8nAj3sxaBV2KhSvL5TWqIk348loEf77v&#10;wdPDPpzuceO72x78ReA9Uh0oqm0qj3dWVZqNArCzwOsiTcVV4HSR9UuBUFFa59eQCnSZkmEVqJVS&#10;QE8X6F8r8uvKkspWQHRyJcfpdfZdbSd5WOx4saMzxXK7SF6j0N5Vld2VXUJrnCTDK5eEFTejXGlS&#10;deE7V+WKmk5idR0EWltqxNLWulvJVBqdgLnByUgyvz4bBdqNjoZUqOAVmKXhb7A3plLArHIxF9At&#10;qBRoFcusAFyiglYEwcFEVN1Iyljek6nKiisXrf9FiVUKrAzkODqt1KAK4iNTfewb28S2Ldn0NCSy&#10;ozdDMnATcSu8WZ0dT1iwC4GB0oHyl9HcnEtSgg+lJZkE+DpSVrKCqUMtjPSvZWBrIR0bE4nSVyNy&#10;ySyWa81nhe48xkRNL99Uzr4xzHnlAAXJthHLnGjpLODRywMC8AhXbg/JVCCWx10Tu33oeJvk334u&#10;iYV+585u2vJiyTDUFIANRHkVcJVhkeYqgJUt0uuVDiUQl3rJl1qdScfIJgb2tTB1boQH75/lwvGd&#10;0kGNRKnlS5EcXJMUJA2iRtxFguTVdMwF3uzcFZRuyGDHaBO1DdlUbsqgvWc9NZtzSZDH12zOZkis&#10;8t7hWunAhmKHlC2I8iOFOKFcW+fE+T6uvrOHO08le18c42F4DO+lF/Ais5g7Au1T12CeOwXzxMab&#10;p/a+fOoYwB+sPPlMMvJHYlMvGtlwNjeX41vqaM9aSWV+AtmJy/CyNMdeTx/j+WKfBR4XPV2Wu9hR&#10;ERNBc3gIPVmpbMlMoz55Jc2hoWyW/Nu7Ipa+pAT6HbzYoW5GgbYooEcEMfYhJAYmkeYUylYNO/aq&#10;m3JkrhF75uixX6plsTmRTr64W/vibeMhAFvQraZD93wdNi81JltdhzRpJAWyrFRNj4oFWpTOWUy+&#10;OILzXU08nRpnvK6atqLV7GqoZGdtOf1Fhax2cRVFtSHV3JkEaRB7NkbzzbUQTgm8eZ66fHgmkrEy&#10;N1LEcmcJqFl2HgKrq8CqWGUXUUpPKS+B0FOAFHDFUmfaugrUzmKDFZgVK+2kssaKMmfIY9LEemdI&#10;ZcpjFVgVaPOdXMh1FMvsIPNyu0CeUyhA50uTzHd4XcqY6rXK2U8lupS52VPl6aS64qZyLbBGfxfq&#10;fByoFfhq3CyodjGhytGIjT9DWylV4aCvAlepclHeDU7i1gTicoGzQlFnUdqNAq1yjS5FWRW1VYZK&#10;/lLKaZNLlH3Eim12tBLlVcCVEvUtdbH5ZSTWkOTg7Rw51s+ho33s39vI9u4CtooCD3WlcfpkG1W1&#10;mZgaa5GXHUPblmIK8qME6FDy88I4e2aQ6ekueV4tY7sr2TGwnoG+IrqqU1jrackaF2MyrbRJ0J/L&#10;6LZCrgmIZ672c14s8snzg7h7mTB9Wlb4W2NMnVQOdtgty/t49/F+AXw302d7GR6r4vKtHdy8N0Zv&#10;SRKrTXUptlHss4lAbCh2RlZMsc/Ftsqmd1vV9ZQ2+toyvL2Slv4KCjck09S5nscfX+T6xb3SUcWy&#10;KHZEQK5JDGbv4XYOT/WTV5iEvvFCunqriVvpL7Y+ge27qjlyopsDU+0cOtYpUaOHkd01sqyH0cEq&#10;VZdUASwZemOIA4cPC8DntnHu8ginTm/j6vAWXgbG8YGpN1/ZB/PUxpdH9gHcFXjfsfbhqrkrn9kF&#10;8qWVLw+sXDkvlvWwjTsTJrZMGNnSvERPlDWclLgIfKytsNXSwlYA9lmwmCxPN0rCA6lx96BRIBpJ&#10;SaVXlG9rVjqd5o60zlBn+xJjti8yZXCO2GLJvNvUpMm5RpIVnE5yWBLxFj50LzLh5EIjDquZMjbf&#10;iJ1zdSnXsSbA0R8PWy+WW7nRtsCITsm9yu6n+oV65Ih9Tp4jNU9LQNYWFdah4K35HCwt5Isrx3k0&#10;vovzWzsYXl/Mxe1bubt3hDuj29lemC9qakuqpQ35bt7kenkxuM6L4RJRaNNFNCW4C2zKEEZ3UUl3&#10;AcpL1NGNHAd3yaSe5Dp7kuOozLsLsC6ism4CrZtAq8CtbMhSsq2SXRVVVuYVwJ0FeFdZpryOG0Wu&#10;nhS7uFGgXK/ZxVE16EJRWeUazmtcHCiRKnVXLkDvRI2IU62PI5t9ndjsLfOitrVij6tEZSsFyEqx&#10;wJXOirIaiqoaUiWgVgmkVcr2EgVax9fKWy6P3SiKWyEKu9HVQhRcQJR1cI1EN9UBC/8XuMq8ArOi&#10;tIoilziJIIk9Vy7sp8rD0lSUjbVvTE0PcXRKgXdQBbBy/qb9e5sY7iumrzmF/i1pTO6t4JSswFNH&#10;O8UebuPQ4Q6aGlezWxSoMD+auOXudHWUUFuTyODAWnaPbFBtyOoWgNd5yxv1MGWjTNc46TImynxF&#10;VPbMtX5RYfnbJ3sJibIXy9mBd4AVwWJBcwpjCYt2oK1rDVdv72Zsop6S8ljV1ujbD/bSV5ZCtqEG&#10;a1WHEyqHKkqWtTAW+6zsAzZFuWawcvXEEldz9u3czI4D7awuiaN9WyV3Xp7k+uU9lEkXVc5Vrez+&#10;qUkOYe+hVg4c6mLtulTiEv3o6KnAN8BedXX0Q9KclEEcygCO/cpgDrHHk8p+4WMdjA1Vit0yoURs&#10;Tr6ZNmXBjkwfbOa0NKDr10Yl8zdyprWK931iBNIA/ugVxS3vYG55BHPXyp17Ft7cN3XllZ0/00HL&#10;aUtezcbsEkqy17AxLIF2E2d6FutKp5YVNSqMMMlebsoZDmVZkmTPdSaWNPkF0CKQ7npblx2Gdmxz&#10;8aRflGvrPF22z9WieZGx6sD9Hisv+mSZciD//kV2bDb2k5UuhDYNW47NN2dKzZyDAvfYfOV52uTI&#10;a/na+xHmHsRayay9Yqtb1fRpXigr6Hwtybw6ZIplThILnThvKanyftYbGvLRsTE+O3+I9w7v5dau&#10;bRzYXMFE7QbeOzbJp2ePcm/vMJ0ZKaqrWax2sedYXyrTWxMpCtRnfbis5GFikU2dyFPt5nETJXQV&#10;gF0oEGiVUpblOnoIsAK6jcArzU6pLFFaRV2zpVSZVlQ1R7V/V1TW0fX168nyXAG62NmVtS4uqn20&#10;610dpOwFDAfV6YkrRRGrlSGLUpu9lYvRW1HtJlbXRRRTYP1fcFXwyvuVqZJrlVLZZWUqSlzlJOu9&#10;VOXP0CpqWyXgl0neLRH1VRp/oUQv5VhfZVqgmjcUF2mkGnm1VtZN5fBYZYShoryKs1QOLcy1NVQd&#10;QJNprscbh48OcOiIorz9HDyyVVbOLsb3tzIiObZfAB7cks7kWLlqHPSU5NbDR1s5Jivu9FQ3Rw62&#10;MjneTM7qCNJSg+kfWKcasbVjqIxBAbV3UxrpDrpk20hOkoybba3OtsYUTlzp4cLN7Vy8NsDZK4Mk&#10;pvuJytVTVZ/GkZP9+AZbiWVNY61AO3awjqOiYjvHNnNLAfj+Xoaqs2TlWiyqZyQAG5FraUSOcnCC&#10;wFwqH1QZ3VIstiNbrPCgNJbj13YxfWknvcPVnL21jzt3D7PW20k6nHJAtSlVKaHSQFrZN95EQ0sR&#10;pRWZbKwqUp1WZ2S0XrUrae+BZnlMMxMynVDOTqlMp7awQ14zzcGSVLHyScayAkruPjhQyamz2zg+&#10;2kLnmmTujXXzcUAsXzmG8jxuFV9cPcxnN45xo2ItF/38uBMRyOHgEGlMjVRs7qV0fSMp6WspXFNJ&#10;sQCdayqfZ7G+fFYHInX08FVTZ8VCbdbOWELjTE16xO6OzjNkUpRzYq4OB2bq0Spqu07fTn58H9I9&#10;g6gKimePuTcj84wYF0gvzzPh1BwTJuaZifKaM61uwtRCM6YF4h2ipN3z9Ek1cWKZoy+5eva0CLiq&#10;IZeSgTcJuBvELq9fKL+tgJsydwlJMl3+uznU+3ryweQQHx7bwx/OHuLFwV2cbK6mOtKfV4f38cdb&#10;Z3kw0Se2eR3rArzZU+PJXx7Ec2GHO71FFlze5sf1AWlIkVbkWdmJSioDIexFGZUD8h1U+1fXSC5d&#10;K/l1jYBcIHk4X9R3tbVYbZnPVimtk0Ds8Hrjk5RykEKB2GLlNdaLO1N2xyinOy53s2GDm63qInyq&#10;a1WLIla4mlHtKtAJgBX2CoyvS2WDf7bGG+wlLijLnQRUybmK8m6Qx1YoECvLBOoqycFVHspWaClp&#10;BGWK5VUAtFUuO6sjACpj8Q0oUICV5q8CWZmqADZWwVsst5UzzigXqVfObKM8RnlepqUuGeY6pJvp&#10;KBZ6SAAeEPXpY/LgVqlu9kleHBIAB9pSGOnK4tC+So4qBzLIinxI1HB0pIJtPWuZ3NcgdrGREyc7&#10;xUJ3qLLf+EQtozs3qiz01ubVBJkswnPpbAJ05uO15Pf0NmVx6tJWTl7sVe37vfN4D/Vt2WysyeDm&#10;3QNU12UQKxaqvWcNLR0F3H9+hIKSBDZUJfHo2YQo8H4GN+eQbKCuGjOqHG6ljBVVRkEVWehTK9lE&#10;ufZwoa0BGUaL6axO5+q9Cd59eYKps9u5/fQYDx5MkyV5IkXy4wrtJZQlBrL/8BZ276lj594Gevpq&#10;sbIxFmtvLQBvVl0ZfZ+o7j4BeFzAVc4ZrYzQmjzWzq6RzSRYmZNgZsZKQ32Kgz05tr2RvVukiW3M&#10;Zf/QZl5ODfGJdxSvLL35oL+Hv/3LJ/z5T+/zydNLPD6zi29fTnP7whjNm9spWa8cullFQmwWxUU1&#10;LJPpshDJ/BaiLvNFeWcvwPN3M4mfIWo3cylNczUZnK3N2Fw9JsQCHxV17dYwJ93ehwTfWIricsjx&#10;DGOrvjgDgXLvfD32iApfEEt9ZZElVxZL1hbbPL3AhCNqlhxSM2NQ1Ldrjj5FC41Zv8SEltkCtPyd&#10;9gWaNC/QU6lvucyXqIlKyzRjviarxE4v+80s9mSn8XhnDzf72/jzO6f58vQBrvaIg/Ky532B+V/u&#10;XeLJgSFGy/LYlufDZxdD+fyyC19d9+IPF315ctSJV6dceD4ZREOojUpx1oplXO9gJY5LGfduyhpx&#10;WSW24uyclGs4i9VVRjpJ1i8UtVXyrKK2r/fj2ohaWZFjbSGWVLKm2N8NklXLXRSXZipZ1IQyUUhl&#10;UMV6AbBU8mq5AqpY3nKBtVxAVaZlcp9qy7G9orKSbcUuqzZQOSm7f+Q1FHvsaCwqK68rKr1B4K1Q&#10;tiTL+1bcWb69MbkCZralHlkWeqppjqy7uVI5st4q22PylQN+lOPmBdI8eWyulXLgvtynOjDHWPU4&#10;5Xa2wJspDSBd3J4K4COycimlQHzwsNhjUeKJcVGW/iKGlNFYvas5sr9aBfCJ6U4mdtbSsjGVge71&#10;HDwgCnxAObihkcmJJsbHFYA3M7qrkn6x0Fvb83ExVEd39lsYz52J7lu/oiQnnC1dufTvLJMs2c5p&#10;gfn63d10STaubcikonYVN+7tY3R8M9t3VAjU+7C202VoVy33nu7l9uMJ+loK8Fz0e5YbLSVJvpB0&#10;+WA5AvFq+RLWSKdrjfCmJdydOh8beqszuHx7nOsPDoti9nJZmsTDZ6fJlVyTLV9MmoUuG9PEQosC&#10;7xqrZ9f+BvYf2sKqtFDJv6s4PN0rt5Xxzz8rsICsQLx3Qj6zKPCunZtIcLAmwd5WdT7g0khfjnZv&#10;prNoFX0NhVy+uZeX4nA+dg/lhk8w3713g29+eMGfPn/E03dP8dVH1/njV1f44cubdDa2kZlayuqs&#10;9STEZ5KRXESwdwwRyhkyvAPJXKhPwJtz8f7dLFbOWkTxPE3Wz1pC3RxtRucaC7zGYrfNWe0WxKqQ&#10;JFY6R5EZkcwqxyAqLSRjGrlwUMdWIDXmkoYd5xbbMi2qe1ied0SU+NB8U/aqGYmia9M5R4cWmbaL&#10;wrfIfPMcDdrm6VEntUGALVfTpFimqwXgtPkaJIgKR781lyvtjXx8eDdX2jbxj3fO8v25Q9wdaGW9&#10;ly2fHtnNv9w+x6Oxfiar0rnc7ybQCrxXBd7TXnx+zofnQ/Z8csiTz655cG+7H+WeZmT5iw0OcKJI&#10;mmNeuCf54R7khIqNluka5Uob4b6sDfNhXbAPxV6u5EuOVY1VtlbOkGEhK7+pqJ4RxZIplVFMZUr2&#10;FAtbIuCVOgp0slyBuFxUt1xRU7HJG0RFK1xNqHAXtRbrqyoBUoG/zEWgFVv8+kLzir1Vtg4rZ4N5&#10;bYsLxOIqEGaJoGQq66fAppwGKsNMbguI2QqgAm22Mm8pZSF2WO7LtlCssaE8Rh5nqZTALg4zR9bT&#10;bFmWpSivwKsAnGGurXr+G4enlOwrEEsdPirzU2KpD21VDebY0Z3JWF8O+0ZKmNhXw6mjXXSWZdBT&#10;ncORA22qo5EUeCcmGqQaBeB69u8XBd5dyaCSodsLCBZL4mKih7uRLvYaC6halyiWtJXhsY30DhQz&#10;dbpTcu4Ort4ZVoF879k47z4ZE0XcRNOWHBpbC4iIduPM5SFu3N8l90/S11OO6YK3cdVSx11XAzed&#10;JbhrLcJLX5sQGwtiRJVjxZ6E6i9mQ1YM5y7t5tpDsc0Vq5i+OMLjDy8SaGeIk/pc7NVmUpwSwmGJ&#10;Bbv21DM22UJXbxkN9WuprMhi+0gNE0c7BF6xzYda2LOvjn1Ks1Iysyjw8M467HWXYKO+ELtFC0hy&#10;d2B0QwFD9Wvo31oubmOI98a38dLOm486G/j3f37JD1884k9fPuLJg1N8+dFlvvv4ND98doOm2jrC&#10;g1aRvDKPiLB4gvxiCPKPJtgnijgrZ9JEBf1/PQf/380l+u0FZM9Up2j2EtbNXEzfDE32LZAG4hxM&#10;amQyaX4JpPnHq+ZX+q8kNSyRAicBWazywAwtpkRhp2cbcErAn15kzmF1MyYXmjCoGqGlLRZcW8AV&#10;eCVDNykAz9WlUWWfpeEpW50X6pAv4GYKyKsWiH2eqUbiYi2e7d/NJ8cnuLW1lT+dOcwXR0a50bWZ&#10;5kgffjp/mK+O7+FKZz1HqmJ5d1LgveDNw1JLngzb8u1tf56uteJeigE/XPTguzN+XC5K48NnH/L8&#10;rz/y/k9/5eO//J0PpT7669/55G//4Nv//Hf6dveTmbmCtWsyKU6MJFd10jk7SsXO5zoqKqwMszUl&#10;x9JQ4JIm7yTwilquk3VTBZ9YW2Vc8TqBcq0o8hpR1mKBuVhUtVhuFwnkBaKieQJnnp2ooqw7eT8r&#10;pXIsuHLR92xFHVXg6ZImcKUJZGlic1PN5baZLukCsDJVbqcLmJkyVc5rlSmQZwnEWeb6Aqe+3Cev&#10;IdEvy1qZGqpO4KiAm2kpqmuuJfM60pQMyXeQ9ybN6I3DysYr1Rbo7QKwlEqJ+9i3q1p1NNLOHoF4&#10;Wx7Dzdns3lxI5apQdg1WSF5u4qDAqxzQMDFRJyVWc3yTCuA9o6+HUw50FOIv3cx40Rw8jXRwWDqf&#10;0rwYgaROdTDA+SsD7B6vkapW7ftVtjhfvb1Takjmd7Clp5jO3nKK1sVx5c4u1Zjou4/30z9YjZk0&#10;AxcdTVyV0tPGSWepgKSNg5U1FmKL7TQWYjZvNpnSnY9M9nLj8TFuPpzmyYfnefDqPL7SLc3mz8VY&#10;bTaronwY7K9UqezOPY2igstwtjQl1MuRlroi9o+3cUDy/8Gpdkbke2lszWZcgD4ksWH37kZs9JZI&#10;Q5mHwcwZRIg1HyjNontDNju21wrA23k10Myndh58sbWBv/+fT/n+q4d8+8W7fPLyEl9+eJlvP1UO&#10;5D9Be/1GMpMzWBmXTrB/LP7uEQJygrymH8XaFiTNXITfb2cTMnMByZoGpM9fQv7sRdTMWco2yaS9&#10;erIihq4iPSSDjGWZtBaW0uTkT/1SO7YsdWBE3ZY9C8w5Os+Yy0utuaxpx4UlthxTN2f/fEOG5+iq&#10;FHeLwNs2W0tUVyyz2OmWedo0i+1uFPu8WdkHLNm3ZJEO2Sr7rKHKv+FvzhG768TX50/y0fQk13qa&#10;+fLwHj7aO8iZ2hIGkqL58cQ497Y2c6isgJ0rXHi1NYwPiz04oj+fD4fc+O5uAK/KPTmnrssHSa58&#10;vd6Xu1a23Ekopqemg9zNbeRU1ZC1roqstZWkrZMqrSAgOpqQCH+Ki7NYszqBTA878iXXJjtZsUIU&#10;OM3eXHKxiSifCVkCXLa9lMCYI9M8seg59rJcHFy2KHK2NH6lshQYlbwplW4lsImqZslyFVSikuly&#10;f5rAlirwJQt8q0x1WWWmR4rMJ4uirhIYk+X2KoE2WWBNEaeXJiCmCLSp4gbSRW0zpFLlsWmK6loa&#10;yd80JkOaQoatnkQAAykT+XsSBeV5CtB50kQKpZkUSlMplmazRtzBG0ePjwjAosDTihILyFOvN2aN&#10;7axipDOTnV1pTA+X0rs+kQ2JwQx1lXD4eJtYyXqBt14UuF4F8P79mwRggVhA3jtWqwJ4qLsYX+li&#10;S9/+LR4GujgtUSM/OUggqRb1auHyOyOixBV09OVz5OQW1ZFHihpfvjmkGjb54PkBjp3qpWRDvFjn&#10;vbJMMuyDMYGoHisdddx0tfDQ1ZSppsC8VOy6Ph7ObjgYG8htgXjRQmKkE2/duIbdHTU8fnmBR59f&#10;4uEHFwl1t8VWbb64gkUE2lgT6etOZ3sZzQ1rCfJwJMTVmcy4aPJTV7C5MkeaVQvDI1XsP/D6xO77&#10;JAMfOLqF0dFG3OVHsl+qjs3CBcR62jHZL59/SyljuxrYJZn6WOJyPo5N5PHBPr77/j7ff3Ofb/5w&#10;ky8+uMxnL88LwFd59fAoj28d5eLJ/XRtaSEpPkOlvInRKWK9nKieo6U6J3TQm/OIma1O4kJNSm3t&#10;6A4JptXdjUNpK7nWVEVTQjJrfWJokxw9tKGGQ6bOvCM5950l9tzWduL8EhumFplxXFT36GxDjswy&#10;4MAcA8bnGrBL7HGngKuMkW6dLfDK32wW1VcBLApcP1+HelHgasm+awXgTDUtaSKaJEnz8PvNDDoS&#10;EvjTjYt8eXaKW9s6BOB9PB/uYTwvlYncVL47upczNWWMpsYzYG7ClJkJ57XNOa2jz/sd7vz92jIe&#10;xNhzU8OJdzTsuaVlzQMDmdcy5YClP9nyXQRlFRKdV86ylLVEJq8hPGcjSRsaKGpuVp1DO3FFFIEC&#10;Q5g4Pm9jPWnqS/E30SFc8mKEsTbR+kuI0J5PtN5CEkXRkkUpFbiSZX6VuYaUtiwT8AQ6pRLE/q4w&#10;1WSFiSbxxhqq6QpjTeIkvsUYLlHFuOWGS4k1kGX68hsZahNnrEWcqY48TpsEYx0STXRJEsAVoBXY&#10;kwXuFHEDKQL/KuVvS5NIEzusUmCZKvNpcl+GNAgF3lxR2zXK4A1lX7FAu87TkhIPC9Z5KSOxTu7k&#10;yIkdP0MsCnysj4NHt7J7ZCPDnVns6s5gVNS3rSCerrocmpozBXBRnwONslK/hlcpFbxS+0WF9+2p&#10;ZahvDcM9awkQmdcSZfISuFyXLiQvwV91iZKJo01cvbVTNRrr6MkOto+WceH6ANfeHf4Z4BFR4Z1M&#10;Hm2kqSObW4/GRKX7uXV/lJ1jTVjqquOho4WnnqLAGrjraeGib4CDhS2ORgKyzmIcBOB4AbEsdjm5&#10;EUGcOrOLZ19e5vknV4n2ccJ6wVwcNBYTZGFJckAAOfECzLIg8pLjBMA6dm/dQnFWKkGeTmzemMvQ&#10;QKVq67Pq+kgyVXYljUkz8RJL5KihrrLQCd72jG6toKupiOGBaq5e38+1omw+kRX5v/iRrz65zqcf&#10;XuKzjy/zxaeX+cOrMwLxGR7fPsjDGwc4L0301OERGiorCPUJJdU7nFJdMwpF6cJ/P4+ot8Smv61O&#10;1K/eptbbk52FWYyvL+BGexWPtzZyPiyWwzrSRILjGF1byrSlp6itJWeXWHNqsZXqAIWx2bqicqLA&#10;or4XRIWPLzSX/GvMzjl6dM/VUSlw6yxNybw6tM6XeQG3Zb4eDfN1RYG1qVQ2YAnAWTKfKABHz1+K&#10;+2/f5ljdJv767jV+vHqGr08e4YtD43w8Osy+7DTOVZTy3lAf4/k5DAT5M6ZpwTF5P5f1Hbmu7cBt&#10;V0dexHty28CWW0aO3DNy5r6BC/cMXXiq78wzye+jVr7Utxyj/uAzNvSdZ33zNA2T92mbukfL/pMc&#10;vvwOqampWIpYWGguwdnMAjM9Xcw1F2Mu6569lrxPWWe8DXVUsctZXJq7xB9P3cV4S/noLRZBUGKZ&#10;iIP2InmMlExdtdRwXjoPx8VzcdNUw13jdXlqyfOlPGSZl9z2kQqQWOcncc5P1r9A+RvBsm6G6GtK&#10;nJPfTykjTcINNYg01GSZoRbLjKRMtIiS5rBc7lsm8EdKLZOms0IayEppKIliqTPEJeRIzs4Vx5An&#10;EaBQcnyh5PI3jpzaKQDt4KgArAzqODw9IHaxl71iFRWAd/SKFWzMpHZVGK0V6XR3FjE91cnRQ6LC&#10;kgfHRYUnxBL/AvC4KLFyXPBwfwkjPSUES8fQmj1bANbFTdQud6UfA4NlqrHNzQLmzn2bWLcxjvLq&#10;eIG5n3fujXD51qDUkCoXT59rp2+kmOv3dnDpZr9qaOWeiTbsDDRUACsZ2EUgVgB20tHBxtgUR2kW&#10;brLMcckiIkzN2Rizguzk5WxuLeLhJ+d49cU7xAa6YSUW2lpcQby7EztqK2ldU8AyPzcBeDkbC8V9&#10;dG8hY0U8Fvp6BHraU1uVwWH57Aq8igJPCsiju+rwlU7pJCuJ/WI1Yt2taa/JpLk6m6aa1YzvruNy&#10;Uzlf3DnN//l/vuCvPz7iw+dn+Pbza3z9yWWe3D3A4zsHePZompMH+uQ7q2FyWFReYEyJj2GFOIrV&#10;GvrEzVEn6PfzWT5jEWlvL2HFr2ez2Vesf2YKh0rXivpWcszbn+MLjLkkwB5fbM6Yvh1H1U25JGp7&#10;dZGosJo1V9Rlmdy+oe/KJU0b1UasY2qmHBZVHpUM3CegditnrVSduVLysJoebUpJ/lUUuEagLZcM&#10;vG6xZDOZj5m9FL9Z8/GYNYdb2wf40zsX+ObcNF9MH+Cjfbv4cfoQZ0rWcG1zLR+O7uJY2Tq2Obsw&#10;LgCf0LHloqEN14wceEfTnutaNtwRaO8aOfFY34WH+k7cN7bnobErj0SJ7+k7cCmrjaGDL9hy5Alb&#10;jz5h7PIf6Dtyj03bxpk4e5XcvEIsDY2wlvL19MVGIpWVrA/64rZ05s9HT10DR7HlOovU0VFbiJaa&#10;GkvnzZXpAoy1tdFUmyfz89BZOB9teY7uQplfsABdHV3srMzldeaiv2AOBnKfoTxHKSOZN5bHG0uM&#10;MpEylscby+uaynITZbk4M0N5TUN5LQPl+cq88nwREFO531JdDStZd2yXLMRKGo2ZTC3E0VmLKFhL&#10;k1FNly6V11uI5ZLFWMq6ZqE0JVn+xlEBeEoUeOr4sArgI9PDqtFYyqVShjpXMywKvLM7l+b1SbTW&#10;CnDDldTVptDTWciWltUCbwPjB+r/PwosQO7bu5mRwfWM9K4j3NuOpTNn4SndxmWpGgWrAtm5u5qd&#10;e2vo3raGqrpUCtYuI7sglL2i5DdFYa/cVgAelOl2zr3Tx9jBKi7J7Ys3BwRwUeUjnTgIwO7amthJ&#10;J7OXLuYpdtpBW0t+PFFhA31RY8nF8gF9NXVZGxRBWUkmvaObuf7yGO9/c5OEcG+s5s7FRr64GCc7&#10;dm6uoW/jBloq1rAuJ4EoXxcivT0kAjjhbmtFTIQXdQ05HJjqUO1O2icQKxvjdu9uwEesj4OmWOjF&#10;C4jztuGINJjGxjyKi+LZO7yJawcG+Y+/fca3X73L3396wjen9/GqMI/nvY3cu7yX+3cPc/edCab3&#10;dUtEkSw+1MD547sZ6KgjJTqcKD0Tgt5egI8AHCkAp7y9iIQ359IaHsL2rBSOVpdzJCudiXmGnBcQ&#10;L2lac2OpDbcF2rtadjzQceSB2NL7Sxx4V8eJ/YtNGV8qCqhuyeQiY46qmXBGmV9sycBCI7YKrN1S&#10;yrjndoG3daEAvNCAzaLGG8U2K7uPihbrsEqUOGSmOKG35+IoAE811vN0n0SfPYM82jXIuz3tXNhY&#10;yk5XL87FJ/PTwUkulK5jl4UDB7XMOaVnyyUDe64Zir03cOCegSN3DZ1UdU+AVezzQ0NHHgnQj0SJ&#10;H4pa39Nx5lRmHcMTNzhw61sOXv2UHUdus7F1hH3Tl8nILsDC2BJrU2s8fIKwsnfCztoKK1FiUy1Z&#10;R2xs8XRzx1Rfmq61NfZmZpho6wrkxtiIYhtoaWJmoCdOzkzUWwdjPW2WLtIgJiWLlu5u7MT2W4jC&#10;6yxahLaUlTQK/SVLMdLUUjWARfI9LJm7UJZpoa++FN1Fi9FcqM6sGTOYMXsmM+YqNVtqDm/NncHM&#10;ObPk/iXoLdFEZ7E8Xn0Ji2bPQUemGmqLWDx/AUsWLVFdIWPGW2qoyfevrq6tOrHgfHE+bxwT9Z06&#10;MfwzwIP/O6Bj72gd2zvENm5JY9/QWrGEOWypE6D7yujtWENOpp9YyjIOHmpi/GcFVnLwPqk9ewX+&#10;7QJw33piglxYOmsWHpINXKSzZMaK7RutYXhvlVj3Tqo2p5C/JoqIGBvVFRgUhX2twIOiuAP/X/NK&#10;vfNgp+ok7A6SZVy0l2Blqy8/ljYeArOtlIX8UI6imG4CsIvGEpzkRwjxdaamvoCnn13i/geneO/r&#10;m6xa5o/FnDk4aIltkryUFOyvAjZzpTSTVctYGRVAuI8A7GxPZJAnpaUZqouc7dy3WQWwapfS0TZ2&#10;jzbgLQArWdpWfQHLPay4fXmPfPZaSrPjOTXaxZN3T/DfyjX4//4BP313l/dKCvnGypt3Xf24P9TK&#10;s6fTfP7iAvevjnNyvIOjE+1M7e6gTex7sqsbgUv08BVovX+vRsTbC0l/ayFZ8xazJTqCphWR7BIb&#10;vWNVPCckK98VJXui58IzHSldVx5L7n2sJRBoOnJfw5FbAvOIhi2Fos4bbF0ZDgnlWGQ00wLPPnUL&#10;tgrAvQsMRIH1aJfpFqkWgbdZ3ZBNAnKpmiYFC7RZLRZ65QINUd9FOL01D8u56rTl5jFaVsjQ6jRa&#10;UuLpT4zjmHsAO2ZqsnOBHse9Azns6sO4tiXTmlacFQW+Ku/jhtQdUdf7CrSGYp2VkvfzQOB9KFZa&#10;VQLwY6UE9AeGdlwrkZh24CE9hx7QP36FstZh9k5fIj1nLd6+Ebh5huAZFI21szfOzp6yjlhgbWSO&#10;l4sbAd4+OFhZ4efiireDA86WlnjaO+AqcDsJ7G6Otvi6uuDt7IiXWHtXJ2eil8fTWF9HmK83vi7O&#10;OJqby3McCfbywc3WTjX1cnBCY94CDARERxMz7A2MsNMzxkrfiPkiFnMXqTFHFHbWYqXUmSnisVCU&#10;1kRXD0uJf5YGhqrSWaKBqZ4hS9XUBV5xCnK/uoYeakt0WaBcyF0ap46OKUaGYqGnBdzpE8qGLAXe&#10;Pg4c6mFSau9Yo6hBPoOtaWLnCtm8fgXVa1aytbWYnYNVdLXli1XerNoPrACswKsqAVnZ1bJdOSnA&#10;tlKig5xYPGsG7gZiccUqZMZ4cvHKCCP7axgZreL0hW30DBRTUBLKReUaSbeHXgMrpSjuRcm9v8Cr&#10;1LW7I2L3e3GWvGArWcPG0RAbyRRuOhoCsIbkHQ3JOsrWaS2clywRmLUJiXJjaHc9zz67ojqk8MNv&#10;b4s1DsNMrL2jKGeArSW+DnbyA9jhL3k3L3sFpWvTWFuYzPo1qeRmx7J+QzrDo6/PTKnsPhoX+3xw&#10;ul0aVit+lgYqu+4siq9c/Hk0M42h0GUM+UdxdEUCH+8d5j/+7RN+/P4Bf/7hES/WFPJnt2C+cQvl&#10;cmo8j2/t5dndQ5w+3EWfNMltjfnsLcqg1cKGUg0ToueK23hbDY/fLyRKKm/mEko1DdiRkcL+iiJO&#10;t1Rzt7OZa06+PNKw46mWM0+1XXik5cpDLReeyPxjUd77WpI1BeR2Ew/C7HwpS0ljonUzx9sbGPH0&#10;o1/NkC7FQguwHQsNaVc3YssiIxoXin2WZVUC8NqFmuQt0hWADUhQNl4JwJa/mk24RygHRkZpSE6i&#10;wM+bLDNTRs3sBUxHrgqsZzQsObLQmMOLTTimLbe1bbkiWf2Wnqiv1B2pB3rSaAycBVAFZFFfFbyi&#10;vEoZy+dQSpY9F9jvmjhxsXo3e899RO++K6xv2c6eYxfJyC3GxSMQR7cAnJWpZxBOUtYO7hgZiRJb&#10;OWJl7YC2hjbONtY4yvu01NXB3sQEM1FiUx1tbE2McJP77IxFlQ31sLOQxwhYVuLyfMWtect6YiZu&#10;z0wU10+gdTQyxdvGjkAnV7HpCzCV9c7d1BR3I2Nc5T4HiXULRHXnqM8TgBcwR8Cdu0RdahEaIiD2&#10;JsYCvAnOSpmbYaylLU3BXqa66Il1NhR3oK6px4IlOsxfqKG6PrOmlsQCPVPe2L2zjelTO1TZ99DU&#10;Ng4qVyo82MuYAKxcJnSgLV1ycCE1a+NZlx1DfmoIfVvWMDKwgZGhcvb/vBFLOSvl3gmBd6KWMQF5&#10;+/ZStvetIzbchUVv/VplMR0kb8b6WdIr962riCO/JJLd45vYNVnFoVMtXFGGVypHKgmoFyTvnr+5&#10;TTW9cGtA5hWY5b67wxw72yc2WR07Uz2sHJUOtxTbRQsxV1+MkVgWS/kC7Zdq4iA2xF5UsSgzhsnJ&#10;Dp5/Kpnzs4t8/scH5KUtx2DODOzUF5IkNnm9XzA5okgbw8IZ3bCOrtUp1CXHsqtqLVtLsukoTmd3&#10;ZTETm9axv2E9+9s2MN5ewVhjOT7yPlykk7prLGWZri7bgsMZ949lwnMZx+39uFmQz3d/uMv33z3i&#10;yy9vcberjoeiTLe9/NifFsXjK7t4//EUT25NsqevguHK1XQ5O9O72IA6NXEHczXxmrEAN7HQ0aLC&#10;a2ZpUCxQ78vJ4lpvM7eHu7jb3MglyYwvdJ15pucqALvyXMdDbnvy3MCTp/rKGR09uWPuTYmtN7nR&#10;aRxpa2d3bTlb1xfRHRRKp6jvlsWGNEvVCbCbJAM3LTamUdRXuV0tIBeLAucsfA2wsvU5YIYaJr+a&#10;SXZiLscPnaCzupqyqCgmnP15bujOY1177osFVhT2qmTcSwLvRT0brujacVu5T97zPYH8rqLAMlWy&#10;7mOB9InkXgXYx6LGSim3nyoAm7jw1EheV7Lyu2aBPOycZvuh+6xtHGTfscuszlmDoVhoLR0TDARY&#10;YysnLBy8sHMPxNUnHBdRZ2efYAHcFxd3b8nIVpiLUlobCzgaWqrjqh3EFnta22ArUcxG3Jyt2GYF&#10;MidTE5Uj83awxUQeZySP9xbldjSSx9vYECC/mfaChQKwJh6m5jgbm8h9r+FUmz9XVPc1wHMF4Hmi&#10;xHOWLEBd1htbE4FcSnmck1h6xYorirxwxkwWzp7LvDlqYr8XskCs87zFmswUgGcqy2bO542mzcUc&#10;lxx8eLqfI8cUiF/vB967p1EymADcmMzkjnWqc2KtyY8iNzWI7tYC2pqyGR2r4cCRZpWNnlQNM6xn&#10;76RYaKkdOzayvb+U1BW+mCyZQ0KQN54m2sSH2DG8u5bNm9JJFhveN7yOq+8OcfPhTm7d3aHaiHVD&#10;ptfeHeHa7RHV9YSv35G6PsI7Fwe5eUXgPtlL9jJXkoLsCfI0ZlWEWBwnI7xNRamM5cszli9WykN3&#10;Kd4mWpTmJdDSXMzdhye59/wMn3z5Lvlib7XVZ6nAVwbIbwuMpt3Zhw5bT5oN7Ggzc6bLyZsOsXyN&#10;Dm5sD4ygy9aDZn0bmk0d6fUKosvDn82u3viJTXfTWIybpiZR0j37/EIY9Yxm3CeOEw6+PN1cxZ//&#10;/AHff/uAj16d5eH1cS5Jzn12cphbZ7ZzaapXVv52rp0d4sTBThoyo9m8WJsBdRM2qeuTMGcJAWKZ&#10;vd6cT9zb6qybrcXa2RocKCzgQnMNt3Z28P62rTywDORDXeWE6d68b+jNRyb+fGjkw0fGPnxuHsBX&#10;VoHc8otkOL+QjUkp7NlUzWhlOb15WTTIZ6yURlG/1JgKNR3KpXFUCsAKtHUCcZ0oca1MS5fok6+u&#10;R5aocOJCRYHVMfr1DLLi0zmw7xg7tvZxLCmTB6KaT8XOP9QXRVWssYB6V4C9Lcp7U6zzLSkFWGVD&#10;1UNFdaUU66zY5KcyVa6+oNQzBVyZPpFlqnljN9UJ3l8KxI9Ese9bBXG8cpjy6gH2nLhKZm4BSzV0&#10;mTNL8qJkxEWy0i/V0BelM0ZL1xJ9E0dMbNywdQrA0kbssH8Mrm4hONh7YWFhh5WZFU42DmK1PXCy&#10;tMHJyhpnRzuxy2KrRXlDvcSCi4W2NhQ4rWwJdPfEXbK0r6MjPo4OLJ0zHxOBzNXYHEdRcHtDQxzl&#10;sQvmzGam2lxmLpz3c83lbbU5AqUaFvIYW2NpItIwbAV4PVmPzCSjz/v9W8yT+Pn2W7P47ZszxT7L&#10;59HQkfysxu9nzBWA5/FGVmIoJ07u4sjx10ckvR7IsVXssaLAeWxrSmN3fzHH9m6mPieetcsD2N9R&#10;wUT3Rsa3VTHRV8mB3o1MbN3IZFc5+1rXMNa2ht3Na+ivySU3zh8n46WUrU5kmZetZE1H9jaW0pEa&#10;S1t8BDsLV3F+S7mqTjWXcKpxLYfLsjlcnstUaT4Tku3GJOtNJq3gQGoiu+Ii6F4ezLpIc9bGGVG8&#10;3IS8GAMK4gwpiDGiMNZE5k0ojDcnJ9qU1EgHgnztiYryISkpkpSUGHJyEwjwc8bcXB8z+VJX29gz&#10;GBxFu8DY5exLi6UrTdaudLr70eLqS7dHED32PvSKcm218xGQveh1C6TXxZ/2gDB8jAywW7oYJ7Hv&#10;oYsX0+YuDcHFmyHfUMYDA7hRuZav//Scn358zicPpvnDh5f4+L0L/PjdAz58dY471/fy6ulJaU57&#10;uHNlLycnuyg2M6b8TTVqBaiV8zTwnbMQn9/NY9VMdTbN06RmvgaXams539HKy+FeHselicr68oVl&#10;GF9ah/OVTQRf20TypW0Y39pH8J3c/lgAv7Q8gROdTWwvLWJdRASbUpLoCg6lf6EJzUsE3kX6lElt&#10;FPWv1zKjZomRqmrlvurFRmxYakjhEgPSJQMnKiebn7MU49/MIDs1m6kDx7lYXs8da1+eaFnzWM+J&#10;RwKwYosfCajK7Ye6Aq2Usvyh6n5ZLvcr4CobqpT5X4BVps9N3FTg/nL7iZECtEAs02cmkvEN7XnH&#10;LIgdubIunr7F6tw1qlMMLZTva+7bongzJXsKVBpLddHXtcDAwApDExv05PXycuq4cekD2jePUJZf&#10;LQJVgV/IMkKXJxEYFoenp9hwF0/snF1wFqVVsm6Apwf+Hh7YmlvgKDY3yNtXopcjgW5uBMt9iio7&#10;GJnha+uAt60t7pKrXaQJaOtpo2FigLapIdrGr0vDSB9D+Z1dHETVnRzxlgbgK3nb1toSH3ktK2kA&#10;BuLotLX10dY1QkfytIGxBXry+splY3Vk2RsRAtXUEWXr83bVUUkHDvRJru0WBa5jsD2XodYMBtYn&#10;0ujry2YrWbEdPGiRapNqlZW0XT5knb0znX4BtDt5sVnfigYLe5qdPaiwtGOVrRlupkspyVjOqjB3&#10;kuzN2OodSJ+NOzssPRg0FjXTtKRPz5Y+Izt2yGv0WjgyKvllj6jXoKwIA1I7rdzYL9Znh6MXfa6i&#10;iGtdGe50pK/Bnr56K7Y1vK6+egtZZk5PnZlMbYgNkKxsYUREZAjLl0cSuzychMQIIsM8sTaTXK6n&#10;Top8ifXWjlQZWdNg50aNjSNbfALoDJEVOzqGToG4xdCODvn8HfK+u6Vbb5OM1SuwdwdESDzQxFAU&#10;eNHbbxPra8309nVM96/n2EA510cq+KCsgL+eP86Dvk6eHR3hT9/c5ZP3L/OHz27xzVfvcv/OQb79&#10;4hZf/uEm928f5NqpEQ6215Cvb0SGWNSEBdqEzV6E/+/nkSgAN8jtBlHm7oR0yuKSOR2XzkfWIXxk&#10;E8YXdsv4yiGGrx1j+MZpOd9Kfe0ay8eO0bxr4cd4SBTdorhDYpvbc7PoSk9lOjSWPZoWdGtbsEFU&#10;d4PY401aJjQIwBtFgcsW6FAhtnrjUhM2aEjTlPtSFoqbkiYS8NZ8/GVl2lRbz73eYe7Y+vFAy1YF&#10;rQLsY2VLspQC6iNFcXUdeCbwPtcTWyz3/1KPRU0fy2MUUJ/8DPAvqvsLxIqFVk0lw6tKUWNR4mfy&#10;t+66R3Nz+2EKitdgInlV2QqsNmsuavPms3iROiZikfUEAF1tA2xtnQgMSuCj9/6NP7z3d17dfp89&#10;PcMUrS7EXoA1s3fDySuEqOUp+ARF4RUSTWRsIgFBkQSGRrEsdgU2knktzG2IWx6PlwAe4OJKcmwM&#10;DgK2k5klsUEhhHt6CsT2RPoHYm1rg5ZAa+cugHqI1TY1wlSsuLevt0Buh7+bK8tDg/GUJmFtbs6y&#10;yAjMdKTpSENwdnSTBmCCtr4Jbp7+0oAsVbetbJ15w91Cg4k93ShDKicPbGV8XGqym32jDQy05zHS&#10;lsZgbjzNok4dLn602ojFNHGmzsCeRgt3muR2q607HXZetJq60CJfcpNMG2VF32imnD1QOpChOnli&#10;pRMCHIi1MmE4JJL9/hHsdvRnSGxMn7EzW63cGZE3t90rgDHfMHaKlR218mDSOUAF7wH3YA76hLHH&#10;1Z99IWHsqLBncsyZsRE7Jna4MDFky95+O/Zvd+DAiBMHZdnUHg8K0yxwd7IkJEwAjotiRUKkKHEU&#10;SXFeLA+xJTPSnXwXS6qkY5abW7HJzYlNXs40BcnnifClOdiPZm8P2n3daQ/xoS8mlK1RAneoPyMr&#10;oxgQNXc00kF38XysdNRY7q/LhjJXykucaN3sy95af76WLP0X/1Vck6b0zdOz/PjjE77/+hE//fCM&#10;f/vXj/jgwwtcOD3IpROD9LatFdfgSdvqZPn70nDemssKybyxYpuDJQevmr2YzWJxK+dpk2HpS3Jg&#10;slj2eD6yX8YnAulXAuznAu+XTjF85RzDty5xfOoSw23rQC6a+TBs4cpIdgbTnY0czstj3D2IcUNH&#10;hiWbDunZU60uKqtuQIOoVZWof9lCPSo1jAVcQ8q1TCkTK1qka0ym2NIVArDv72aTJu/z7qFjPApc&#10;ycPFZjwSSJ9IFlcGYCiZ9qGBoriOctvpNbxSLyTDKlMFvmcy/xpgqZ+h/QVcpV6Yuv/v/HPVcrlt&#10;7CHwuqkUWbm86DN9V+67xdCTlIGznQNWkkG15i9CQ9miK/Aa6RuzYL4aCxeoC8T66Ghac2jfFakj&#10;xEWE4elhibmlHuZifRfP12bhIi2B2Q9dI0sMrRzxDIoR+CQ7ewfjGx4lgAdgI+t9WOgyrMytsTQ0&#10;ZVlQKBpz1Fk6ez6Brh4Crx1mGkvEejugIQ3+dzNmsESs8VITQ341620MrCywkaxtoK6Bla6hZGg3&#10;jJdqsWSeGn4eniyaPZt5M2dibmLNvLmSmeeqy3t0ZJ58BjVl+46LO2+Y68xkx6D8mKLCE+M9jO/v&#10;ZGKim4mxZnb1FbF7qyhwznIB1ZkWM1kpBcx6a5l3FqB9QuiRjt7m6sdmPTu2iKVpNROIBbgWB08q&#10;TWxZZaZPgOVSqjPDKFnhR76PE30C6qC5iyiwO8PyOlvtXNkTEcOemDgmEpPYI19Kv5Ezw4Zu7LTz&#10;Zpc0jzFPH8YDAjgQEcJkcjRD1f7UV7lTmWfL5jxLdnRZMrrNml09VuzZZsP+AXvGh+xZk2WKj5se&#10;4REerFwZxqpVwWSlR5Mu0cFMVw1HaWAtJdH0rougtyyGwep4RuoTGa5PYrhuFYMNKxhsimXXlkR2&#10;t60SR5LAUHsC/a0rGWiLZ3t3Kj7O1qj9/k2KVukx1O2DT7wFpr5LyF9vSdt6Z96PjeXfA9J4EZvE&#10;9x/f4I8/fcC//T/f8c9/fs93H7/LqxuHOdBZxlRLKV2JcWTom1MmObvVK1wayTIydcyIFqWLfHsx&#10;OQv0aBV7W7PAkNW24ayOLqY+tZwz/it54RzBe26xfCj1kdtyPnCK4iOXZTx3ieKKwH7ZMoCTRp6M&#10;SSM5lrOaQ9IcD2nacMDAgVHJp8P6Dmxaakq5svFM15yNyq4jTTNqlXkdU0ql1uuZUqRjTI5AnSxw&#10;+4pNbVmZwMvYHO4ttuWxjgKvACulKKpSj/QcVPAq0L5Q4P2/IVZl3teKq6i1Uv+/8P4CsGr687xi&#10;n58pjxGAnwvAL0wEYllfbjlFsNrSHnsTMwwWa2CoqYWdmRlO5qYCxxJsDc3JiMukfdMW1uTlE+Dm&#10;TmluLlHhyhUoQjk7dpprk5cI9w3B0sKZmbMWMEuAsrByZolEiSWaerh4eYoShxPoH0xMZAyhgWEE&#10;+fgSExaKrYEOntYG+Dm/fg8W+jo4WJqgoanOr9/8NeoCsr6JLkammnh42hLs64qzmQFORuKyXCVr&#10;W+rjbqVLYnQgekvUmfP73+PpaMWKSEuWBZoSH2Yn781QbtuKslvyhs7C3zEsOfbUsa1MH2yXapHa&#10;wvHJNtVpdfpbkunPjWCzky21IvkN8gdbQn3oXhHBQEYcfenL6RZL2hrlT0u4H70rI+haEc6WFaG0&#10;xAVTlxpMYaI/yWH2bMz1ZbW3EfWWVvSYO9ImnXEgTGBeFshoZjQH1yYzURDLwTXxHKtI5XhjFmf6&#10;1nJxZzlnh4u5tGsdVyc2cu1EHS0Nq/jdG2+Q6RLEttQySuOc2Nltx85OM3b3WrJvQNRYAE5bpkVF&#10;UTiTe9Zz4ugmLl/oYFNNOosWzEd9wSx8XLWpK/OiqsSKtTn2JEYYsyJUl+yVxmQl6LE6QZfiVANK&#10;snWpXCPKVGlGc60Vm8uMqF5jSO0aU1bHa5O9XJ/2MkM6xL6HRmiQvCxIspILYQ4WPAtL4f9EJfNN&#10;Xik/PbrB1+em+HL/fq6u38DUimR2+wVzNDyaR+kFnAlZwYll6TwpbeJFVReXN/UxVNXL+lVriDJ0&#10;YPmsRdSKha5baESlhQ8bw9Jpy2mmLyKdY2IpT5n6cNk+mDsC7buO4dy0C+aGUzjXnMK4bh/KO9bB&#10;nLXw5ZC4nhPm7py39OayYzC79e3plzzZoGPJWm1DSkVla8VC18vtKlHjdWKbSzRFgfXNKNE2IVvT&#10;hHjJwSkLFnPOypPH2nYqFVXAfSJK+kQAVSy0yiL/Au/PpVwi9BeAn4oCqyyzlAKyUs+kFDBfyOd5&#10;De9riF+Yiuoqt80UC+0mJfZZpo9M5TXE9SmXa3lPwL5g4Un4giXiihbg52pJmJsR4a46RLrqsyrY&#10;hlJZZ0tzogj00qBu/Ua+fvQnrh66xPUDl3jv1Pu8e/gyPk4eGIqqujtZEehhSlyII8HORoTK62TE&#10;2JARZUVGpLms2w7kJ9hRnGJHSaYtG/PtyV3lhL2V5F0NbRytbYmX5hAVYEWQpyHR/iYkRViTK89L&#10;iTIiN8mSwnQr8lNMWZNpzoZcW8pybOXvWaK7SI033/i1NAcDRoeFkw4ntrY40NlkRVu9NY3V1ryh&#10;9vvf0lqTwO4+scqtSfTUx9JUEUR+qqN0riVoLZxB3boohreIVWtIkkqkuyGBnoaVbGtKYGtjvLxo&#10;HAOdiQz2pNDbkUBbQwxtdcto2xTNppJQPO0MeftXb+BmtZS22niO9K5mqi+Pk/3FnBor4ez+Ik6N&#10;F3JyTCAbK2NsIJP9OzMY27GSHf2RjPZHy5sPprLQhupiB6pKbciPcyRbFGdXaiUnyneS6e1CX5MJ&#10;u7ut2dNvy/iIA5NiowtWalOSaiWfzY+RLrG0gxHUrPfCzmQ+JTnWoqbObKu3pLPWnJZyM+qKRWGS&#10;1Kkt1KNxnT7N6wXMKn35nGZ0bHSkKMWC1atM6GqwY6hNXEepBZ0bLNiYqUXNak0meyWrD7iyq9mP&#10;0oRYevJi+DQnmz9FpfLAS+xt/ga+Syvh/fAM7ges5JbYzneXZfBeVimPEwv5OL+STypaeVHRznv1&#10;A9zcspv+rgl6dl6mqfMguckl5Fr6sV7bmi4NayZMvWlzj6VjRTETrlGcthWVtQnivG0INxwiuCLT&#10;E6K+R2Tlv+IkADuEc8UhlIsOIVyw8eeCXRCHrH1p17Fmk2RgZdz1lpVxtMZEUm1kRbWeNDaBNUcy&#10;cImOOANxByW6pqRpGLBabOYJiT7KxqWH+krutVcpqAKsAu9TXVFTmSqw/gKsAq9SKphlmWKfnyob&#10;pgylDJSrD76+Cv8LgVi5tOhzJeeqAPbgPTNPXioQy/TZz1MF6MeivspupmfyuCdmbrxv7skxiQU+&#10;c+eREG1BzTobAdWY5korWqptaawwoyxfl+ZqO3b0JnN8x3b6azvlt6ynKiONmsIotNTn8tabb5IU&#10;a0VjpQiXPGdLrS1dTXZ0NVvSv8WO7V0OjGxzYPd2Jcq5sne3OycPB7E6zQp19aVo6pqwVJrIhiJX&#10;YcGa9noHepvs2dpkTX+bNTt6nNg96Myunc7sHnVh7y43JkZdJdKGEB0olv+tmbz5q18TGmzIiZPh&#10;HD7gzsEJDw5NunFwUuKlzL8R5aNFbbmlvLAtfXXW9Mmb69psKp1AV0L4YukY8kEbnNjW4ygAeLJn&#10;0Fvg8GNyn6hsrR3rUrRpKvMlJ9mWpBgjGkqd5HECU6MbvZscGeiwFZhdWBZgis78N2mqCmV7WzCD&#10;nX5sb/cWK+pGd6MoYJY/uQG+rA+NE0u2mrr4YPZ0unD2iDc3T4uC9ruSvewtGtYZiU22Z8e6FRzI&#10;7WRfeh27MhpICXVk9zYX9vU5sG/QTgXv+JAzNfl6lKVrsGWDKb2bLdhabyIwi+XucGdHixMDjbKs&#10;wZJtAuP2dluGW2zob7SS78KUrZvM6NlkTp88p39tIAOighm2kfgsMWb9csnum9zIjV9M/RozVsfM&#10;oDJTg4leJ/Zvs2VU3ntZomTmQh9uigM5qmnH15Gr+bescv7PuibeE8t5xSOaz7M28HlBLefDVvEw&#10;s5Q/NQ7wL917+L5lF9c3djPWuYf+0fNs6TtGW89RNnUfpKF5D5vXNtMWm8ehiAz2WPuzQdS2d9Va&#10;DnvHctTcmzNWvlx1juKOzwqui42eMvfiuI0vF6XpXXWN5LJAfM7Wn0PyuEEBsF1XOr+6MYVGFmwv&#10;XM22rFTyRIVzFVDV9ShU8q+BNaUCcIG+KQWa+pyw9ealQPNYLLIC6jPF/v4MsALvU1HjX8B9IctV&#10;AEtWfak8zlBuy/Mea9uqhksqu4VeiI1Wcq2ivC+VawLLayt2+aVA+tLEk1fSuF4ItE+M5flmip1W&#10;AFbstpKZpZHIYx4rYMvzPzH3ZWSJCTVxJoyPerFruwNjQ44CmoAiNTroyN5hF/YMO4j4OAjQtoQ4&#10;y7qS48yObcuws9Ri0Xx1CnIcmDroy4ExVw7uFXj2uXNkv1KeHBqX20rJ7YPjAtV+cUBTvqwtdmSx&#10;uBhbiYfqixbQ3+fLqWlvjh3w4NhBT44elOcfdOHUIR+OCEsT7f4c7wnhsNw3uc9Zoqwn0cHmzHt7&#10;Jr8RlxkUaMTRI8GM73Fg/x5Zr/e4Srkzsc+NN64fk3x0ypsrJ/1451QYF4/7cX7KjwM77Tk84snF&#10;I+FMj0tXn/Dj0HQUQ4dDOHIujse3VjG9N5SS8KXsKsyn2Cce1zkGFPkHcqQ/RiB1orPSmFPyofbv&#10;sObYpC/H9wdQl69NS7E2U8PSJXe5cHKvH1WrXNi6ooitUeupcE7ibPEg9+oPsEXs95kJb+5dCeHg&#10;iDslooydq62pDVlKc2QYx/K7OF6yjbG0zQS4WBOfZcj+Qflg8qNM7pBcvc2JimwNNmQtoX2jmTQV&#10;G7Y124lzsGWgyYYhuT0odmRbszXdBdb0FFhJzrVnpNmK4SZLRlosGG41Y1A671jOGs4UbudY4RYO&#10;57azK72a7jJXataaUZ5jQlGyFhtzFrGnW/L3VunS631pSVlDVUAIu82seOG/gr8ml/G3zA18kVTE&#10;y+hMvl9dxZ9L2/impJEX2RX80DDAl42DfNjQx7dbdvBl1z7ObR6kf9MAW3om6dp+kqaOvawt76J4&#10;Yx+tXZMMD05xeu80o207qCtopaN4ExeaetnhHskBsZInBdqzjmFccQzlpCjxCdtALolSX3SO5Lyo&#10;8T5jD8YEiv3WfnSbuVJqakdjUBj1vuLCtM3IV9lmGzYY2lJhaCcQ27JOlOWojWJfPXii7cBzxSZL&#10;9n2q48hTBeSfS4H3peRS5RKhLwRY5Vq/L/QVi+yg2ud7x30512KyuO8WrAL6mYmUkYeo62vFVcGq&#10;qKy8r/sOgewJE4foF8sdjxheCbDPRW2fin1W8vATlaWW50o9kmigqPELQ3euhjpzqMeZ7dss2SnN&#10;dXe/1IA0e6ldA/bs7Bewh+05NuFDc5kLNcXObG2Lws7CAK2lBiQlWHN43Jt9I9KYdwo8O50Yl/V2&#10;fLcr+0Ut94lyHhzzYErW7wN7nQVSN1oaA7BxcMXFw4+l6otp3yLgHvLksIB3eK+rKKgzUwf8GK8I&#10;oD7CgS1u/kw5reTIhkAOyN+alOawcpk9xjoGqv3AISHyfR+KEGWWvylNZHyvKLXU/r3uvHHlbDDX&#10;L/lx60w006OShVSWwJYDe5w5NeklK7c9eTYLqYgzJyTfCoN4J2zEIhyeCOb8gSjy3XU4UdDMvU1H&#10;ObWun+uVExytWs/kiBe9kkknh7w4uMuW69OSW04vp6/MgN5SfY7vEoDHXDiwQzrg6mQeVE9xt3o/&#10;DxsO86J5ihet5+lOKmCyz567ArACZGnSUgrtNYleoI63mank7ix2JFZQYu6HpY0FWr7mtDY5cmS3&#10;dDHpsju6bCkXa1uRrUVXtTlDrXYSBWzZvsVKrLM125sdRHEd6NtoLQqzkJwl8xmokB+1zUoglh9c&#10;lHqk3YTtm5yZLKriWG4XxwraOL2mWzJ7KT3rQggLMyDAS42NqbpioxeyS/7mWI81W0R5Nwbm0OiX&#10;yY2YPP4uMP8xqZA/pq3nodjmP+bW8BdR0T+XbeEPhZv4qLiOT6q7+LZ9F18o8Hbu5F93HePfJ87y&#10;dGCSg1v20Nm6l5au/Wxq2EFWxmayMzaxddsxjp19yA9//m8+/vJvfPTDn/n8x/+QLLaZdqUpitp2&#10;WbgxGLicXW7RYrm9OCvqe1XguewWwxELf6YlJ59yj6Lf2osKgShTy5xcyb4bFaAlF1eYOFJu6qi6&#10;r1xAPmTrJQroJtDav4ZWlFZVAu0v84raqq7pqyiqosC/AKxkXcnKF5aliaNKJjs0iUf+8So1VrYw&#10;vxSAFVusyrsKhALnc6sADsfn429kT6lLMA8CE3ipUmB3XkkeVtT4sTxX2a2kZOPHpsrWamUDlxsP&#10;DBy5FuvIZJcTg3027BhwEHDt2LnNXgXzjiEH9m51YWC9JXs7veiok5i2xh0zvaUsmKtGoL+ZgBPA&#10;fhXAAuwuJylnscsuArA7+/aKone5siXXmIlBD6YPuUqUDMXS1AILC2tmzXibxjpfAdiLQwL64f2u&#10;HDki0Pf6MO66jHPOGZx1T+eaVT5H/OX3EaE6djiApOX2LFmwiN//+rcEBhhy9GiYKK4DByZdpAGI&#10;GxhXFNiTN97ZEcKlwSCaU4wpjl0kXcqeCbEbU6Nu0jE8Gel2Zku2OVWrTSgv9yUw0JC0HG82bHSR&#10;+wOp8HViMq2Gu/UT3G+c4N2GQ5zc3CqvsYyIBF3WV5hwYcyLl3XpvKrKY6zMkq0VeqLMXpwSSzG9&#10;15PpzWu4tmGUu3UTPKg/xJPG49yoPkBlWBhnJwK4eV4cwZALOdELiLaZTYLYfkeXpTgbGlDmFcUy&#10;I1N0fa1ZEmpN8RoLDkunnBhWLL8NZVmaVOfosq3ambZ8GxpWm9JWKllmkxPD7fKjdtnRX+pGnraO&#10;WEYz0t2W0ldrwa4t5qLGtuzqtGCwWrr06g3sz6ijJ6qIQ8XN1IatJErfAHv1RQQ4aLIu3ZyNWYtF&#10;sU0Z6RDV3mxLR1Ii/SsrmApL56fEYv4u9vmFWOX3lmfzx+J6/lrRxXfrWri/ooDP1jXzYVUnf2je&#10;zp969/HXkaP8de9p/nrwHP849y7/evMDXpx9wNjAIRqahikobiAju5ryGuWcXZf57Lt/4V+B/5A6&#10;dPwGa9a1sblpJw2VXXRX1vGHr77nyb33xEmU0u8ewTHPWC6IAp+zD+WYvTgdvxW0ChDrjBwpFGjX&#10;GIitNHOmwtJVQHam3MSOKhN7xu08eSrQPNG2U+3bffazVVZKUVxlqqivKuv+rMDPlXkjmRd43xeg&#10;Xlj4sm1FDm+8NY8M93BeSfP4QE9AV2BXbPPPACvW+amJvKZtEDciVnNOGs4ryfRKTlbZawH3hbmA&#10;Lpn3qUD7TDXUUtmt9PqK/qqx06L4D6Q53FjuyoFOZ0a2W7NnhyN7xE6PDjqxZ5dyNkwbEpb8lsZM&#10;U47ukShSF4mngwWaS5bi7mLJ2M5A1a7K/TvdxLqKAot1nRQlnBhzF5h8aEgxJEV7Nm15dhw/4C9q&#10;HYru4nnoa+vzW7HAleWenJhSAHYXNXfh2JRMJUIed8ngjv06bjsUctN+DcNBoezoc+LMdADZqxyZ&#10;P2Mmv3rjN/gH6HNkKkAsvDv9XY70tbkz2h8g78WLNzZ4arDOV53aFE0O7vRhU7Y2NZJ9d62wZbLD&#10;lZNT3lw+HST2wIOM9aLGkgWD3Q1ITjXkkijqhkD5QpLWM5ZSyemSHi5UjIgtSCLL2phQTS1K0215&#10;Z3sG97NzeVmSwaF8DwZqjJls8WR4tSP10Yb0JK7gkKjbw/pjTOd0c750J/cbphnIyOD0hD+Xz8iX&#10;1edMbswCslcspjxXT7qkFcFh+tjaW+FgooeThRk6PuZkS7M5JPZ/csSOXb2yEmYtpVYsbm6kHstc&#10;lrDMQ58YN338HHVJTTJjpMedhhVGFC5YyDoNPQo8DRmotWJHq5XkTxtGRbF78yPojF3H0aItjKVu&#10;YDhtIx2Sh9Ns/Aiaq4+j2iK0tOeQtlyDEQF/51Z5fqMP5aERrPVbSbNHCD+llfP9qnU8DF/FJynF&#10;fCOq+72o72dFDXwiMP5Q1883LUP82DvGn7bt40/Dh/nrxHn+NnWdP124x5/vvOJfX3zLT+9/x7MH&#10;H3D08GU21/RTkF9PY9sIX3z3d/6PwPv19/8uGXmAqtoeqqu20twxwuMPPlHd973878f/+E8+/fgT&#10;Pr79gPu7JrmwvoYjISvZJxm6TvJppYBTLrmyVHJmuQKuuSM1Vp6UG4tiWYnSKVuAtexegyugKlue&#10;lakC7y/W+fVGKsml+gK1WOVX8rrKxbyfGznxka4dLySbl0an8rsZ8+lelsUHjkG8J1b8ha69WGNP&#10;gVdss4CoXAj8mYH8TYHwhSjz+9IwnsvzVbuP5DEvBFoVuGKzlY1aT0WFX6u2wC0QKw3hibxvZffS&#10;I2kcN+OcGCt1oL3UnO4maeC9zuwfcqar0YqqYhPWp5nTWG4n7sWNCF83/Dy9sbcxYvuANxNim/dI&#10;bt7WZMdAizNDW8XC7hYQReSGeyUCNokIxOow1OHIqcPhuNhoqPZFz501l+JcW04f85as7MX4iCMH&#10;+3zYlufGsHcs591zueiYzhWHYkY8wtjT78KZM36U5nuhq6EtCj6bsFADpqeDxdp7krXCm/ikQDKk&#10;umpDeGPfmI3Isj+TY0Ec3u3L5LA3rcnKidiXsLvVmm29dmwo1GTvqD+u8bbYh5mQk2PF9NFIHt5K&#10;oGyZWNE4UaWcJqbWbOFkWR9dq4pYbeHByjmaqoEboSvEOlQl8bIqm8kCsSs1Zgwl2lIyZzEb7Pzp&#10;XLmGdzaPc7V8N+fLRlT590b9HvqS13KgIZmzYuX3Sp7NS9Igcbku+SlqdDSZ0tXkjLu3AWl+odQH&#10;r8RN24gNK2MYbfaTXOLC6DZbNq7WZk2KASsj9IkIlxgQbkFUlC2Bfl5Eh3tSX+3OhlVGRC7SJHyW&#10;GsVBmozUW7GzxYpx+ezDZcHsK6xntUM0FeHSgCp62JZVSbqzvO9VxZQHJGA/b5F82QuID17ImOTf&#10;5ipHotxsyAyOINkviOX6pjxMyOXb5BKeRKfxMjGPD9NL+XxNIx8KwK+K6ni/tJXP6rbxZeuQyj5/&#10;t/0gfxo/x59P3uanG8/4090P+OPjz/np4z/yl6//hb/88Z989tlf2CzPyc7ZwPP3v+Cnv/+Tz8VG&#10;NzRspaq6l42VvYyMTvLdX//KvwnAf/3nf/GfMv2//105eZSpTdUczSmk2z+CagdvSiXf5uhbk69v&#10;y1pjB0qtnBm2EDU09eaVzs9592elfSIAK/D+Uu+Lyr4n0L5n4MaHuq58oCOK+PNW5Vey7IU8/rFf&#10;Aiv9o5ijJutVXC63LVy4FZzMvcg0noiaKoM0Hlr6cyc8jfMrCrkXlMRDMy/ui0u4HJvJQ9cIeYxA&#10;LSC/kMz7wtxLVQrESvZVtmor02cqS+3KI8vX+43vmlgxbCsNXOdtgszViQ3SYqDbkcFeG8Z2eFKd&#10;Z0/lajuGWgJJiXHEwsgSK3N9ujo9ODuVzra6WNIjjUiP1iMhTI8N6+xEnT0YFZCPHYykuVxy9TYX&#10;LhwLJjHSBisLS9QXLiUj1ZJT035MH/FicIMD2UvVWLfYnD7neE565kj+TeWKczEH3BI4nB/KtSPh&#10;NNb6YKCjy+y3ZxEeZMSx4xG0Vosyx0diF2iHR0Io5SXxvHHmgiv5da5ku1pRYqLJtgZ7Dg760l9v&#10;wYVT4v13ONFer0djvRnBqcasrvEiry6MrBZ3rl1PpSrJlk1B8TzqPMDZ9d1Mb+ihZWUuJ6pkBXIM&#10;I3KpPu6hDmwu9+OdbTFMbwtgU65ycWNNNskPdb/5KHViS0dy6iVDD/Nu/REe9p2iJjWN3oR13Krc&#10;zbH2NNXGqYjgmWjrziIxXpe4VB1KM8XiBftyRP5WWVQS5Y6hnCrpZ/vaRMaGndnRY0dlph7FqUYk&#10;JpizbIUzITGurEgLw9PRBjdxCTUbfWhtCKSmqYGc3DVsyHWlv9ZcIDZitN2KgZyVHM3tpS+tArtF&#10;Onhb2uNh7YCHpj77CxvZklKGs6YhbrpLSAlbRE+9G/4uZphp6ZAd40ZycBAhXp60B4bzeWoJ96NS&#10;uScW+r30Ml7lVnMvo5R3xZ6/W1DDs8oOPmzZzkftO3mvc4xPd07z1fQNvr7+lK9Egb959BnfvPqG&#10;7z79iW+/+ht//ct/8ejhx3R1jfDpZ9/z9OlnfPrJj2xp205p+Rax0a30DY3w07/+jX/89//w7/8N&#10;/w//A//zX1Lww1/+wsVDe/no1CG+vnqSLy9O8+LgHq4P9DBZtYGt6ak0RC9n2DWAh1beqlFUqtPb&#10;/Ky0/7dlVuZVtlnZaCUQvxIL/lJfStT6hY41r7QteaXkXFHl6xEZeNq6YirLp6Izubq6kqKMImK9&#10;QrgcFKsa9HEpMouU0HiSAuK5vSyX0wExrPILY6VvNPfDUnlhLFZcsdqK4ooC/29mViAWcH8ZDKIA&#10;rGTrBwY2fLDRk69OhTBZYUmk+Rw8zNUoL7Vhe5sjvXm61K4wpKnUie4GT9ame6Mzc4b8rjqUpYk1&#10;3r2dLx5/zeT2TppLglkdaUKk2xK2NLox2unOlkRdqmL1GGiz4+KZUNJjTdESeN/81W+JiDDh+Ilg&#10;ThzzpzXTjnUz9TntsJpq8zB6rCI46ZLOVEQ+g0ErOW8hebgwiq2NgWgvmKfaCh0caMCBQ2HUloaS&#10;k76chIQwovMT8VwpGfjC+RCCk+1wCvdjma0tWwqtqYvTpy3TnOP7fJne78CVs95M7nBmoMpJ4PPH&#10;yt8cvRg7dk8sZ2CDPxHGxpQmZtGQV0p2VDxr/GP4oPc4xwTo5Za2JPmY0VjqyPnjfkwOBpNko0a+&#10;hwm9Kek87zrBtoT1xGna0JG4ju2SLzMDJT9L9zpR1M3D6oNM19Wwu8ONjPjF2FgvwM1DBwsXfYqT&#10;4qiIX8byQAe8rMzZl1PLcbG5A/mrGO62ZkDs78YMLXKTDAkKNiIswg5PPwHXSI84a2s8THTJShNL&#10;kuHNyvwc8qs2kpUdSEelOITNRgw1mdFTFMSRnDamCnpIsfXCU30BvovVSNaQrpjfyirJknoLFhOo&#10;NZ+qbFPyk63ITw/HXFeDAD9LrD3sWexqgb2tCWfiUnkq8D6My+NlZjl3xGFcScjneuY63hGALxXW&#10;cqaolisVbdzbspPHQ0d4OXme59PXeXnhAZ/ceY9PHn7IH159yWcffc9nn/yRr7/4Gz9I/r114xHX&#10;Lt/l88//zLaBfZRvaKeuoZ+Jw4f523/+O/8m8P6Xwu7//I+w+z/8m6jxyw8/5dbxg3x75QR/vHmG&#10;v9+9zL88uMZPdy/yo9z+4uIUXx0c44VA9UTDjicGyigql9cA/7yP9xeAlcypKrGt7ykDOUQxb4al&#10;cCoqg3NR2VyX2HBLLOJTXQdOrcjHQM8EdwFrqqCB6cY9uNi5oTVXmwvBiXwguXZb8Ap+9eYCcrwi&#10;eD8ojU5Zp37zm3lkSpN+KdbzhSjwKxMvsdKv9xMr0D5X1FgA/mXklgKxAvBTaSp39Kz4fqc/P77y&#10;4m/PQjnc7IS/3kxyE40ZaXGkxGMB6wK12dbuSU25LamR7gxVb6GzsJzljl5UrK7jyTuf889v/8lw&#10;fRHLPbTwM1nMugRDDonjG15pyiFh5nqnN9cO+VFZ7KA6fc+MN9/C08OA0yejaet2ITDUnBoRtuee&#10;5WxyjCLJ3pcG/5VUpMfQ5hfHE6sKbnunMlIVhpnhYt78zW8JDdXj8GQwq1Y54bXSi2WZy2jqqyez&#10;LJU3hlrcaKh2JDjWkIwMUybERleuNKDWz4i+AjP6NlvTLJZyzxY/Wuy0SXHQxSPKFMsIQ7aNBHOw&#10;YxmxRkaqg+ntDDRx0l1MY1gcH/Wdpjg8HTt9cxLt9DkoKje93YeTuyKJt55DWJgZgTGejG3o4HhB&#10;G23y464xcWaVrgVJ+hYMLi/kbvUkNyvGOFlXzS7x/0VJahSlahMhudnJ3ZSYZR6k5riJwlrSszKD&#10;48XtjGZX01UUwS6xsgNbrChbrUXycm3CxT7nFkWSkehLorEpa1Mz2Fhdi3WQOy7xEYSlJeGzIpz4&#10;tBA6pUP3bzIRK2VBa4EDgysLOFWwnRHJ+enSANKircmwNKR/eTHZ0RnERS9jmZOZZG0D+aHNiY9w&#10;ZMGCOczSVUffxQYbL0fmOhrgY2vOjrBlXIpJ40JEMicjUjgbm8W5VfmcX13GqdUbOVVcx7go8pHS&#10;Zu4MHuTO6DGu7JnmztRV7p26wa1zN7h/9SGPBeYXzz/nx5/+g+++/iNnj57hstz31Tf/KnbrClmZ&#10;pZSVN7K1f1AU+N/5DwFYgZf/lhn598Nf/8GXP/yVpxfP8PW5w3x74QjfXj7BD1dOCchX+PvT2/zj&#10;xmXuJq3g1mKT12qrKKwq274+EEG14UpKscjvG7lLufGR3PdQbPDe8BQC7WWdyamiLL4AJ0dftq8u&#10;5Z6svHvic5intoRo9xUcrhTHtKYOQx19vAW4657Lue8eTqqzHzPnLWZ3xCoehySS7hLMnFmL2SX2&#10;+z1rn9dboE28ZSr2/H/VVwFX2Qgm1lrmlYP/lY1a78l7fqrpyMMwG/5yKphv77jz08MQTrS7kuaj&#10;TuZKS5zt9HCw0iY73UIyrxubsoK5MHSeV1c/ZmrwGJeO3OS9m59zYf8UgWEOWNpqEmqxlG0p9pzZ&#10;UsyVoU3crfHkabk974qiDzUE4GhjiZGerKsO2hwTW7xjdxCusR5Y23qwwyWV3oCVWAZ5sNTTDr9I&#10;DybESj83K+WmfSq7ayPw8DBnwfy5REaKAkvMTcxwwDnKm8zKHJIKEjD1M+eNkkg1Do+6snfYilNT&#10;3hw46sNasRAe7gaEmS+iWzJi5lpbnIN06Si05dTBMMb2hNC6JYTuFn8OtkSzJSiKNX4O5AQastpR&#10;h01ODlxtGCbMM4KosBiSHe2ptTakzlCL4TwXMrx0sfXSYra7Nhsy89meW0uUfNhiryBKfYOoDg7n&#10;VOkWrleMSu3lRNN6RntdyEtQZ32OLcGhOqxKNCN6hTHhUQZ0iiVu8lpBa6x06oIosUQu7BmyZ7DV&#10;UayQJtlib1KSbIhZIdbXWYMURzs25haxPrsYV1d3lqUkE5mVSkRmOssS/Wlbb8rWWgN2tFqTHbmE&#10;ePk8R/PbOLlmgPWxSfKlm2MbaoGruRmlBSU0N3eSn5rO2iQDdm9xJC89BAsrVxaLCtuZ2bMsNBId&#10;dzPmGeuho6FLrLWdNIVQdsUGsFccy9GVOZzNXs+5/GquVnXLd9fHaGENU43buL5nimuHz3Pt6GUu&#10;H7ssmfUK964/4r33vuAv//hPfvzxL7xz5iL7B3Zy6+p9Pvv8r9y585INZWU0NtSwqW4T3/z5L6qN&#10;WCr1/R8F4P/ms69/4Me//Af3jx/j6Z6tfHBwmI+P7eOP16f56f5F/uXJXT46UMHzHi8+SBIYtK0E&#10;VGUwxs+jp5QNSnqKbRZVFnDfN/LgQ8m4CuTnMkokRvgyd5Y645G5bI1M5Ve/n0uUQxAPE0pokeb1&#10;u7fnkJ9Yzan1W2lMK2bmTDWKJds+dQjmeOhKrPUssVtqwjvu0ZyJTsRCzxxH5Xhir1jV0U3P5e+9&#10;MFEGcnjw0uy16v6ivP+rvmLln8l7eyr1jpkxV2z0uS7x7dsLHnxz252/vQji1DZXfDXmEaKrR6KV&#10;AYVB2hzu8uPUpkRO1fbywaX3uDJ+g3ePP+LS7hNi863xETacDPVYLr/vmfxArvSWc/7wMNPFEiuz&#10;DLm53pzJOj9szQxYuGApWtpzmRgNYkDgTvazZZ62IxGGYWyx8cfbShd3Z2Oi7SSyOq2W73g9p50S&#10;Ge8IxVua/htiocNC9Dl0JITCEk9iUqMp2rCKuPwITEPseGO9WNsdu7xok7zY3uXI1kFnfNLNcIq2&#10;JzrUkEtnVtLQ54+ReP7D0wlMHg6laSSA8NXWlIjVOLt7OYMr0ujPzRHADKgssqR5uSUdgYFsreti&#10;+/7jtDV0q650Vyq5cUuSHVnG6qQ5m5AQL5Y8M5ZW30gSNLSINRUgzfWJMTdhvGAT1zfsYXpdJwc7&#10;4xkdsCUhbAG2FvOwd1jA5mo7oqP0iVTOKJm3loogRxpLTBnoMmeXPHbPoHKYoT0FSYuoECexSmJB&#10;bLw9Sal+JLiLgppYkm9uT6amMaskOni5OZMon6GiOom2MmM6q3TEWlkJ5FaEmEuODgjjTMkAB0v6&#10;5It1R8/RDCtXRxLT0mmo76Qwt4xVYVZsb3amvi5ZdcoTNwcnwrw90Vm0ADNjiR16Buhpa+MuP1b7&#10;Zh/GtjozVu8rsEawV17n/No6Ltf2cG3LMJOVrYxv6uDU9nGuCLw3zr7L/Xee8vTJp3z+3T/463/C&#10;V198z50LV9nZuZV92/fw8N4HvPzgG548+5wz544wPTXA2Ng2fvzHX1UbrxQBlv/4+9//ysXL1/nw&#10;0++4sGeM45vX8nDHFgF4jO+vn+HPD6/zp5sdfH7Rn398FM0f6gS8pQrAyigqF9Vuodf7eUUFlV06&#10;Uh8IvO9pOXHNMZh9Rc24O/hipinWMTiVHZJl585dQqxjCI9TNpLvG8qbc9XZlNfP9YwmVofEM2um&#10;OoMhqdxzj2NnXiVvzlpInL03F8VSD6cW8vbbc0nwXsblkARuibN77Bop1thZ/r7A+/M+4V/gVbZG&#10;KwCrcrC8z7tWjrxqdOS7c/58etqNzy+78vUtb76+7cJPz8J4d8STY6m23F/ny70qPx7UhUl0C2d7&#10;qDN1EfEc6TrI+dFzdG8oJV6cXKi9DjFm2lR5GnBjjSfX1vtwtjyBPdF6TKfpcmG1McfrfHCy0Gfe&#10;3AXy2X/N6K5gNsWbEL9gBst8fLB1c6e+yI2eWnvWrdSlJsqG07ZZ3DNcw5GEGA7vCSXYXV8FcGS4&#10;AYcOB9PaHkJymgsxIVboi6vVczHhDcs8+UMFrpilO+CfZcXWPidK1olCrbMWRV5Gz6AX3U1h8kdt&#10;aA6zY72TEcG+lujHOeJT6EhzawS9KxO4XN3DcFEOWS6a1Lmas05H8kR9G/vP32Zo/xkq8rLFrmhz&#10;ZCiCOM/FLAuxpSzXjW1ZHjQL2B2LjehUN6dD05AqPVum87q4Ur6fneuzOTjqw1C7HQUrFrM204iS&#10;1To0b7SivNiA+vX2dJR5MqjYFsm9w92m7Nhqz75+J1o2WErGWSKPUQaMG5GY7Mj6dclke7gRN1NW&#10;kFnzWLVEhyx7J6Idxb5HudLT5C8WWhpNuT5jnfZszLHGzWApzpZatPjFcyyniRrPGHbnbyTTL5r0&#10;5Eyamzqo3dxKRlwIm9d4EOhrj7uTDn7ONjRWraK+2JO85GU4SYffVBJCRIAb6Suk0TR7snm1Cds2&#10;OTDa5k9vQTz71tdxbatA1bqNvZVNHN86yoUD57h/7SnvP/mMzz77I599+iMPbj7h1P4jjHZtZbir&#10;n4tnb/L0+Vc8evYZD599ys3b95ma2s2Rqe189dO3/FOluwq+8PLpU7b39vP40Qec3ztJg7zv43XF&#10;fHx0N39+9wJ/e9DH1+8EiRKH8vdjy8TS2qvU9oVY0udiRxU7/Z7kyveN3flALOuHUh+rdvO4cc15&#10;BftTq7AwtsPL1IWbEQVsFWf01uyFbI3J5HJsAX5iIecsMWRvfi9PQrJpiE5TqfWm+DUSm3ZwoaST&#10;FdYhZEblcK/rMJfWtrLC0p+MoGSuVnTwOC6bp2bevDKQ7KuorNjkX9RXpbo/w6scP/xI2WoeZM8/&#10;7kbx0ws/vr/rxRc3Pfn6pq+UC9888OGnW3E8aw3m+aYgHleLLa+SbL3RlYelPlQ4mLCzZhs5kSn4&#10;WRiQHG1O/ipHmhIseVYdwLMyseYb/blVEcjJVEOOphpzWJzYkc2uhAonejpmLJo3i+7eAE7tiaDH&#10;Q3gKWY6JNPvqRl+md4VwcHsQZ7tXcdWhgFvmeexb7cfJI9EkRNkxZ+ZMYsVpThzxYfsuP7Ztj6Wy&#10;KojctWGEJvnwxmKj+fgtN6Vpqx/HjkYyuTOIotVWbKqy5uyZFaxdaU2tZLctdg6UmNlQYG3DCjdr&#10;nJfb4ZDtQUimrJzLvNmali9/uJq15j7sWrWe+ogV1JZWs23sKB1bJ9i0qZ4i+TtHBoIJDdPE1mMx&#10;azKtaYg0o0J7CRuNDKk20qd0sTr9MRncqj/BieJh6gJd2b/Fhd1b3VmfqE5tngGtZXpsazBntEdW&#10;/D5bRnptGOh8PcZ5qN1CBbCiwHXrLMhN0KC91kastw3hwdZE+buw0lafRGsDypJX0VxbS01RBomB&#10;DmTH6DHYaEenclRRuSF7Om0lK5tgaKqOi7MeqzT0qTV2ptUxgIGQOIos3emprGdLR49Eih7K12ax&#10;ab0fKTEujG3zZV2OPStinRjr9aJivT8ejoZsb/EiMcZOuqsp9QXWxDrMprHMhMkxJ4pF7bXnLaBB&#10;7P2Z3hGG19RyqL6Pk0OTYqMvcv3oRS4dOMGR7XvZ2znAcEsHY30jnDt1hfuPPubxsy+4Lwp979En&#10;PHz8Bcemj3H6zBjf/PTDz1ugX+ffdy5fYmxwiFuXb3Ogf4Qke0s2hvtxa6SLf3k8wh/fDReL6cdX&#10;h4K44SfWc7Ee96WpvqfsCtKXTKnKvKK4AvB7As37kjk/UoY26rnwILqAnZLfl6rr4ekQyrFNQ4R6&#10;hJITkcm5tE08btjJ+rBsiWcB3I4rlTztxL2gFCaC0pkKEmAD07lv7MX7Pgk8CMvhgc8qHpgLUL6J&#10;3A1I5I5NKA/1HAVcxSJ7qDKu6hhhua06EEJVkoF/3g+s2P2HJvZ8lufKt60+fDhgx3e33Pnmji/f&#10;3ffni5OB3BK7e39DCE8rQ7hZ4sT1fHNuFlpwp9iWvoQwTmw/yYfXnhPn7kBCtDXpcaZ0hmtzr8CS&#10;m+I4H28M5Kw0+oPiQMdEhYdiNDiyxYuVkc4CsDFzZ86gtTmAI/2BrI3wwTk6DGMPI1J0l5C7UI3s&#10;JWq0urhzwDKFg6ZxrF40l6ZVptLAXHjzt78lPFafExfFKTzP59VXm/j83zv48j8GePHVPt7oa3Th&#10;+J4A3rsTw+OrYVw+G8X4eDRj+6LZ1htBQYI9OQmSgwuCyCoLJ78ihrx1kZSXLqOyNJrK9eGkxrih&#10;8+ZbhC7UYyyxiHOlHQJmOiPdowyPn2bXobPsHJ+iZ7M/U7vcKU7TYX2qgQCpyZqQJfSucaCxyIq2&#10;bBtqokNJj4ynv7Cb8ZhS6ufr0mKrR99GB9alaVCVo0vbBgMGlBFPXQJrj6X8HQsGt5gx0GbGYIc5&#10;O3rt2LPdkapCS1bH69K+SV53jTnFAmNFgS39DS60V/uxpbWK9rZ0Wmsc6NhsT3uVHf2N9tIgTEWB&#10;jRiRPJseL83GQR1nTyO87IyJlNyTKSt02ptqbItMYFt5De2dvbS2baVsbTobCj0pSnOQrupN3ipb&#10;TPSWijtwZ02+B862umyTBlFW7EKIrymD7U501ZrQKZ9ldLsz5UVO/PrNXzHj978lKTSCbWtrGMqv&#10;YmfJJgYLq9hV2cFwXTtDje3s2NLHofFprl17wv2HH/NAbPP9x59y9+GH3L3/EU9efMXpc+c4fXof&#10;X/34Df8p7P5TFFhB+PL5c+zc2sf40E6G2tpI9PQg2syIo1tS+OujTL664ca3dwJ5NSpZs92e9zpc&#10;uJ/oIGDZ8pGhKK0CrsCh2uos8CiH8CnzysirY9F5FIs7mTdrAQERuWxY302kQwT7yvt51HqAV+k1&#10;PHZeziv/TF5ZBPKBvh3v6TrzsZnMG4n6iWKqXluy9XvKRjI9h9ejruS1n+s6vHYBym0p1f5eZeuz&#10;UkpzUd7Dz6XaGq5YfGV/sdx+pG3BxcVLuFtlxB8f+PLDgwD+dCOKK5WevFPmy9V8Fy7lOXIx35aL&#10;mYacTzfkeJothzc1cGzgFB9dfay6YJ2/nQ6pyda0l1tyMNuYKVm/DsUbMLjMiAGp9gANWsUpnh4L&#10;JjnWhiXz1fmV2OCaajeO7A7GX9aJt1d6YpMSSnykF8VxTqyylvXWchVDJols0BSnOVdLIFZnmb0R&#10;v/n1G6xIs+T9Hyp57yeB94tqvni5nq8ebOTHdzt448OHcbx3L44H16O5cjqOvt5QKjaGUloWRkV5&#10;BBsqoygrkwCd40t6ggsJoeZkRGkQ47UQM7P5aJm9jZbOLGzUFhE9azElS01Yp2HB3tQypoaOsm/q&#10;IuNnrnLo3C0m96Rz5og7beU6tJVq0V/pJPbJhcrVXpRk21OfEcZUdRODa+pZ6Sn2UsuMviWWtKqb&#10;sTFah8pcPeoKDejdbMquHltRXxtROhtRZxuB2ZLhTkvVAf2jfVbsG3KkVL7gvAQtuuus6aqyoqvM&#10;hh0C08ZcI+o2uNLeWExLbRC9HR7yBStbrT0ZaXOW92dE63odydDiENaZUpRnjY3rEjy8TIlbEU6j&#10;4iYiVtKZuZauigaa23uleihdk0JsgDEpy8zoaXMjeYUprjbqqgMoSvKcJDaYC7TiWDLssTefz9CA&#10;D6PD4i4GbSS3O1Im3X/2228ya/YsfvP279BeoEauVzjHNrTSn7mOnWWtsmJMM3XsgljmGzx+8CnP&#10;Xv0g8H7BA7HXD0SFb0sOvqUA/P433Hr3Lnv2bOP8xdMq5VVy8H9JHTswydb6BnExTfTV1VESv4qi&#10;UF/uH1jOn+65Sz4Ui3nLjx9Fof78Ipgf3w/gHzdX8jLQmfe1BVgBRgWLkoMFNGVe2b2kbJG+7B1P&#10;/vIM3nx7PjWxa3iZ38xjvyQeOsfw3C5MBeIHho6qIZXKkEfl2N6X0gQ+UgAUNVcGZ7wncL5SShrF&#10;K+VvqUB0FzBfw/rLIA3V9Od51cgrFbzK418fQKGaSj01dVSdaOCONKk/Xg7hz8+C+eP9MI50eHK8&#10;OFSg9RJ4HTiZbsV0pgXHkrSYXK7Fjnh3jnbt5MbEefZu7uTw1g6Sgxwolti3tSOKRmnEPZku9MdZ&#10;0R1uRO8yc3pWmjPWYse5Y6K22U5oL9URCH8n7syOw0diiNwch2FtBq4DNTQfaeTixXqGdxXTUZwp&#10;TT0AGy87VugbkKKnT5yvjVjot2jcFsdnf2vis08q+PxALB+1yG/UFswP/XG8sas9nJ6qAGoK3Fi9&#10;0o5lgeZE+loQ5mmOs8lijJbMwFxrNsZac5gt3cDVeD67up1orjbGL0QLp2gLzMQGu3gZk2BvT6Z0&#10;6TzpdmeKOjhQv5uJA6c5eOZdDp2+yKHRFVya9qGzWpf6tQtpzzCnydNPOnYKYdHOZER70bsxgv7q&#10;UDo3Wksn02GtqFaSyVI2ZllTIrerc8zpEtj6650ZbnZj1xYPdrW6sbPFmZ2tznLblT29YrsHvClf&#10;bUNuvMBa6kJBhi3+bvNISDLG1mcpFvKFB2WHEJURgFucOepuCwhLtqBCsn/7RmW8tDbdNaaimKKQ&#10;m23wMFPDYv7b1JaVsfvIGZq37mRgZD/bBkbZ0ruNTZUbSFluK7ZHi6xkS8LkvaZlia3v8KevxZGM&#10;FHP8/C1YmWpL1AprrKw1iS10IkyaQ3uPO5O7ndksXXqmqO+cObOYpTZHNY62Pr2YW0PT3Nx1kqP5&#10;tUylreeb97/m5bf/wvuf/YkHTz/n+u2X3Lj5lDu3XvDu3Q95JBb66aOPOD1xiF1tjYz39fI//1TQ&#10;FRX+5//D3sF+empq6a3ZTG91FaUJyWxcmcD7p6S7Xw/h21tufPOuP19f9+L7qQD+cjKIH7uDeOEk&#10;sOr8rLYqeJWNV683FD0XgN8T9XzmLi4tMI5fSzMf9k3gIwNvPtARYJXT2hq6q+y2Mnb5PRNl14+X&#10;QOapGozxzNhblnmqwFUprLGyZVkZlCGvL1ArQytVW5dl2RO5/4kA+8tUOYhB2dr8TGkkP4P7y3tU&#10;NrIpRyw91LLkHTMD/nU6mn88iWOrNGp/TwOOiYs8s9qNk7J+HEsx42CiGSMh2uyOFzexvpA7oyc4&#10;W1dLiZM1TRkxss7lSBZeSpTESEWNY621GcpM5ErDOqYLfTlcYMfRITdOHPSgrdoLBxs7FqsvoSjf&#10;jqb96QT2rsO+ewOeHcXs2buOww0rOdefKeKRglGcG/OTA7AO9sDG2IzERB+Wai5ix9HVfPZDAx8d&#10;X8FHm134tN6NT+vcebHJjTd01WdgsHg2FnqL0JSVZsZvf8eiubOxt9DDREedJfPexsp4KQ6WWiyc&#10;+RsCHBdzeTqUk+O2HNzlzcoMK3xCTUmNd6W7u0vC9gm6m7sZ69nH1MRFDp64zvS5R/QP9HB41Jur&#10;Uz4CoD6bCpayda05dWFu5OUl4R7moDqEauMaK7a3mQuARkxst6auwpckWeHXr3XGSuNtXM2X4m6p&#10;iacAEOyoT4SzLtHu+kS56xHnbcQKfx2SI/TIWGYimdYab2sdTLXeJjZMm3yxRRvXm1O9yZ2glfoE&#10;JpjhE6NLeq4VZeudScswFLUV5W20oLPSkO5NhvQ2GzLS7ki0/VKWvvFrcSGJ1Na1ULuple6e7bS0&#10;t5OXk0teYgCVOQZsrTVmS7MLwQnm+Cw3YFWuOal5NkSnODFPVxqhmy6RWY4sz/J9PTQ1wY6UQnEG&#10;21zplCxmbqTBjDkzeEuU2FrHhCcn7vLszGM+O/+ci8uLuKlmxZe51fz57H0+u/SE21OXuX7wNKf3&#10;H1cdVnhmx0GmpblMbG6nJyOP9qQs6uNSGG3u5I/f/4kv//Alw+0dbG9qpk8AbiwqYu2KlWzOWM0P&#10;dy7x5fUmvrkZJPnQkx9u+XOvxJzbZmY807VXjXn+X5uqwCFTRVFfH+crAGvZczcwWX6XIGwMbbka&#10;kyNK6yGKLWAJZAqg7wuELwXeDyS/Ksf8qlRSbj8z9eGVqQK2or4esvz18cDKuGfVVmUBWDU1/XmZ&#10;kYvqturMHAqkip3+GWLVaWeVTC5TVRaW13kpCvxwiRVX3Aw5tNGGjbUWrCuwYESy8QkB72iancBr&#10;zC5xetuCJPZEGzEqNvf8phL6w82ZLMpjz4YNFK5wpnKNrCvLTckJNKEtcQVfXvuUHx5+zbPJaf5w&#10;ZDenBsM5d9CPkd5AbMx0+d0bvyFdBDJjdz6Fx3ZQNDFI5tAGdh7KoL/Fn5G6cE61FxGeFsKs5Z4Y&#10;BnjiZ2+rEgRXDyuefNbF0w9LeLdXmlqFAx80S9SoceFCnjlvLJ7/e0x1F+HnYoO5niYLZs1Aa7Ea&#10;/h72Aq0u2otmEuQlK2CwM7oLZ+Nru4CzBwI4N+nEuSOe1GRaE6WmTvTSRQz37WCXrFD9Y1NMTF9j&#10;18Hz7Jg8x47du9hc4c3x/S6cFwvdWWNGcugsefPGDDZaUi75NDnBkPwkG8msopjrtBjrN2B7hwOJ&#10;MaaUrnWjbJ0Hs387kwUzZjP797OY89Zs1GR+8Yw5UnNZNHMei6Xm/X4282fOYslsNbTn/J74MF3V&#10;ebHqS83YWmfJnj43Jrf7MC4KfWjYi339bjL14diwp3RObw4Pe7O3157BBit2iSVXneFjm51kVXvW&#10;Jguc1Z7s7lspmTtarHE4fa2RbCxUBpOYsj7diMZSK1o2ebBqlRUJic4sX+5EzHIHkpJcWCE/fmKc&#10;o3wmG1Yss2aV3Jei3I52ICbIiOgAU5wdzHl7zkzV7oPclasF3qe8uvYBX1/5gHs+KfyP9wr+zS6S&#10;n+yj+NQ3jkdBKzlo60+VTwR1yfm0J66mIyGTzuUpdCxPoy02naaYFFZYOLO3vZ/3H7/g9JGjbN20&#10;mdrVeZSlpFKVIQpQUc6fH97hp/uX+cOlGr6+LRA/9OGP9wK5m2OlOmXOS0MvAfe1Pf2llI1GKqgV&#10;C61pw/2AdAbCs7gWnM57NoGiusrGLoFYgFQ2er0vcKo2finzUgpoynhmBVoFZAXaXw5DVCz2Lwqs&#10;AvbnLcyqqVhu5eij17eV084q9ysQy+PluS/kdZXpc8nMT82kwShKre/IMVHWiR5P9g/6MtbuwXCl&#10;D5PloezNtGfHMj36QzTp8tegN0SDwzGScVcaSdaN5MWJW2wTgDNFZPq2BLOzO5rGlHAOiJO5OHaJ&#10;Kwff5ereB3x+7Slj9RG0rHGgutiD+GhXZr/5O+LTPcnYVUGBwBu5qQjvijC2nU2ida83m/pcGemL&#10;FXfmj0a4I2b+juJKA0RsPAjxt2Tn3kwu3Ezmcrs0yFJLXjV48LjKmfMFVryxdMFbOFnpk7w8RHWl&#10;g3kz30RPc6H84QC8XSzQXzqH2HBPUdgAjDXmE2SvztkJX85NOHN20o2BDQ5EL1Ij3kibzpYGtg6P&#10;0N3byZb2Zrq3tkuWLqZ6fTAn9jnKc9y4cEhy5hYbUsNm0rLBmI5aQ9UW5b5KYwaazQUKW7pqpBN2&#10;uVOZ7yS23oR9AtXGEgcWCLgacxewdK6aTBehp7YYQ8neRgvVMFRfhP6ihSyep4b6wrksnKWGrdFi&#10;2mt8pEl40FvrQne1i7y2Mz3VrmyrUey6u1hID7HrznRucKFlnQuNJS5sLnJkc6EZ+/vsOThsz8Sw&#10;BVO7HTiz3111goKpUSeO73Hj6A4nJiWDj3ZYUVtkj8H8GcT5GJMRYUp8gAEhTnriALRUjkE5N7a1&#10;tgZm0uhMlsj7lfesLxlXZ848aUqz+P2M3/P7t2cwc+ZsZs2bq9rwsXltHX+4+zl/+/L/4YeLr/ja&#10;cxUEpYNfOv/ttoL/to/hb8a+PNS05HDuevo397KnpI4D6zYxXlzFWH4lw/lldKXlU+wVRlN8Nnvr&#10;O7g8cZj93X0MNTfLczazZc0a9jc18K9P7/G3x+/wzdlDfHigiD/eCuUv7wfy09VIHjvYqQ66VwZz&#10;vPo5Z/6vVf25XokSf2AdxIf2Ybyn56jaYv2+WGMlv6ogVlRYAff/gliltDJVzsjxSrHNv7yulNIc&#10;Xh9h9P8HYAVI5X4FWplXAFblYnkf/wuw3Fa2UKusu7EPR109WRNnS3KsCWtSbRhq8pbf2ZjdLV4c&#10;FlXbnS9NPmohTf4L2RJqzPVsU27kGnKusYZHx9+hPieO7EgXEkLsSA4M5ETvIY73HxM3M8bVk/e5&#10;f/YRh/rq6JcYGOpkiIWxNiaG2vz+rTclNvkR372O2J2NhLeux1aa4ujlOKYf5TB4dRkTl5JYkxdA&#10;3HI3khIF9hRPcjM8cHM0xNldi7vvFXFvPJhb5Q68bPLhfoUzx7NEgZWrEwR62FGYsRJXGyNRr99i&#10;rL+YnIxYIgJdMdSYx/JQN1Lj/DHVWICP5UJO7Pfk/AFXLhx05fJBX/a0ODApufPgUATT+2NFPT3Z&#10;I3ViIorxoQAmBp24elQef8CDK8d8mOi3o2yVuqw87tQXW9Alb2qrgDVY7y4Z1k+AcqOzPIjmoiCG&#10;G5exp9uX9uoI3K0sUH97DpoCqXIJCyOB1kTKYvESrDU0sdTQQGfBfLQWLhA1no+ToT5hriaSVbQE&#10;pKV4WmjgbqqBm4kmzgKUAri1wUIBaz5WWguwksZlKk1KuQSkj9VCRrv8ONDvy/6tngKpC6NtHlLe&#10;7Ghxp7/OjQ6BvjZf2dUk0MZYEultTLQAHOqiQ4C9kTSVhcz/zZtoz54nbkAcwu9nsEQg1Z0v4CpH&#10;MMnn0JyjzkJpSrPniXuYv5C582V+/lx++9tfMT44wZ/f/zt//u6ffD1+gT8pAIdk8N9iU/9L6r/9&#10;U8EriX93j+JV1xinxy9zrXs/d3r3c6VthAtN2zndtE2s9Fqa4nIYyalky8ps6ldm0pJRyOCGGnrW&#10;lrE2chlHWpv57w+e8fd3r/Nq3yCH12ZwIM+OH49E8eftcTyxF4ANFNheK65KIX+ZCiivJJuqFFU5&#10;3lfqIwH9Q7HJynDH1/C+tstK/QLvLwD/UsoGKAVaZWDIa4AFUvl7CrSqk94p4CrAikorJ7T7X9us&#10;ACzzymOU3UmqhqL8LVn+QnnP0ljesXYjWncJjvK7Wyycx+poG87tW86Z8TDevRLPxSPBXD0Qxtkd&#10;HqrDaMvFEV3OsOTqakcOb25kZ99WKvP8SPTSY9GMmbTnd/Jw7C4fXP6EJxeeM713ijXxibSvcuRE&#10;VSAhVjqoqWmjo2ug+m21NRZjkxBE1HANK4caKOiL48DZcCauJ3L0+Wom3snFzEQdQ2nwupoLWKIu&#10;68ZS5SJmuixUe4udE/Ib3Evj7EY7rhdbMbVKmx0xmpKBl8wm1NeJ9QWpuDuYoTb7TYwlD+dnxhEZ&#10;6KYCeJm/E+lxARgtnYeD/mxO7PHh9hkPbpzw5Z2Tnrx7IYDb53y4Pi3LT/lw64Q3d04G8M5Rfyk/&#10;rh4Wy70/mOM7A5jaIdal25/8BAeBSJ1AJcd6GhDspvf/svUW8FVd69Y3973nnBoOIe5C3N0TQtyV&#10;GEkIIe5uxEOCu0sp0uK0BQoUqFBXpLiUQqHU/cg9bcc3nrkTTt/7fv2dedbey3dY/znG80xZmOlh&#10;ghmuhghhCXXRR7ibIfwdteFuNQk+Niaw0NGDzvhJ0KVyGbBYamtTzabBRv44+rosejAhwKbyblau&#10;n66lDaMJE6E7Tqz2OEz96zjojZ1AcCaNQMWKgPBMo+rJdiOe22DCJEyi0ruY6SN9pi1iGF9He5lh&#10;hoshAm314WOtBy8rXstkKqxYoU3XmQxLrYkwl3fDTuO5+XBMm8AwZOJ4GE4cx+VE3tNUmMk9j4A8&#10;fZoO99VR7sF0ymToTeE1uX08Kx55g93j456AiYkxbnx0G/96+G/89jsI0XP4KSALmFlAgHPxR1AW&#10;/iC8f/hl4GfvRNzefBAfvnIZH289jkvbXsJHGw/hvTV7cXbFTj5U5Xi2bTGebRzG5soOLJtTg/7M&#10;IrTGzUJdVCqKQyJwZMki/Ov8e/j57ZN4f90AY74ctPl5Y6OHEz6g/T5vwdiLQFwWWAmewCXAid0V&#10;WJRyCpTSocPcT1lhySpfJrx/Vtz/gMttYp25HAV8dP1okfh1VHUfqfCIVVaWmWDKtLVKpbmvinm5&#10;TcXbcl5xCgT4XUdXHGO40k4VLE+diblhnijwmY55gaZ0kH545YUIvHIsBm+eSMRbr8bh1OkE7OgK&#10;wMl8D5ysLcbe3oVoaMxEVVs40lPdoTteC8uKBnF31yd4c8UR9OZUoz61EKVhSdhTV4l3erNQ4mOG&#10;px6fBMvp06Gjq43/Q0c12cgQ8YtaULdvLSq3lRDeNGw7EoGNB5ORNssdU54YBxM9AzWMUHvqJOhR&#10;nJwdXTB14mT4815Pv1GIg0tp+cuccaCOIlfujzEmOmMJsCtq+A/m42YNrQmPK4CLcuK53k0BHOHr&#10;gNRIHxhOGQtf66l4cWu8GrP44rYY7F8Xgt0rgrF1OADraUWWtPuhr84HbaXuqM13RlmmE2bH2yJt&#10;5nQkBFpQEY0Q4mEAT2czKs84TOODbmGoDW1CNuWJseoNB2Z68u7VCfBysoatuT6hHQt9AY8gmGhp&#10;8YGfrD6L8trq6NCWasPZQA8uhoYwobpZyg9Xbys0oKrSthJmy2nTCPMk2OjqcZ1GrW11WRuzGBN4&#10;UcXp01ghaE+DGcG3oh03HjseU/7yGPQIuNG4CTDkPegz5jZ8ihb98Sd5v0/CRF4nyWJKUC2n8BiC&#10;OGXsUzCdqgXLqaxRuZzO+5zOysaAFYfxpEmsaPThRMcg964qGe43meBO0tHCBNa8//X4fyE6KhZ/&#10;/ATINBuSP/6maTF+884AqLq/BRHcgFmAbxrgk4of3ePxxZ4T+OHTX3Hn+Q9w74V3cGv/a7i151Uc&#10;6lyFnY1DeHP9Xry0YBP2dCzFpupuLC9qwGBOKeYzZq6LScXBwQF8+/oJ/PLWCXy6bxOOtJShPyYM&#10;1V5eOBAWhYvTPQmYxyPIxKpqmmz4nZ8FnvPcdtHSjyD7/V9QShFY/wPs//19tIzuO/p91C6PFvmu&#10;rDPLR4T3Y8bdMkJKemNJhSFKK/chmWpxBQLxu3QCp3zs8cpcZwwneyE/yBG5PlYoneGMAk8bVEU5&#10;4MDmELywOxB7N3vRPTriyHOhOLvWHyfm0mH2tmJ9Qy1mp7qgsiMUhZXBCLK3x6lFR/HVnss427MX&#10;Lw/vw6nVh7GmcgE28t/p3KZ1WDF7JvR0ZA5oB6qpLsaM+S9MdaJLW9WB1JXdCJifjt0flOC9O+VY&#10;ti0dViaG0JEKXkcfVmZmMOWzayEvlg8OgbOTE3S1JqGzdQZOnihA2WAS0heXwWleBMaY6o5FZLAr&#10;6itmw8/DhkA9CTODKSgtSEZ8hA+BGo9wb1sC7EvbOhY+tmaYm+SC5GBLlUZPDrJENFXKw1KLSjgJ&#10;XtbG8HYwgwU/Txv/GGPoiTCmTTec+hTsCaMRVcrSWAvervbwsLOEtbE2Kw55sbKOUlZvF3t4Ok2H&#10;l/N0zM6Ig7+HgxoXaTKZkDBuFIBFfc0IsCMBcGCx09WBCxXYxcCA+40AzHhTQHEw0Ic9P9sSWLGs&#10;9gTHSd9AbXPkOgcuTaZOZTyqxXUG3F+b++iyQiD8tDCimjbaPBc/2xN2Ox3GsvwsIMqrJO1ZITiw&#10;ArGhXbbTpqVnBaA7YTyspXKhytoQUEfu48jzGbGSECV24XWkyFvX5Y2KxoR7Mv+xJ+tOwyTdKRjz&#10;lzGor22Qvo/449/AP//+D3yT20hYM6i8Ofid4P7hw+KVCngm4VvHcHz74mv451e/4+GpS/j2lU/w&#10;/WuX8fD4BexvX4VPdp3Ax08fwdvr9+PYgs3Y074MW2oZ/85rxnBBDVqSc7GqrAq3DlHl3ziGL4/v&#10;wbH5NWgP9UGOpysaZgbgtfh4AitT4miss4KXkGqsL78TPDU2V2WX/VQMqlT4T7COwvm/v/8/8Krz&#10;E16ltv8vwGKbRX01SSqJeTWWWY45z/uSikQmFLjI2PeAgT3WMmw6QjFZkOiBTE9z5FF9i0OcqMJ2&#10;KI9wUyL04cuxOLorAAfXU3UHCH2ZPc7OZikPwK5CHwzn2mEw3xWzA4yQaG2IF1tX4+Gui3h/wVF8&#10;f+IBLu19D/UxBVhW0Y297f3Y15yDwmR/JIQHI8zDGbaO0+HdUICZG1rg0jYH/h2zsPedErx5vQgr&#10;tmUhkKFecrgjEme6IDXKQ5XcJB/MivdCQqQTkqLckRptgbNn56L7eBN0u2fDoG6WBuCIYGc0Vuch&#10;wEteK/EUZXwyqorSeaAPLA0mINTDClkJgbDUn0DbOAUzPCxhTus9ng9aCI8J8bGFFWNIraf+Cn9X&#10;G8SH+cDHyRIm08bD0ZKwWBnAlnH1DB8nftZDWJAzUmJnMKa1gZ2JNoKp8KaMP/WoQiG+bvBxmQ4/&#10;d1vMy0tFgLsdAR7P2JaqS6U0o1oZ0npacekuoMls+1RfN1FgwvoIYCqwQKOKoT5VWJdqOUXFyq7c&#10;z0mOpTo7EWBJJplPnsbzGHId1ZzndCfcjtzHaNJEdbwbz+NiQOvMdY48h1QmYtWd9Hh+UXWCKEtb&#10;Hqs/fpwC054A23GprkV3YD6Fys57d2ft6s7rOosDILxGLBNZJjH+mURL/l9//S88u+tZabZV//39&#10;ym18HzZbA6031Zfg/u6RjD/ckwG3eHzrEIbvXjoL/Mr/vXMH/3z3Du4f/xjbm5bj2NB2/PDKJSry&#10;67j87Gm8s+EwTgw9jWdbqcSVvVhGiLupxHVxqTjU38vjT+PfH5zBFy/uxq6quch3ssUsZ1sMpsXh&#10;neQMlciS9t7LJtKMRJtLaFRMTGhUc42FqC9VmGCPQvlnYP//wP3/+6wAJrSa2JefVcaZheulCMAX&#10;eH2pSGTf0bhcoJZkmryb6eWQGKwIDMLCMF9syPDCQHIAyghsebg7qqO8UEOBKgt1xjMLXPDBYYZ8&#10;e/zxyv4APN9khhMltnizyBrvzmEsXOqILRlmWBJhgSSjcYjUG4flKeX4dtdVfLzkJL47+RXef/oM&#10;KmamItt7JmqSkjCUH4PtC6qwoXseljcXoKJ9HoKGq+G/qAom1WmIW1qMY+cacPBsBp55MQ/ZKc7o&#10;qYlEd80MzK8MQ3vFDLRX+aKn1Q/9XZ5oa3BAa60lDu1JwPz9VbDonwOz9jkYY6E7DjGh7miqmaMU&#10;WGfyOBjrTUBlcRrS4gMJnhb8XcyQFR8AR/MpcLXURQp/uJuNAfQnPoYQTzvEz/RCgJsl9Cc8hphg&#10;L1QVzkJ0kAdsjbQIoA1htIaPszlrkxAuLREfGYi4iCC421jC3kwPob6OVKHJMCeEKbFh6lUlwZ4y&#10;MD6Nnx1hOGm8gsyUSmkubyynVbUiGJ7yEm8qt8DraSRjkanA3GZJlXYmdM6ExImQCqg2BGvUvrpw&#10;/1GApYi6WxAsZ8IoUDkRdld+diDEEsvKm/89Gb/I2wdlu6i9CQE2ZrztpKejziFOwEkBrMe/wwQC&#10;THdA6+RAMF14LRdeV65hxftzlwqH53Dmejtu15dkF+3zFIYPY6eMw+Rpk3DtyjUF779++x98s+cg&#10;fnFJALxpmT1SCW6SykD/4cp1LnH40SkCX+89icsf3saBBVuwpWkJ2tKrEGczE/05TVTVG3j40ge4&#10;c/ANXNx1Cq+sfBYH+9Zia/0QlsxrQXduGVrSZqMzIxc3jhwELr2Jf7x5Ahc3rUQ71TfBwhgxFiYY&#10;jJ2JU7T2b3sE4y1nf/XaUOmBpdpaCZ8mceTLz5rmIE0773+g/d+w/m9gH31mkbZl6SCi3tQwEgOr&#10;JiKuOyfX5P4q6cVrq+NEec0Y/5q44iMTZ5wOisDOubOxtiALa2cnYW1uGIayw9CUGojaOF80xPjR&#10;Pnuir9QXrzwfi/OvRuGDk5F45UgQTj0Thn394dhVH4ZdDeF4ujkGm2oSMJQXgvJYN3Sn5+Gj5S/j&#10;9rp3cLpzD3599Ud89tJFLCgsRmHYTGSE8twZMajLicaq1tlY3laAwr5SuPSVwXe4FpaN2fDvymQM&#10;XIVth2Ow7WAWlg/kYk1rHtZ15WJ1dy6WtmdgeWcKWiqjUDLPCXufm4ndW0MxvCoSkcsKYDnMiqCz&#10;AGOsaJEjAl3RSID9CY0AbKg7HlWl6chMDqGC6sDXxRT5aTPgNl0b3vb6mDMrgqprA9NpT1DyfVCY&#10;FYPwAHvoT3qMMh+ErsYSJIb7wYZW2d/VGh4Opgjzc0RxTiKCGHckRgUhOtQXLtON4WSpz3M50lpP&#10;ho2pEa8ZjWAvJ4T5OqE0XwB2guHECTClXTWj4gnAxoyBJab1NDaEFy2vJwHzNiZkBNiYME7nNlFj&#10;FwFOQCWIdlwq4BTAArcGXtkmMFoyVnWmNXYioKKyzmJxqbSGjG2dub8Xz+0u6s3tUmHIMSa8HxdW&#10;IK4sjrTRcqw1QdYbT4BpocXiOxJQOUZU34IV0HTG1h6GPAeV3pHwC8CGhHcyrfNkxuqPTRwLB2cX&#10;/P2HX/DLt9/h3r1ruLtsCX61j1IA/+aWSHDj8YdzHP5wigGco/EvjxgcmdeB9qZFqEguR216NToK&#10;2zAvZg6S3KPxdMcKfH78A3zJh+zmwXfx1ubDOLpoM3Z1LMHKyg70F1SiK3seGhOzsKuzE39ceAP/&#10;fOs4LmxYjtOD7Tg8vwkbSwqwr74cD/Zux/fPP4vPnl6N92fn4k0LGVhAS0tglb3lUj7LGxSkXVd6&#10;XAmooyqsYBsBV9aPgvvnpZqGVgpBlfZeUV9lp0egljc6aPaXJiIew+sK4ALxRWM3vOQbiC3F2ViW&#10;n45FcZFYHBeEjUWxWFqSiJ65sejMjmDYQBhjPHFkbzWuXW/FxfOz8fYriTh9OBnPrc9GexH3KYhF&#10;f10uBluy0V+bhW09PdjcMh/HFm7GWysO4NaO9/HmUoYmGw5hWXktKhMisLK+COVJQSiKDUE2nWhX&#10;aQaWNOQhtzEXblRMj/4SWDSmw7AkHKn9sRjckY3eBWlYUs17rUrFQm5b0ZqNhXWp6C+PR31BOMqK&#10;bLFloweaG+0Q0ZYMnx39cFreCOu+uRgjzSZhfk6oqyqAv7cTdKZMoCKMR115DrKTZ8B5ui5V1BzV&#10;c5MRxGWAiwmq+Dk80IE2+kla6xmonjeLcbQLY9O/IS02ED0tJUiJClC9u4Kp0H4uFgj3d0RlQQoi&#10;uSzMSkBOagw87c3hTHsd7O0Ag6mMNc2MkMu4N0DeR0Ooy+fMorIT7kkEWBSYwFhQXY0IsBUh9RKA&#10;CYMHgfJVABsqCy3wCHSjgAqYkrQSuCVT/QjgEWUUZZcElAZggVGgN1QAi4V2puV1Yxztxn3dqLCi&#10;oGYSN/N+3PQJMJXTibGvE2EU5dVnhWMn8Tnv0Z523o3XcWMlY8FKwppq6z4KMKEXgA10qMAEeApj&#10;4P/zxGPIzMph4PtPPLzxEb56cA7XauvwT/tIxrvJ+N2V4EpxjsHvjpH4zT4MvxHg46Vd6GxfgdK0&#10;CrQT3sHKQXTN7cHsGfkomJGJbc29eGfTLtw6/AYu7Xkdp1fuxX6q8Ib6PgwV1aMvrwJdOSXoySyg&#10;Sm/FD6cO0pbvxb9eP4p/v3EcP586hB+O7sGnuzbhtcEO7CnLx8nkBLxl44UPZcYLwvSoeYdFukMK&#10;wALrKMCjqitFgfy/wB0tj3p3yWcWpcIKXlFgzT6j2y/LOitNDHzd1BevuvljbX4cugnEUGUmBqsy&#10;sEDAqEwmEMnoLk1Ee34kWrLDUZHijw2LKvDCnmZsX5OC5d3+WDE/AgsbUtA0OwotebHoKEtFVxUr&#10;g7pmnF33Iv82r2N1ZQOKw4Lx6vq9eGPDC1hYXIT8GS5I8bTCspp0rG7KQnGUP5L9aH2LM7CyLgc9&#10;VZko5XJeVxlSm/Mwg/FrUEUyZjYkIKOJsLYyfq5Nx/LGDKxqz6XtzsRQdQoWN8Rgx8YorF1ij8Fl&#10;MxC+thUum+fDYWE57BZXY4y14VQqnj0VNxd+Xo7QnjIJOlPHo6GyAHMzY+BqrcvtVmirzqU9dkS4&#10;rzWaq7IQN9MN1objUJgZhbbaOcpGG019EulxgRjoKEdqjD/szLQQG+KO6EBnxIW4onZuGmICnVBR&#10;kEaAo+FmawwXa0MFsKEATAXOTY9TtjkiwBUVtOKB7k7KxgosAo2AazJVVFYbXkZG8CaMniw+Rroa&#10;gAmiqKBYZ2WTCaEL7bDKNiuANQos6icAy7t9TVghWEyeqvZ7BDAV2E6OEYB5LjfGv248zo0VgQeX&#10;ZiMx8CjAzjoskrhiMVIAE1DCaU/FdSGoUgGY8zrTeZwCmM7BkdeSGFkUeIreVAXwf/3l/2DV8lVq&#10;6pufvr6Cv/94CffmVeB/bCM11png/uYQgd+l2BFeAvy7ZzyOzWnH3Lkd6CzvQsvsWgyVdmJJRTf6&#10;CpvQlTsP+/vbsbOtAs/Nn48PdzyP954+iiMLt+HplkVYVtKGBXPqMMjSkVmCrY2N+HjLCqW+pxa0&#10;4fWFbTjeUYFnK/IwmBSJCi8XFNtZYYmJFU6YueCsubygTJMdlq6No7NDqh5Wf4J2VIXls8A3uvzf&#10;5ZECC7T8fp7xrNomiSmxySPwCvjyOhYZoXTNxBtvOQWg3cMeST7TkR7khIJoP5RnhqEhl89ofjx6&#10;ilPQU5GCPsI9QNB6qlKwsC0Pq3oLsH4wGxuHMrG2LwfzSxNQmz0DDVkz0TqPil2Sg+Or9+PttSfw&#10;/rqj2NnVi1lB7ugvKsKR5cuxoj4Py+sKsaa+HgtLZmFFTRbdTBxinNzRMieX/xbpGC6Mw+KSVCwq&#10;5zXL4lmxpGGoaTZ6azPR1zIby2iHVzZlY2VzFgHOwWpCvJJKvKg2Fc2FXljb7oON63MQsqYN1kMl&#10;cOwvhWV/OcbYEGCJU0vmUu18nKA3bSK0J49FTWk2inPjFMAzaJc76/IQE+SIyABbdDcXIiOBMbHZ&#10;ZMzJiCDABYgKcoWx1lPIiA9CR0Mh4sI8YWc0SWWwo/ztER/iggbWRnKOhtJM2vA4AmxCi074XKxh&#10;MGUi421DKnACQvxdEBPmjbqSPMbf9gR4gopTpd3UilAYEwIB2cPAgADrUYW5NNRRcaop97HhPgKd&#10;Jv6VZJE+bBjXPgJY1iuVZbwrAPN8Ym9duJ+z2F5uE5gdqLbGYqG5j8S/rqLYoqaiwITXnGrvzljW&#10;jZWBqKkcqwF4Iux5PUfJQFORxUK7EHQzsf68lgfV2F0lxDQW2owVwDQCPVFvCsbSQr/zxnsq/v3u&#10;i9v49fvrCuDf7KPxG5X3X4T279ND8A/rEEI9A7/bz8TvXgnYFjcXFcVt2NQ1gMPD/Ti9YginVgzj&#10;5ZWLcWr1Qry6bhiHBlsIbBX29rbi9OptOLN6D57tXoHV1d1YKBnp4mb0FdRhRVUjnl8wHx3RweiI&#10;CkRDsBuqvemcHKajKsgPDaGhmGtnh42zZuHk7EK87BpAK+2FDwjUB7S7Ms2NzNkstlaUUQ0/lDIC&#10;sEAt8I2C/Wc1VtCOKPCfyyjcykJLoSpLHCzfr9Jqf2jthyFPVyR4WCLewxoxLpaIdbFCooRsXrYK&#10;6KKkAJSkBKIyMwQNeVTY0jgKUwRay2eirTwCnZUJ6KlJRltZAuYl+2Neoj9a6Tab5ybh6d4hvL7m&#10;KD7ceBKry5t4fgck+rqhNJGgU+j6C8tw6+jHODy4HluburC9eRA7u5eiOI5uk2FmS24EBgtjMFgU&#10;hQXzorGQVn4JK4fFJXFYVBpPsBOwpJ72mXZ9dVsONnTPwea+IqzvnouFVOZN8zOxZXEZinpLUbK8&#10;GeUbeuHZkIUx9iZTEehpi7l5qfDjP5L+tAmqLbh8biqKaSHc7Q0RxD9KS2U24kNdEBVgh1ZaiuQo&#10;L9gaTUQubXZNcTpm0hqbTBuLlGhfdDYVITnSD85mUxHqboEIX1vE8Q9YTwWWGSTba/KQnyEKbEqV&#10;1oG7rTn0qLLWJgbIz0pGdATV29IQzpZmsOJDbjR5orLQllRJaZ4xHlFiLyMNwBoFpjIaGhISDcBO&#10;qmOHZJtpmanCArDRpEmqKUgAdhVrTRhVMxJVUro2OmtznTaPk310CbDKXE9SMbEHz+c6qtqETwC2&#10;oNqLPRaFlaYkDcDaBJjX4Xkcpk6jCuso1XbmsSZ0N9Lt012UnEArBab1Nqda69JBjNNh7Gw/HT99&#10;+xN+/8e/cfOTD/H95xdxv2Ae/rANx7+pur9aBuIn8wBVfrUKxr+mz8Q/PePwYkU1du9Yjc9e2YcL&#10;O1fho61Lce6ZVXh3y3K8unYhXlzUxdKtlidW9mBPzwBOLd+FQ0MbsKFlCEvK26keLVSLVnQVVOGd&#10;3TtwbtcWLC/IRmWgNxpnBqMtMgy9SXHYVlmKM/09eLW/Dy+1NuJAdAxeMXHCh1Td9xmHypsCxdbK&#10;0MD/DasC9n+t+98AjwL7Z5D/DLC0/UqGWjLPV4wlyeWDDR6eyPZzQEaAA7LpFGcFOCLdzx6z6P7y&#10;wrwwN9IXRdE+mMvnsyDWC/nRnqjOC8XCwSAsXuCD4V5fDMz3w4K2CHSURiE/yg35Ee6oJ3j1heHo&#10;KMzCi0M78fGms9jZsAqNaQU8RzhLPNZ1rsSx1S/go13v4K0Nx3Fs8XY827UcLWk5qKIgpQR7oDw1&#10;DENU/8HiaAwQ4AXzqMhU4sUViVhIeIdYaSyuSqaFnoU1HbPx9AI6ocF52MyybagU2wZL+bkEW6i+&#10;O5fVYvvSeqwZFgtNlZR3qFaX5yPY350AT8LU8U+goigdlUXJ8HYwQjAh7GuZh/QoH4TTnnTUzsbs&#10;tBlwt9ZDQXo4WglkUoQvzHTGE2xfLOqpRWZcMFwttRHoYoYZXtMRy5i5tXQW0sM90EWFzk2LhKuN&#10;ibLRfi420Bn/FKZTmfIzkhEbFgRjbS1M/MtjMJwgXRsJLGGwZhE4pd1WAJbklRdh9CIQfioGNlIx&#10;sHSQkI4dkkX+M8DSDCUAS0LJRaDisfZciqKLAjsRYCcCZy92WEf/EcCi5KKyAur/BlgUWCy0A49x&#10;4nXFEotq2/M8EgNLcZXzCcB0ABY8bjQLLRlsAdiURZsx8WPj/4akpASlvv/4+md8fvsKvrt7Ad/k&#10;zMVvNiH4aXowvjH2wneM9aR8b+qnlPh715m4sHEJbl49hRvHt+OlhbTJ2zYx1t1K5V2EEysW4Mji&#10;Xj5UjQR4PgHupQp34+jwRhxdvgPP9KwkwB0YKm6hErTRGtbh6a4ePDh1BNf3PYNzT6/DlZ2bcG3n&#10;Bry/dhHeWb4Ae2vK0BJMNQug44pJxo6gELxl6oRz5prXfar5mAVgQi1wjiawBMI/w/vnIutHgRVQ&#10;/wz0KMQq5pXvhPuKiaz3xi53ghnshNwwd+SFumMOn7HZoa7IDnJGIYEtT6FjiPVDYYwP5sX6oyjB&#10;H4VxvqjJI7wLfbBsuTOWLdOU5cP8PSURyA93Rf5MF1RlzkBdYTQ6inLw8op9uL77Q1zc9iauHbqA&#10;Q0t34PT2k7j39lf4cP95fLjrDSwpaEFXdglmeYYg0cWdCp6BvNgQpAZ7YbAmmyqbicXVaYzJaaUZ&#10;Ay+llV9al4FF1alYWpuB9fMLCGsJAS7Fht45WN9XiA19c7GptxCb+4uwZaAIT3O5bX4+nu7Mxxhb&#10;owkI8rJhDDwbgT6uBHgKpo57EmWFaaialwIfR2MEupqjo2Y2AfbGTG8rAsjaJ30mPG0JXFo42uoK&#10;EM9aThQ4IdwTS3rrkEWAnS2pkg6Mcd0tERNgj47yWZgV4YnO+jnI5nFO043gamuk2n31J41XFteK&#10;gJjxgZfOGpLNFSAttKZR2XSVqtkRDDPVu0lbWVFPgiAK7EsF1ljoqQpggU46amjssL5q3pHzC9Sa&#10;xJYAxHOOAGxOsESBHwHMzwpgqrYGYDmPNBVJ1lmXij1Vxc2a9f83wCbKQnMdwbTTmgIXnWkKYJWE&#10;43EagDW2WwA243YdAvzfT/wfdLa1KoD/+PEPfP35F/j2wTV8mZaHX8z98K1ZIL4kwF8be+MbAvyt&#10;mR/+bReMrxyCcP3QZtz79G288fQqnFjajyv7duDmwV04SXj3DbThzNrF2D2/gbFwC9W3CdtaGrjf&#10;0zi+cg/2Dm9gvNypAF5S2cYHq4PK0IIDA/040NWCIwPtOLOkH0f7W7G9thQDqYko8vFGjncQGjKK&#10;sKCpF6vrO7DfPxLvWsirT7zwEW20JLMu0FpLdngUUIFQPo8C/QheFqWwBFMA/Y/6/sdWK/hlH55T&#10;ZvGQnlf7PXxQQ1ALQp1QEeaB0ggvzKPQFHI5N9Ib1WlhqM2KQAlDvnmEeF6sN+bG+aAoLgC1BSFY&#10;OOxFgF2xYoUUZywh0K2lkcilU8yd4YjytGA0FMYzDk1Wg/rf33gG764+js9euIwbL17B4cV78eau&#10;s7hx4gaOLt2JCDNb5ASHoW9eLZ7pXYG6WamMobNQn5+KOfGhWNRYiD7C21eVhGUtWVjcmIkljHuX&#10;NmnK5r55VN5ibCS463vyNUVi9J45I7a6mBCXYWPXXKxvL8CY6QIw49SqsjwEervBYNpUTBn3GIrz&#10;E1FTkoFQwi2Z5y5CKgoc5mVJAPM1Cmyjq/pIt1Tl0l67w5QAx4a4YUFHBTJZ6ziaa8Ftui78nUwR&#10;42+HjopMZEV7oa+1BNmpBNjSgOcwgS9jYGPaS1E1SQ5JE5ExQRTLKx0fpEeTgw5hZJG41FyLABNq&#10;T8a+XoTJg0XejOBuJJ0yNF0slYUmXJqMsq5qB5bz2fF41WtLJasIK7eZTqUysqJwURZ6BMaRykIB&#10;TMjdCZybnItQO0s8S9stajqqzI6EUOC2JcCSxLInzA78bMe/pwZgVgZSQbHycSXAzoTeXpcVE3+r&#10;GY/XMdTFX5/4C7Zt3KIAxk/Av/7xP/j53l3cC0nGD8Y++NJEije+ZvnGxBc/mgfhd4cwPHAk2G8+&#10;jwd33uED1YejC/tw4dnN+PT5PYyBh7Gvv50K3IMXl/RiR2c9dnQ0MBauY0y8FCdW78bzy57Bitpe&#10;qm87FaGbatBNu9dJq1eHhsR01CckoiU9Cx05BWiZlYemjHx05JVjAfdd0jqEoboeLGwZxpaGHrzg&#10;H453LV1VAksNyldtxARXABVg/9TBYxRgiZHlsySrZI4sAXNUcdUbDc018CqgZUmAr1J9Tzl5oznI&#10;FUW0zPNC3dAX7Y6WUAdUhruhPpGxuzybiQFonuGA6hlOKKX6lsUHYl4MQU4KRnmONxYtCERPuyN6&#10;mxyxtMcTSwdC0Vkai9msDHLCnAgwz1MYhdbieMyfm4V9PWtxZnAfbjz7Mb44cwtbWhdgU/MCnD/w&#10;ChoS0hBibIj8GUFozy1DU3o52gvykehjh9xwbyT5ulL5Z6I0dSYV2RqdZbHob0jCcGsmhppmYWlb&#10;Lla052FFZw6WtedwORtru2ZjXU8eY+ECbO6hCg8VYW1/IVZ35GITv4+xMZkEf8/pqKmYgxAfD+jz&#10;YZ489q8omh2HebMT4EGF9LLTo+rOoar6I8TdHN38nJ8xE67TtZGdEEx1zmNszBh4ylMI87ZHV/1c&#10;pEX5w8GUD6ulDvxowyO8rNFekYXZtC8LOsqRlTIT9qa0v3YWCHCzJ/wyumiaGqAgWWRp2lGWl/Cq&#10;tlkBQgrVVNqCrQixJK88qVwehjrwNtGFm7Ekl6YSmlGAuSQ4Ao/0kNIArPnuQnhku1QIUnFIReFC&#10;aJ15D44KYD1VEUjnD6W6elqqHVgUWgBWCixqyuuIhXakkkqnDWsebzBhvEpiSUcOW+lUMqLA4ibk&#10;vkcBttOjQhNySWJN1dfCeIJ/9tTrau7XP37SzCD574ff4a5fAr4x8sIDIw88NPLEVwpgH/xsEYzf&#10;7Gfgvksgvn7vGO5efxMvrRrC+9vWE+AtuHV4D86sWULb3I8TywdwmnZ6S0s1nutrxYHBDipyK46u&#10;2IyXNxzAuibGwZXzsay2D0tquzBc2YEFBLozvxKtuSXomFON/qoO9JY3o7e0EX2MlxcS+gVNfRji&#10;MYMNA1jWvQzbmllRBIYTVnfCKQP1JaHFotT4T4r7J3jVKCYBk7Aqe/wngBW8jHc1iiztvgKvB962&#10;80a3Hy1yCFVyphvKQj2wKsUXa2Y6o8vfHmUudI0zndDkoYtG6/FoCbRFRUwAKghuaYIvKtNnoCUj&#10;CM3ZQcjmMZkM/WIC7VGY6Yc2xqiFUZ7Im+lO2AJRPycC7aUJqM6Ygcb0ODzXvBwfbXkZx5avQ21S&#10;OMqigpBLODM8rJHp44hIW1NUxGVi/5JdtPCJCLOzwkw7M0Q4WyPMwRxxnvZI8PbGcF0r2ovnMiaf&#10;yUpwLvor06nOGVjUnEOY87Ckjcv2LKzozcfqvgKsJshraac39BRgA632xoF5YqHHw8/VEjUSA/sy&#10;BtYSgP+mFFISTU6WVCyraSqJlZ0QiBA3M/Q0zUUeAZb1mXGBaK3MRaS/kwI42G062qtnIzbYFXbG&#10;U+BqIQAbY6aH1QjAARhsL0NOSqSaQMBoygRYU33MGPNa8mEWgKcLwFQ46SghSiYQit2UooAjwNMJ&#10;giiwp4EOAdajAtOWKgWeTOWUJJbALseMAMwiFlr6Mkv8K+22qlLQ5TG8jlJggu8yst6Jav8IYMLn&#10;StjceKwA7KoAplPgPQrAorCOBFe2SRdKw4njlXo78HxyLy5SIbASUArM+xYHoABmJSIAywCOqXpT&#10;YMgY/tPLn1J6CfDPmhkk/3nnC9xyj8RXhp74UuA1ogKb+iiAf7UKwe+2wfjUjQCff5nHvoYTa4bx&#10;/vYNtNS7ce6ZDTi2qBfHli7AW9vW4uCC+djUWIlnOupxZEkPbXQt9i1YjjObD2Nj6yLa5i4qsADc&#10;TXjbqMIdmF9Yh5a8SnTMrUVPeQu6yxvRVVKPnnkNWFA1n8ohAPdiqGYAQ60LsbRvJTbV1+HlgGBc&#10;JrgyUF8BLJBSff8v28zPUpQ15lKBa/qfhNUowKqMQC0vTvvAlg+/jwvmErhahmT1VNnOeH9sTvZB&#10;r6UFWq1MUGkzhfAaotZuIlrdddA80xVzqaolFJDSRH/0Jybi2RAC4huDOVTyOFsqblAUimKi0Zgf&#10;jbIk2nCGjEXJAaibE4n2snjUZAajJNETa6qbaJdXozLOD6VRHqxEXJHlaYn8QC+sqmvHyvr56J/b&#10;gLefO4PiuCzEe/D8Hk6IcrFFlKsNwp2moz67Eie3v44zu15nHP0yTm7eieKYIFYabrxHH5QlB3Gf&#10;CLTOiUd7VjQWFCbSJeViVUcR1gzkYw2t9YquORhjZzgO/i4WqC0vQJCvG/S0JtBCP47wIHckRQTA&#10;ycoQ9mZTUVuUiizCF+xuisGOMhRkRsDTzgAptNUN5VmICHCB0VSey9kSTWWZBNoBNoaT4GyuA39H&#10;EwQ7m6ClNAP5vLHhjkpkJUXCysQAE/72VxhOmkCApxJeXUKsoxRYElWimBKHqo7/Ag/hlQEGZoRA&#10;lE6adpQCU9G8jQ0eJZfsCboTwXYgdGKjRcFtuE5loXkNVyqpM8GRJh4HHZ6Pqi0Ai/q6EDhRUkcq&#10;sMCuul8SQFddKqfcA49xJYASM1vyHj0lniWco+3AkmQTgMX222uNAqyx1/+PAhNgSXaZ8dwTtcbB&#10;y8cX//zun8DPf+D3XzQA/3r5Dq7bh+ILA3d8QQX+ilb6K8a/EgP/3ZoA2wTjls9MfH3pdXz48n6c&#10;Xr8Ub25ZSxVeh7fWLsTFXWtxauVCWuXFWFdXju0djdjb246Xlg1gT28H7V8XTq7fh+09K7GIAC+r&#10;pZLW9WOIajxUMZ+gNqKVKiwA95Y2EeJGzCfAXXPrMVDegYX1VF8CP0TbvZQ2es3AKmTOykKQlRWO&#10;uoXhprW/6tChRir9L4AVxLKUeFhgHYl7NTDzu0CrAHbXJLUY98rIo81uhNfPGiW0zq1JgbT3M7Ao&#10;PRD7ZvlgrZsH1th74sUk2lNPUzS466MzzgN1jHmLwrwxL9IH8wjx2rRcvB/UiIPWOVhvlYwdXsVY&#10;ZpuFJSFZGGLoODvaBfkCU6o/avMIcGkiGnJnoky+U9z6izLRlBlGiH1QMsMXud6WqIyOwscH3sXb&#10;z76ONU3D2NyxHEtYIRbFpWCGgzViPewR5WyDmY5WWNa8GB8dvYoXNh/H5VNXsaFtECWxM5Af6YVZ&#10;QY6oTkrCCyu2YV1ZM5ocA5Az2RCztc1RNN2O4YInOmuDsXphEsbYm06khTVHK21vaIAHdLUmYtLY&#10;x+HrOh3RIZ5wZpxqbzoFlXOSqMBBCHI3w/D8CszLiSasJkgMZw1YNgvRgS4wIfx+ThYK4NhgF9ga&#10;EUCzafAlwAGOxmgqSUfRLNqR2jlIiPCHpbE+po4dp5qFLPiQi/qKCk+nCppSZdVoH1E86SFFoGRE&#10;kKOeAbdRrVk8CLA7ra0bYRWApbeTNDcJwM7KQssxoqYEi0Wad+yorNKMJKoooIrV1QA8WYGm1JTX&#10;d+J9qJFCPMaB53AjcG48hyitNCeJAquMMq8jiSxpfhrtyGFIKyyxsMTA9vwdEm+LC5DuoKMxsEp8&#10;EWAJC0xZeT01/nGkJKeqsYOivr/Ly4z4388XbuK6dSC+0HfHfWMqsLFGgX8088c/rUPxb2sCHBSN&#10;6++8jpf3bMX7Ozbg0p7tuPTsVny0bYVqUjq9egFeWDyAba1NWFNbjkPDPXh+4QB2d/VhW8diKvAL&#10;2DO8WQG8vKYfK+oHGAf3YAEh7itrQXthNToVwM3oIcTz59UT6Dra6VYMN/Shv64b/dXzsaRxAJv7&#10;VyEvsxhjJvNvZmiO3dZUTd7vFdVTSzpeyEwZAjKtM8tF1W/ag9aYamwiAxWcuY+osMx2yaKU103F&#10;xaLI293cUO4zHaW+1qjmg96S4IdG2uLuOBc8n+2LD1PK8YpHEd4JqsBmR18MhbqgPycMNQz1yqIY&#10;+zI+Lo73Rn9KPF6fWYNXncvwpmctzkf14KRLCXb65GJRUTqyIlyQM4OxdYofamaH01bHo5kgV2UE&#10;oyo9AA1ZYWjOCUc1r18c6owCf1s0pczCK5tewLb5i5AbSKs9vBX7l21AQUQEwhynI87HGcm0/TMd&#10;bdBa0I6ze8/j+S0v4fTTJ1EZn4E0b09a/ESsa+vCotJ2XHv+PG7ue59uIxmd/BvW6buiSov3ZOqI&#10;7qowPL0lF2OcLLUQ5GWJrpZ5iAjxhu7USZj41GNqAEJSuA/crPRhazgBVXOSkZMYggBXE9WkVJwt&#10;AJsiMcILDaWzEEfLbKY9AV72xphfV4BkBu32JlNgxzjYz9kc/oyD6+elYV5mFJppuWPD/WBJBZ48&#10;bjyMBUgBmHBIEYDNuJReVfYCoBQBmPA5EWJpt1V9ofX1VWwq/ZG9jKiEtNJmk6YQDLHQmoSXACyW&#10;WAA2njRVdXUUuCUulQyw6kjB+NeSMEpzjxQnAiVWWgFM6GTYn6xXAHN/Z55flF4UWMCWDh6StXZh&#10;ZSDtwIYTCDCXmmYk3h+Pl0pDhhJayTECMM8hyTKpHEx5L088+VeUzC1R0P7xKxVYJnLmf798chvX&#10;bALw0MATn/MBf2joga/FPpsHKoD/buqPmzOScO2Dczj+3B68s20zLuzegbPrVuPtjWvxzpZ1OLN2&#10;BY4sW469A8NYUVGHHZ19ODi4EocJ7YvLGSdvOYL9i7djWU0vljOeXd24AIv5ebiGYNJGC6xKgQlz&#10;r7QTFzegYx4BrmjFIOHtraFlrOnCwoZ+LJo/jKG+FWjoXYGizoVY0NGHM3Gp+NjYhSAHKKX9xEKA&#10;HQHYyg2XzHzwDlX2HTMnXJT3CUvbLr+roYpU3AtqGlovHPL1Q12ALUoDrFHJmLY2zAXNCd6oi3ZD&#10;Y5wT9mcF4LOMPlyP7MMbXhV42jYSK2e4YGGGO5ri/VAd64eiKDdUUYFbZoVjaWwKXg2twqcRg7gc&#10;1oWzbmXY7Tsb/fl81mm5M4NsCXAAqqm8bUXxtLPRqM4MQWVaEJoIb3P2TMbAASgOc0ZFhA929czH&#10;iupSFPLYioRo1fmjNDEC6YFOSGDcG+5oizgvOyT5++Hc8U/w2VsPcXz9UWxtWYKKxFgEWpuhNDoD&#10;b287gf0927C7ZyuuH3gfu9Kr0W3uiwH7EPSY+qHWZgbOPHOAlfaHGCMDFIK8LNDZXISoUG/oT5MY&#10;+AnGxVZImuGuYlgbw4moLkxBbnIIFdhUxcBls+MR4GKG+DD3RwCb64yHj6MpFnVVYxZjY0eqry3j&#10;YLHoPrb6qKaKV+THa9qJk6NgbWaCSU9RgQmwBYGxVEWjwAKwDIp3IGwOVDxHKpwA7EjLa0ooNABL&#10;cwwtKmNSLyNduAvAVFJloRXAEjtrKgBpB5aZMUQhVU8sQmPP6whoZpNleOLURwA7TptKOy1T9WgU&#10;WGy4K8+pAZjqzGNlJg2NAmsstYKUx4q1lwEQGgUGBbRQAAD/9ElEQVQeBVjukUovMbBch59FxaWi&#10;UQrMff72t//C/PYuBe1vtM+PAGZMfJkAf67nhnu00JKB/tbMVwH8L+sZ+LuxHx/YHPz6za/46srn&#10;+HDnUXy88wguPneSy5e4fBlXD53FJ/tfx5tbj+D0ur14Z/sRvLbpEE6s3IcXlz2HUxsP49CyHYzf&#10;BrCK6rtaEloS11Z3YZDKOp/xrqhuH+PiPklsEeDOYtpoKvIA7XNPTSd6qjvRX9vFOJjwL1iPxev2&#10;YPGWA1iy4wg2DK7CXpcAnDNyJZCSlSakhPOKhb8C+V1TB5wrd8HN3lC8YWuPi4bueE/PHR/w916W&#10;ZBiV+CVnH/QwJi0NtEZpsA0qgu3QGuuD1vhANBDgznQfKnA47s/qw6fJA3jDrxxbrCKwMdgNa1Ic&#10;0ZfogUbGviUx3qhODkbtbNrfjCDsTS3DvfgluBnRj7M+1djul43+giQC7IacEHvMZTwqAHcUJ6Al&#10;PxK1WTNQmR6E5twItOVFoT41AFXRXpgTwH1DbVAW7YS6NC90FkQoi53sY4V8ilz+TA8UzHRHGIWs&#10;ICYOF46ex1vPvI59vVvRkTOHohaFrtYk1M5Kwfq6hdhcsxKvrT+GQ72b0euXhOXO0VjuwOtNs8PC&#10;tEp8c/4bXH31GsZ4O+gj2NMcHY1zEDPDB3oC8FOPw8PWEHEBDnCznAZrg/GomZuG2Skh3NcM/a3F&#10;KMmJUe3AUYGOqC9OQzwBttAeD08HEyzuq8csWhZnKz3YEOBANysFcGNxOmanhagZLr2dbGFCNZw6&#10;bgKMpElmBGDJRP9ZgSWBJXA4T2P8KQBT6WRQ/yOAqcAyhlcDMOGmYtrp8DgF/kjyi5CoHlxUYFuC&#10;LAALhI8ApgILWKK6ztpavIZkpDWdRh4pMM8jcAuQjwB+pMBUZTkv97HmdqXABFjstuwvlYVUMtIX&#10;+v8GWO5Bl+GDNhX4L1i+aIWC9jcq8B//0mShf772GS7aCsCuuDsC8Hd88P9uGYx/Tg/Fz0beuJo4&#10;F//+F/CPOz/gh7N38OMbn+HHN+/hhzc/x1ev3sAXp67g3rFPcP3wR7h08G28u/MkTm04hJdWPkuA&#10;d/PzYTy/bCfWNg4R4EGsbR5SCiwAL2DpLmlWqttXJgBTkQm0KPB8rh+g8vZUdWJ+ZTv663sw3NKD&#10;xfwdzx17Dbtfegs7Tr6D5966jLdPnMX7sZkqjr1COyivR3nH0Ann9Tzxlo8lHhz3x3cfRuF8ghte&#10;NrHA+ULCm+uHDy0dcdqN8AZ7oCHCAxVU3hICXBPqiE4qaSuVtY2KuCpjJs7nN+CL3MW4mdqLDyMa&#10;cNgjC1s9CDGft5WJjmiLcUdZJEFOnYHG2ZEop3o/E1OAB4kr8FnsIrwf3IBt3mnozY1HDkND6cxR&#10;EOeJqtwwtNNCt1GBa7NClQK3zo7C/DmxaMoIQU2sJ0rCHKjCjF3j3Qi1Lxoz6AxSPDAnzAnpfjbI&#10;DXEkwE7IDnFCmo8fFs7rx9GhvegvLEKIuy76BqOwZVUGluSFYEtpOQ4ueBqnVh1GgTMrAvcwLKeN&#10;HvJIxLJZtTi27igunbmCT179BGP8nUwImCm6m+chlkG+AWPgKU89CSeqZ7iHBS00YdF7Erkpocjg&#10;H8vPxRh1BDYj1hfOFlqY6WODunmpiA9xU7NWukw3xPLBVuSnR8PV2hD25roI8bJVMzM2l2UgPdYb&#10;JrpjoTX2KehOmMQymUBOgxUfYgHYnA+8JQGU3kkS6zrTBssIINXFkfDKAy9NTDKYQSy0mz6hY/Ek&#10;wDLYQADWWGiNPdWoHCshnk+mzRFgnQ0It46WygDLqCGpKGSYnyvXSSLLiffgwmIjMErii+dxFQhH&#10;oB/tlDGahdYAzNh4FGClwJLE0qiwKLNUGubqOtxPZuQYvTcuLVhBPMWwZePqTQra33/9HX/8jwbg&#10;ny7dgry4+r4ksVT22Q/fWwTgV8sg/NMqhAB74kpqEf7N2Pnn61/ju9du4bvXb+GbV2/iWy6/OH0J&#10;909ewO0XP8DlfW/g/LOv4t3tJ3Ga0B4lvEeWP4eT6w7i8NIdWN+8UNnntc3DWEKABd4h2mgNwI2M&#10;edvRV9mhFLiDitzJeLiP6ttFKz2fpbuqA4NtCzDYOYzo0DgEBc5EUGQ0whJSMSt7LpoDInDEjOoq&#10;71kq9ceNpTPwmrcV3p5pg4dnA/Hde6H4oNweHzQ74uuPQvHriRicDHXFwkB3VES6oyXSF9WMN6sJ&#10;b2MEv0d7oyPRB/MzA7BjVgI+K1iMzzNX4kpMr0pQnWAsvNs2BVv9A7EpyR7DBKqYlrohiQDSQi+O&#10;TsXF+AHcjlyI+zHDtNHteH5GAfrykpAtU+5QMQvifVCeGYqmOTFoJ7A1/FxB5W4tiMb8wjg0Z4Si&#10;hpCXhNmjPNIFtQmsaFJ90JLpz21+KGdsXhzlhFm+lkilUCZ5mNFyJ+DZlq34eN1ZnNm0Hlu35qGy&#10;zBkrOsIwFGmDtbl5WFveh/6MRuQ5hyDRmNbb0B4pDn744Pk38PkH93H6uTN4Zf+rGBPoTIAZ1/a2&#10;FDOe9YeR9iRMevIJuJjpUIFtqbK6mK4/FnOzI5E3K4wxsBkay2YhLzVUJadkto6y2bGqI4eVAeNP&#10;cz2sWNCOouw4uNuawMFCT43t9bE3QltlDooyo+FibQKdCeOhR9j0CZUF1VEyzzJQwZzqJ9Ouiq2U&#10;5iIXBbDErBLL6j5KOgkIMiOHAOwyosCSHJIkllhuJwPCNgKIADyd55NtapQQ95dOFNLUI722TKRn&#10;F2F00xMFJvzcV9TWlvdiMGki9xUFluQVj+F66ck1CrBkwFUXS8IvgAv00g5sx4rG7hHAksQSgDUT&#10;7akpdXhOsfcCsTnvY/y4p7B96w4F7R8C8IgC/3DhOs7Tbj7Qd1fZZ+l99Z25H340D8DfLYLwE1X5&#10;2qxiBfB3Fx8oeL974ya+ee0mvlbqexn3TpzHjeffxeX9b+DcrjME+ASt9EEcWboLR1c8h5dW78PB&#10;JduxsXUx1hHi9a2LsJx2WjLLw7TIAxVt6C5l/EuABwRYgqsBuJHQtqKzvFmV+eWtWNA8iMGuxSip&#10;aEbanEokzC5BREo+AhJmITAmBQ3JeTgQ4Icvd3nhu+thuLc7BKfyTPHwZCAevOGHK3tdWfn448G7&#10;rLSOBmMolsrGmLKO6tsS44d6KmhTOAu/N4W7oysjGG3Jnng2JwF3m/rxoHopLqd14N2Z1TgVWIQj&#10;jGn3RMZgbawNlqZ7Ym6wPTKp+B2hIbiYNIBv4tdT6QdwuaUb79fWYV9RHnoY6mXSEmcxxs6L9cLc&#10;ZH/UF0ShY268xkLPCkZrYQy658aiJT0YdfHeKAl3pLo7oVoy3omejLHpDrL8URnvwphb4m4qeTzP&#10;Fe6ELQ0DuLr9Q5xfzdBm+2s4c6wLWzamoyTJBr3RwXhl9X68uGgPttQsQ31QMhYl5zN0iIb/VLLm&#10;Pwtnnz6F9188hzPPvk6AXS0Yo5qgva4AiZFBVMepCmB3S33Va8rfyZgWegLmZUUpiGXfRirpHFoW&#10;P6p3sJs5t0UiNsRVTasz3XAqlg22oDQ/EZ72pmoqnUjWoC5WBkgI88MMH1ptwqBHm6k3cQL0GWNa&#10;EUoZcC/FRhWNEkuXSRl0IAA/6jnFzwKiNdVThvUJwK7SkcNYT1lTaaqxoyIKwKPxr0yRIwqsMtS8&#10;lqaNmPZ29Hy8jowSEoAFXFFTqRzsuDQkwGLF3UYAFgWWEUkqiTWiwKPZawFZABcLbS9JN4IpAKtK&#10;gdexUADzPLxv+V3q90ilxd8yYeI47N61V0GrAVh9xE+00Oes/PBQAeyD7wjwtwRZ+kL/zDj4ewM3&#10;XM8sUQB/f/4+vh8B+Luzt/HlmWv4/MQnuHv8Iu3z+7iy/218tPMM3tp6DC+v4UOybBdeJMBHV+7B&#10;/kXbsKltCda1LMSGtsVYSSUeru3Bwnpp46VNLm1TAA/WzFfJq3bGwAJwV0UL2rmU0kmABxt60de5&#10;EPOH16Bz6Ra0Ld+IDpb2ZZvRtGwTqhevQm9tE15fFoFv3/XBwzf9cPN5T9w57Y2Hr/nhwVu++OJt&#10;d3z7YRgODoWoKW8qot1RE+WO+ekhaInzQXOEpwK4LYbqmxaKDoL9VlUl7rZ240ZdBy7PbcKF7Aa8&#10;k1qFl0KycSg0ClupjguinJHlYoQwk4lY65eGv8/ajm/TNhH8pbi2qQcfrKvCiwPz0D83AZmeNkgN&#10;sEM2LXAer12bE4b5RQlozAlXNrptThR6aKtbWIHUJ/koeMuptDXx7gSYNj3FC21ZAcpG1yS50bZ7&#10;oynNBzUJ7oxrV+Dmjgu4sOYsLq59Cx/u24Nt61IwJ2E6WqJi8c7mV3Fi5SHsbluFEoYAXbFZ6IjK&#10;wVzvdJzdcAb3D17DZwcu4pXdRzHGUmcivO1N0Nk0D6lxoTDV18LEJx6Ht40xijPCFKB2RpPVoIV5&#10;2dFUXSPUFCUhn7FsgKupAjyPsbG0+1oZUjkZBy/sqVP9qL0czWCpPxmBHvYw05uCSY/9BdrjxipV&#10;ExtsOHkyZKZG6dcs09aoWST19AmMtoqJBWA3Wk93PuiPAKaaiQKPtgP/WYEFLNUXmrA58XdI043K&#10;YAtYAsrkqYRWmqKofmKxVRwqdlgL5lMnE1rprEHgFcCizhoFllFNArf03rKnKo82I2lUW/YfsdC8&#10;b7nOI4BpoxXAck4CbD5ZlJ5KzftWADOmV1lwbheAD+w7rKD9Q94FKi/05X+/3v8aHzoEq3bgr0y9&#10;VBdKAVjK92b++FbfBTeyyvAbAf7h3Of44fXb+OGt28o+C8D3Tl7CrWPncOUwFfjgO/iACnx204t4&#10;afmzeH7pTsa+u7nchecWbMLWzuXYQBXe2L4EKxsGsaiuVwEsIPdVdKBf2oYlM13druDtkESWAFzW&#10;hFba6i6Jgxv7sahzEaoKq5Geko3svCJk55egqKgalVTlivp2VDBO7m6ai0uHY/DNewG4e5bwvh2G&#10;b94JwcPXPfDdx0E4fzIHHQXhqCKk9VFuaEnyxYCM62Xc2xDlgeZYH3SnhqAzPRC9MSG4UNaNL0uG&#10;cDO/HedSavBhbBVeCZ6DfU7R2OMciOdiQ9BFG57mbIQYhofPB1fgnznP4avk1fgslTY6rQHnkovx&#10;QnImBuko06nSaQwPM4MckR9BB5Adhu55SYx9I9EsSS0BuCiOVjyIsPqiMsaFxZn2nJVLCu85yYPb&#10;WNnMIsjZvmib5Y2WNA9abCpw7XycX/8uzq89i6tb3sftXRewrasOqwdSsbgqHjvnL8Qb24+gd/Y8&#10;VM6MxNnm1XixeDW+evUhfvvg77i24T18uf8mbp86hzHGE59CgPN09HVUICUuGOZG2hj32N/gTfvb&#10;WJSMcB87Na43NykEpfxh3vYGqCxIxFzGEDJIIcDZFAVpMxDua68U2FhrLIa6qlFVlIoAN2vYyKwc&#10;Xg6wtzCmXZ6kJqQz5UNtLcpHAAwl6cTPLoTXico02nYr3SVlBgtJ/kjH/9GOEtJHeXQ0kmoHFoAJ&#10;l6chbTaP/c9gBu5PdRT1FbBlnSntuiiwi1QWI9PgiLoKwDKNrDuPcZd74T7SOUPUVJJYck8Cp0As&#10;dlyajSxGElKShXbW1SSqBGxbVjxGBFg6njhqscLhfTrxPAKtTDNrpTWFToHnY0XiwN8iMbkp73OK&#10;1iQcf+GEgvaPv9M+jyjwr19/jw9cwvFA11l13vjOlBZabDTL97TR3+i64CoV+HcC/8P5L2ihqb5U&#10;4G9fv0GAr1CBL+L2kY9x7dB7CuD3dryM02sPaABesgOHl+yifd5BgDdjR+8abKQKiwIvl7bguj4s&#10;lqah+j4MVHZiUCw1oe6nCkv828G4uIdq3EGYW4rq0EGQe+u7sbp/JbJnxmP8mP/GuL8+jif++y/Q&#10;f+wpOI+jy5k8DcYT+O8+XgfJ7qa4eSIeP3wUgr1ddnQDLvjn1Ui8/0IkCtN90VCahZ7qLLTmRlC9&#10;JG6dgebEADQR3uZ4QpEUgNZUP7THBuLdslbcL+mnHW7G+0kVeCeyBMc9Z2G/SyS2u/piY2wo6sJc&#10;kTfDCbNdbfFB0iD+kb4Dt+b14dqqXnzcUoU3ZhfgyKw0DBQmIiPIBmm+Vsig5Z5NgGuyZ6CrOIEA&#10;h/N+ZjL+jUHfvDhaZSpwojeqY7hPnCsakwlquh+aqbad2UHoyPbH/NwAdGT58je400bbYRP/fp9s&#10;/hgfrX4NH65+BZ8+8wluP3sByxsLsWwgFs8sbcGKhhqk+btjWVYhPi5eiRuLzuAfb/5EcK/ji8O3&#10;cP/YPfx49iuMMRz/FKL83bCwtwGJsUEwM9JRAHvZGaGzKgOxwc6QEUtZ8YEoyY1RAFfPTUV5fjxm&#10;eNvA284Q+akzEOZtCyv9KQT0CfS3lxPgDDUflp2ZNmb4ucLNxop2ebJ6o4Jkka35sJvRJgvA0r9Z&#10;QcUHWwHMpdhKAVh6V8lsGAKwE4GQ9mAjqp8ALDZXVNOV4MnQQpkuVuaFlpFLYpOlz7KMIBKAbXi8&#10;6qWlANZTgAvAykIT4NEY2EMBLLZdo/Yy77Pcj3SflDZne21NFtmSdlzssAykcNaZqooCmPelAJY2&#10;aC0ZQcWKhNeRifSkF5a6Du/TVcYbK4D5d+D9aGlPxpmXzihof/87/0/eBSqLH3/Bu56xuKdlj6+M&#10;Ncr7Da20JLJ+sgrC1zquuEaAxXL/cPEhvj2rsdACsEwxe//EBXz64ke4euBdXNz7Bt7cehSnRgA+&#10;vPgZHFqyE/sWPo1nBzdiZ99abO5YqpJYywjw4vp+1TlDiqiwDF4YIsDS86q7vI0AM+4ta1bgtsyr&#10;owrX0x7Px0oCXJ41B1P/+iTd3AQ8xaXR45Pg9MRkOI2dAK3//ivGjXkMNpOmorPAEffejMfGCntU&#10;uk/FuX1pmOGojYl/+xvKKBJNBXFoK01FZ0UKOkoS0ZAXiYbMGWhICVIDFdpTCAfLm/MbcHtBLy7M&#10;b8T7deV4s2weTszOxbNxsVgfHYolFCBJgJUwbi6d6Ys3Uzvxc9Zq3OrvxI1jTbi6bx7e3ZCOV9fm&#10;YXEtY2B/Wmg/W6XAuZGuqMoKYQiRhLa8cLTn0dYyJu4XC50ZjAYCXBvjjnra55Y0X3Tm0BlkB6Mn&#10;bwbhDWTF4422TF/abS9aaBc8P7AG15+5iLeXHMfri17Auc1v4KdT32BT0wCig4ywesls1OWHISPQ&#10;CytTinGu6WlcWvYyfn35IX46/gB/UIV/efd7/OvDXzDGaPxYxAR5YXF/CxKig1TvqHGPPQZ3Gz0C&#10;nIakme4q25we7asA9nEwQBUVuKYwGZF+DnCfroPMWH8CbAcLvcmMax9DX1slakuyEehuC2tjHSqw&#10;C5ytLGiXCbAoMMG0JiAWYjdVlldPQSVjeGXCc3nLggAsWVuB151qqVFgaUrSp8prZp70oLV1pzJq&#10;AObx/C6KqZkTi2ApdeRxApaoOs/nQEBd1bU01loyzI+SWDyPm8SyBHc0npUKQQCW3l4CuKO6HhVY&#10;telqqRj4EcA8RmWu/zSYQfXFlnuQY1iBiIV2NxgBmBWFrVyD55ymNRFnz5xV0P4uCvzPP/AHF//z&#10;r3/jzdA0Auz4COBvzSUT7Y/vLanAjIGvpszBb78S4MtfEVxa6Dc+xbev3STAV/Dg5CcK4Mv73sb5&#10;PWcVwCdX78MLjH8PLt6OQ4t3Un23KoB3D6zHFtroNU1DWNm0QCnwsuYFWMoiyitlYWMfhmireyra&#10;CXATOgmwJLCa59aouLiX9npZ91K0FNdC58kJmPjkeIz721MwfmISXJ6aCpdx06Dz2BOY+Je/wNvc&#10;GJmEqTrVChf2JqHEYRy2VPsj2ccUU/kMFiYHIJMKmMZYNF/ab7PC0VaSjC4KS3d5GtrmUgFzCVR2&#10;KDYQ8sO1+ThYnYOddI47C1OwJSceC/hszpcx6JGMQWd4oG6mB2NqH2xOnIPLaa24lzkXd4uycWNu&#10;Es4meeNIhh+W0RpnENxkWuisEGfkRrmikqD2sRIReNsYD3fPiUY/FVmu3ZjoQ4Dd0J7uj57ZYejN&#10;n4mu3FAuuV9eABXZFa0ZnmgnxE2pLlhWPAcfbjyFNxYfwyuDL+D15S/j3HOvYM1gKSrLgpCb7Y3e&#10;zkwUxoSiM6IAb/fuwWs9e3Fu5Wl8sPYV3D58Bb9++BP+feGfGDOdD3W4hwsKM+Lh5WQFM8Z5E58a&#10;C1drA3Txj5E80xOuVtpI5h9BLLQPFbhidjyq5yQiNtARLoQ7IdQVIQz6LXQnQ2fCY+hsLEVjZQFm&#10;+LpAb8pY6EwcS/WVydm1YMQifZlt+GBLm6/M9ywQCXAuRqKiArAet0mcSUgJm6icioEJsMSN0vXS&#10;UtSP+/1HgQVgg/8HYFFgAUiGE8pk8GqA/yjchEfFwFKhEDyx0AKwAo62WGJpE55PrL0osGwXZZe4&#10;XHpuyUR4YqFdlIXWACwWWqYAkn7UmmYvqi/Xi8OQ/tPTee+iwC6siKRJTJyBEY/XpQK//5ZmKh1R&#10;4D/+oQH4N5bXYnJwd7IDvmHM+4O5BtzvLEcANnTDtbhc/Pvn3/Djte/w3WufKoC/eZUW+vRVKjAt&#10;9Asf4sr+d/Dxs6/hrW3HVNLqENX3AJX3wMJnCO4mArwJzxHirfOXKwVermJgWmiqrwCsYuGGPgLc&#10;r8pAdRfml7ZQfanAFVTgolq0S++sylYs7ljEWLgL5tr6mPIUIX58PEyovm5jGRKN14beY2Mx6b/+&#10;An9rU8yJ98OSOnv8+EEqGmdoYUO1Bb54Lw85IebIkonlZ7gg0dMKkU6miHI0RqynBdJnOKM8Ywba&#10;CW1/XTYGa2ZhQXkqlhalYUl+IhbnxGJpegwWxoajn6LUF+2PwTjGwAwR2xJCaLtDMJiUgD05WXi/&#10;MgMf8Ll+NysKp+O98FyiB4YY384Kckayrx0yQ2m5o9x5vUA1jrcjPwKtWaFKgQfnJRDUmWhmfF4V&#10;6Ywuqm7/nAgqbxhBnkErHon5Of6E140W2gudWT5oz3JhPByIZzuHcLhrPQ71rmXldQ7Xjp/Dh28v&#10;wZHjuWipobsoSMXR4U043LgRJ7t34NnK5bznWjzfuxtvbnwF37/1NT574RrGyCTl0txiNW0SwZJ2&#10;WVqccePhaK6PpvIcKrA3nMy1kChDq2bH0Vrrq95U9SXpiA1y4X5Tlc0Ocp+uANalAlcWZWJuThL8&#10;XO2hO3mCymobEAQZ42vCGEgG6CuACbKh9E8mREqBlTIyFhaAtTQKLHNHSXwrcekowNKVUpqcBGBX&#10;lYXWDGgQ9Zb+09IFUp1PICXATlQ4G0mKESDNtLLcxt+sRiTRXstk8aLAngKprOf+zoRX1FF6Yomy&#10;u8k9yFsbBHDek1JTFQP/px1YQJU3NBhIEosqrpq9WJlIzOzGGF9CAom1NeORZcKAkTib8BvxnBc+&#10;ukhy/wOwejMDgT6bMRefTrZX8a9YZwFXFSuCbOSJq5GZ+Ne3/8DP13+ghb6Nb85qmpFEge8fv4ib&#10;z3+AS/veUgC/vulFHKH6Hlq0HfuHt2HPgi3Y3b8RzzIG3j2wgQCvUM1IKwjwEgK8pJFLUeMG2mha&#10;aoF4SAAWG11JFS4TiFvRMrcebUX16Obn4eZBLJ0/DEczG0yQV8E+9iRMn5wI93Gs5MZPgc7j4zBx&#10;zN9Ux5t9i2Pw7QdB+PbdELy8yhsXD/rj5wv+ePBWIoaKfamC05Ee6IxUH1s1x1W0oymCpuvC23Sy&#10;6tWUFuyA4tRANBbFo7diFu19FoZrMrGkJANDWXEYTJihIB5OjsBAejQ6k6ni6TOxJD0RexpycP7t&#10;enz0einefikPrx5IwfPbk3mOaGT42dFCOyAzxI0W2h1l6cEYqEpHF2NfiYG7C2MxIG5A4vNEX1RG&#10;uqA7ZyYWzItBF61z1+xQDM6lWs8S5XVH92xa62wvbvPCwNwwbG4pxdqaYuxYXYErZ9/FtVPX8OJz&#10;9Vi8xAd5yY4YyK3BkbbteLFpE3ZWLkGudRiybcPUdD67O7fw3/kB/vX2jxgj1tKOD549H0LpTCEz&#10;YRhQFR3NDVFakIa4UC9aaG3E0kqU5yUogEWJpTOHDBl0tJyGhDB3BLpawZwAa439KzobytDKm4sK&#10;9ochH3KpEIy4lOGBEm9aEk4BWDpuiAJLIsnVSAAmoCMxsOwjAHvITBuEUZqSpCeWWGjp4CFDDqUZ&#10;SaByJsAqBibAms4amgrhUSKL+1hrU/kFYGm3FUXl+WSUkVxbEmbSTuxF2N1YMTgRXlFu6eShAOb+&#10;bpLl5nUcpb2X59ZkoSVLLgBrLLcsNT2xZACEZMB5fp5DM62sgcqqy9sUJaElcblcXwCWObGNTQxx&#10;/fINDbT/GAH430qQ8VZuGW5OssYPJtIGrIH3B6tAtfzWwBMXQ1Lwjy9/JsDf4xvGvt+cvYGvXrmO&#10;+y9fxr2XLuAWAb68/y18sPMMXt3wPI4t340Dw09j39BWqu4m7CK4ksTaRZAF4LUtw6oZabmM8ZVu&#10;lU3DWFRPRWYZJrwyBnigvkdlnQXe+RWdhLeRlrYBXWVtGKzrwcreJfB39sHY/35CAWz85Dja58nw&#10;ZJn6N0I95r+xqNAD//yEAEub71s++OGcB77h5y/e8MWvH3jg/isJqE2yRbqXI2ZTLGb5OSLe2RzR&#10;DmaYaWuEmXSJgaZaCLTURriLKZKU1fZBfW40K5I09NNq95QkoTs/BvOzItGeGoa6+EDUJYRiWWoG&#10;dhVl4chzWTjxcg5OncrF8weTsW1NJPqqYjAr0AlpVOCMEFfkRHmiNDUYC6pnob80SUEs/aA758Si&#10;Kz+KsEagg/AOzI1Hf1E01XkGOmcT+LnhhNab6utBO+2nSn9hEBaWRWB5bTzWzE/Gq+/V470PV+Ld&#10;s5tx8kw59hzNwIZ1mVjb2oqXl+xHd0o15rjHY1FGLZbMqsVARg2ebluNbc1r8TTVeYzMSCEPtRMf&#10;ShsuDfmQm/EhdrU0ReWcLCSG+RNgPYTzx1QWJKlmpGrGGDLNbAJjCldrfaTH+HO7I2wY70558m+Y&#10;m52OOZmp8HNxgj4B1Zk4XtleAVimhpX4VbLCMvLIiIDItDYq/mURgEUlRxXYw8gAXoRTAJYukaJq&#10;ci4BWKbSkbZZAcuD9lumkFVJLO4jaq5RUslIE1AqpEaBRZk1zTjSTVMstCiwgCcAexAoUWdXrpc4&#10;Viy53I+bIUFkRaBg5X0KwJKF/r8AZrGRsGAi42ae34GVhrQbK5XmvUrnD0lkCcwyJll+i1J53akw&#10;szDBrau3leT+8U8NwH+MNCV9OK+eANvgRxOxzcH4zkLgDVLlGwJ8PjAR/3hIgG98j69fvf6oI4c0&#10;IX127PyIhX5bAfzKeg3A+4e2YS/V99mBjQSYCkyQ5fMWAixtwaLAKwjxsmYBeIgWeoB2mrEwAR5q&#10;6lftvdLzSrpQCsjtMuyQKtzFeFj6RC/vXoJI/5kE+HGq8FMwYSzsSngdWbkZjnkcHR5W+OVsAr49&#10;74P77/viy9e88c07fize+OqDQDx8zxu/nA/ApZ0RqPG3QDZBmu3nhVgnS0TaGyPa1gRJNubIdLZD&#10;1HRjRBDqMHsTBNnoY6aLCZIDbDGXylgnCafKVPRQPXsqGTeXJqKtIAGri3LwTN1cbFyQio0LE7Fl&#10;URLW9UdjQcMMdJfGMvZ1QRJVPz2YFpqVQml6CLqLE9GSTThpoxszQtAxOwo9hfEY4Pr+ogT0sQwW&#10;x6NnTjjBDqUac5nrSxvtSQX2IcC+tNWBWM4KYlVDPJZ0RODMR1V445MKvPlxJY6/ko/nXszCcwcy&#10;sLpjHt5YcwTP9+zAwrxulAbORp5rAma7RGBxdiPyPdKQ5pKEMa5GxnAzNoQrFcCeoKhJ0wmLPa2s&#10;h5UlbKmKhhMfV7DWF2eoSeokA107L1VN0u5ma4AsxhXxIZ5wMDPAtLFPQmf8OPVGQemsoTtpIvQm&#10;TVCza8j7hGQmC3mIpZ+xxVQZOyvNSALwf7LQsrQgVJoYWKbNIagKXlFHTV9osdAyoF/iUgHY3Vgz&#10;faz0a5a2ZI2FJoyESxR4OuESgNQ0syMAC9yi9uIKBGBvWmgPnlc1CXGbZIllDLG0A8vbF1S3TakU&#10;eG7TyZNgzfvQTDcrNlmUVhSYdlgy1wpgOhsWBbAcI39bXkcBPJKFltjckDGwxXRz3L117/8X4ItV&#10;bbg+0Ro/mRJci2B8LVZ6BOBvDb3wsX8C/n7/R2Whv3ztBr5+7fqjThyfHT2nFPiTvW/i/R2n8QoV&#10;WLpQigI/S8Xd3b+B1lkSWJqypXMFNrQvVu3AEgcLwMsItMC7uIGxcNPAI4BlFFJvTacGZMbDbUV1&#10;6CxtUM1My7uXISs+HWP/8gRj4Kdg8eQEuD41BR5U36VGtvi03h+/XA7DD5dC8M3eQFzrdsTX7wXi&#10;m/d8cO9pJ3x/IghfX/THP9+LxDs5fpjv64EcX1ck0OlFUHlneTpQURNR6OWOOEtjBJlMQ6KHLXLC&#10;PJEW5KQSUImsJBI9LVEQ7YXK7Ag0FyXSMSSxgsnCUEMWljXkYd1gDrYtzMbmgXSs7IjHUE0sesvi&#10;kBEqs2ZY06I7IYcAlxDg+YS1PtUfNcneqGbl0JQRhs5cKnCe2OYY9M1NwBAVupdxcDdVeLCIVjrX&#10;hwrsTiUWiL3RU+CLJRVRWF4fj+W9MXjzkwa89Uk5Xv+4GkfPzMbB4zk4fDofg/PDsH5OOa6tPYPP&#10;j93AB7vewamup7EtoQJN1lEYymjHw7MPBWBDlTxyNTZQs1aIpRWAVbdG6bDPmM1CeyKyEkNRkqtp&#10;By6cFY6qwiREBTjAw94QGYmBah5oJ0sT9ZpQ6WFlMHmiUnNDnkOPcbB6+wEfeBkAIAMRBGB5nYko&#10;nHoboMSrBEVicoHKXAFMBRaAWaRZRwCWF4hJ+/F/ABZlZOxKgMUOqyl1uK8zFVPss/SAEuhsCJdU&#10;IE6MNQVusbFqRg5+V4rOc3pznQfXCcACo8SvYqEliSXZcIFU9e5ipSYJKWvev8CpRkSJAvM60v1S&#10;TUUrMS7vUYYMqsnfqdriAOS1L6LGosCjABvo8Fw2Vvjis4fKQkMstAxo+KdEwMAn9b24MW46fjQV&#10;aIPxLRVYVPgHlm8NPXEhMB6/3Psev9wgwLTOD09fwRcvX8Lnxz/Bp9IGfPh9XNjzBt55+iROrzuk&#10;FHjfgq3Y2bOOqqtJYAm8uwjzlvkrsb59CVaLClN5lzdz2bYYSwjyIkK8sJEANw9gkPFwT7UMJexS&#10;I5G6y1vRJt0rS5pUbCwKXJFfgrF/fQyT/voUjP82AZ5crpvugnve4fiskDb5GBV440xcp0W9me+C&#10;bz8MwnefBOCzOukeaoefTkTipxei8DkBet8nBE3e9ohkDBxrZ0qY3VCTEIc0J0fMNDGAn/YkBJnr&#10;IC/cB7kUm1SKS1qAvEnfHYUjM1KWJwehMi0U5QSvkXa3vTgFfTUZI3NR5bJyyqTtTuZviUPmDAeV&#10;xEoLdkRujBfmpQagl3B2MP5tyghEQ1ogWrNmon12JDoLotCr7HMieotiqcpUZqqwxMCqDTjbj6AH&#10;qqx0T2EYFtckYGVzAvbsysWHn7bhrUu1OHuhHmc+LMHpj4rw0vuFOHyiEOsaM7G3tAMv1q7DyaaN&#10;eLV+LbaG0TXMKMGnhy7i7ql7GCNq5Mw405UQ2/GzgGbNh8uKD5ZYURlHa6kzGY1lOWitylHDCedl&#10;h6OpPINxsRO8aKmz02YgnSrsZmsJHQJsQHUScGW2RykC8HQ+yNJpQZROXsptzc8SQ6qRO7TBzgYs&#10;Apy+gQJY+kFrklj6BJgxsMDD+5HY0owqZ83zSRJL5muWTLU7f4MDQRHo1WAGQ+mNJTZZYGU8y6UA&#10;LK8PdVEJKe7P32bPbdKuLDGwvOXBXTLYjwDWhQktnwAsM0lqAOa5WWHI1D2SwZcMuQCsUW3+RgJq&#10;zN8k8bpSYMbTqg2Z55DfY8WKSfUQI+xSQch9GdBCC8AP736peRmwJLF+IcDSnMT/LrcO4+Y4S/xg&#10;RsW1pEoxDv6W5TvzQHyt74GLgXH49fMf8dONHwnuZXx1+hoVmPHv8Yu49eLHuHzwXdWE9O526cRx&#10;iAq8C3sGNuPpzlXY1bfhEcCixlu7VmMDVXht+1KsalmEFSzLWxdhCe9hUZNY6EEq8CAWcNlNgHsI&#10;cC8B7mIsLDa6s6RFATzctoDPSzOmPTkZj/+fx2Hy33/Ddms3fBU0E1+7heJzL3/c8fPApy6e+NTa&#10;CzeTnfHLe3H46YNwXEtzxVUrN9wK9MadIG/c8PDBl25BeMcvGCXWZoiyM2EsmY/d3V0YKipAS1Y6&#10;Mrxc4KMzEWk+jsgJ9UCKjz1yQtxRFBOAskQeF+eHypQglCQFojDeF5WEuIpClOxnj9nhbmhhnLyg&#10;LhuLW/PQU5eK7HAXVgCOSA3i9hgPFBPa/pp0dMxlfF0Up6DtIbRdhYyDC6PRNy+BsXYsapP9UJdC&#10;x5Abjp68SPQWRtBaR2OwRNQ5BcPlKVhSk0b1T8b+5+bh9XO1ePmdeTj7YSVtdC1e+6gaL54qws5d&#10;eawoE1AfNQNv5A7hrZR+tNklodMrB0fbtuO9za/hlVXHMEbsnLupITxooZ2NjGDOB9CWSigvwXam&#10;OqtirIfG4lyqbjqcLLQR5mOHWTFB8HGwgr2ZLjISwqjA/urNCtJcJC+5Hn0dqBGLPoG2VTDJYASJ&#10;RzVT4kznwyyzPkpzjdhczdsUNABLYknFwIRTstACgQKYYMiMkPIeXk1PLKovIRoFWGJsuYbYarHl&#10;ouiiwJKsk+PsCZskt9Q8W3I/PEbuV+7Hk7/Zg9cQNZXEk1LgCRMfKbAMHZTElCTbRgHWZKF5/3JN&#10;AZj3JfNCy70qhec6uXeVxGJ8bsXfJQCrTiQ8v9yXHtXD1s4aX33+tSZxJQD/LNPqCM3AlbaF+HSi&#10;DX62CKH6+hNeFlFhAv2Vvic+9o7Gz7e/x/fXvse9E5cUxF+cuoS7L13AjRdlCOE7CuB3nj6BU2sO&#10;4IXFO/Aswd3cugw7+9bj2QX/UeDtvWuxpZsQMxZe07pYAbyMAC9tXUj1HcQw4RWAB6nEXdVioeej&#10;jzHvaLvw/LIWFRMPNPVhsK0PelP1MWHMGKyZToscGIEvvQLwjc9MfOYWiHuujHVdQnDX1Refunrh&#10;i7kz8WC2Hz619+K6YNx29cddB+7n5o/bHl647xmMtzwI5HQzLK8owUttbdhXUoKFs7MYl2bCW3s8&#10;Uj3tkB/mjbwZXiiSGThi/FGaEMQSqACWuabmJRLm9FDUZUUjzMYI/oZT4as3AWHT9ZBDmNsqEjE7&#10;2h0ZtOLpQXYEmBVBmj8Gm3LQXz+LIKehpzwJ3SWJ6KMqD5Yno78sGQMlKUqRm3nuNpYmqnRnXjhj&#10;5DjV6UPi5IFi2Z8gV6Vh3XAudhHUp7dnYNvWTOzcPhubNqdj9VJub4/HwnbuU1GE70q346f8Z/D2&#10;zEF8VLUdryw/itfXnMab605hjLxfyNPUCF4CsLzDlqroyKWbsTFVmbEx42N3EyPaUi3oPPkk49rx&#10;0J3wJLSe+ht0xo5VL7OWMvnxx6DN2Fdlm1kEXk2ZqrLaMh+zNKc46jH+1ZuqUWMF8GSlwCqbTJWT&#10;ZqQ/K7AHgZYmIul4MZrEUgATOMlCS59l6egxCrDE8DKYQc4nNlmy1hqAtXmcTBAgSS1eS0FElWVR&#10;71OaJrEqKzMBeESBZXZL4/ET4CgVhCSxBGCuF4DV4HyCrxkPrIH3zwqsKhux0Kyc5Fxquh/+Vun8&#10;oe6L66SpSRyOAGzvYIuv7n2lAfhXOukff8fvP2vS0FfbF+H2BGv8bDlDdeD4zlw6c1B9BWA9xsCu&#10;kfjxytf48epP+Oz4CMCnL/HzBVx/4QNc2v82zj33mmYQw+p9OLxwO3b3rlcA7yLAe4a2PFLh7T1r&#10;salrFdZ3LlcKvJxWWmJgAXgRAV7Q0IcFzYyBCXBvbQ9LlwJYptTpLGlGR2mzSmzJTB1LuxbB19QC&#10;K01t8V1gFO65++OBhx8+8/bGXUL50H0G7nn6E2ZffOkags8J62d23rjv5Ie77r64TdjvuAfilqc3&#10;AffBHRdf3KFyn3T3wtrUeLzQ1YYD5SUYzkxBQ1IMwqwMkRnoSnADUBJLUKP9URjpi+I4UWHCmxSA&#10;0sQAfvdGBWGuSY9Ejr8r5oX6IcHWGiF0oT4Gk1GRGYLCBG/MCnRgPG2L/Fh3lKQFoJOQ1udTWSsJ&#10;LK23tD8PVKfTdqcQ6GT0lqeirzIVAwS0m+rbKqOWMoPRkx/BuDiKMXEcFlWkYIFM6l6WgRUNOdg4&#10;nIdNy/OwbW0hSwE2rSbEy+dgy9JSup4s7KmoxS+VB/DvskP4rfAgPu08TICP4MTqYzj7zMkRBTY2&#10;ggdBFUWSETbOhkYEwJAPOh9+wixQqbfujZugRg6JBTahqsosi2ryOYKqO26sUl1zWlF5wba08Yqd&#10;lUSU9LYSgNXE6PrTCJgMy6M115Ik1kRNFppKJkUNNOB+UpFInCkWWkCV3k/y9j+xvea8RxkAoaam&#10;EYBEHanUcg2pNOwEGEKqMs0EWDpfSFOZqKaDVAZyLu4j6igAS0Uh2WPp2SXDBhXAhEwqGRPG845S&#10;GSiHwApEKgBWGDJ5u3TmUPGvjrzVgWDyXDaseAR66Qst8a9UEqrdlwCLmkviSzqSiAOQKX1kGKU+&#10;Y2A7B2s8/Pw/AMu0sr//rFHgm10rcHeSHX42D8F3tNDSlPSNGQE2DSTA3jjvSLAvPMAP137G7aPn&#10;8PAMY2CWT186jyuH38PF/W/io2dfUb2wXl6zTynw7p7/ALx/4TbVjKQApgKPAryaCrxyxEIvJcQL&#10;GQdLG7DEwKLC/YyDewmqACzAio1uk0H/VOPe6l6saRnGseh0fOEdRkAD8IDlcxdRXn98zs/3aYvv&#10;u/jjS5cgPPAMpK0O4DYWtwDcdfFTy89YbhPcu04E3ZXqTKX+nHCf8fTBs7TPm5tLMTQ3FfmhXsgO&#10;ckdpbCCqU2eidGT+Z5ncvYQxcDmtczkBLqcSlyX6oz4rDBXJoejOTsIWqtzyObkoDvZDqLEuqhnb&#10;zkmSyeVskRJkjbxYD5RJX+w5MYyp7VAY58nvAWjMj+RvTmSlNgtDDZnoq07D/IokDFChB7i+d14M&#10;Y95IAhyODlYKHRkhaM+egf5ieRdSBoZL0pT1HiD8y1pzsLJzNlZ1MR7vysKC2kR0F0TjmXnl+KR+&#10;Pa5UbMT9hmdxfcXLeHvzWVw/cRVnntnDGJhwyEACVxZRPmsZ1K7aVDUwORFesbXS3VESOjLwQBI0&#10;0tPIhjGiwGrJh1dso4Blxc+2hEpiVFFJSVxJxwaJXeVBFvWTuFD6IFtwu7wM206XFYVch1AJIDJS&#10;SCXPWGSydmkucuc1NQBrq4pBYmjJ7Dqq+JkAcz/pUy1txKLAKjstv4Hnltk5BEYFllRKUrjNga5C&#10;RiSJmtpIxpu/X82xJW29/CyJNulq6iDZZ8bosq89iwAsKqvm0eK1NF0puQ9htSbAhuPGq8pkFGC5&#10;N3ExhuPGUYGn8Fxy39KEJABrU4EnU4Ft8OBzxsCSef5FFPgP/PaTZlqdGz0r8UDLEb+YBeN7AdhC&#10;A/CXJjJXlhfOT5fZLD7D99d/pmX+EF+8egUPzlzF7WPnlH0+t+8NvLfzFM5uOaL6QQvAz8xfowCW&#10;JNb+RU8rFd5NFd7eu05ZaKXAoxa6eVgBvIhADku3SrHRXPbX96GH8MoAhn6WnqoOdJXWo7NCxhEP&#10;4L3sUjzwDSOsfiz+/4FTLQXkAHxBoL/yCMZDrxACrYH77kj5jBAraAnwpwpefnfyxU0XKrKzH04y&#10;Pj6zoRhDrYGoiHdGJVW3dXY8WnJjUZkcosAtjvZGGePfikSNha6gElckBFB9g1GdFoqu7ATsri3G&#10;ttLZqJ8ZgDCGXtWZBDjZGxkhtkgNtkE27bTMjdXOeHdOjBuKZcrZOA/kRblgTpw7YfZDCxW2n2q8&#10;oF7etJCLxVwurM/AEOPpBTUp6GcM3J0fzfjYH+WxnmjjNRYVc/+iJPTxvMMVyVjTns+/dTbdTiaG&#10;qhKxsDgZ68oYD1c1YFtRDQ7XdeFQTT/ObT6CDXU9aJiVhjES36lEFouo0XR5GGkRpc+vAyGQfsnS&#10;QUK9ZkSppYDI2JLfJckj1lQyvPJGPlFFUTixnPKgSzZY3qSvS6utaYrRqKF0GpEHXLLRArBq9iHA&#10;Argcq7K8fNDNqNyismKhZVYOmV1S+hYbUxXlJWFiS11UtlnaZnlN7mNASCWmlnZbGUqo3ujA7TLw&#10;QH/sOBXbq6Yq3p8aEyz3TrBUPCu/jVDLsEEBXNqqDcY+pf4O4hzU2wR5TvkNcowFLbEALMfINDsC&#10;q1hkA15HBjNIG7BSYN6/KLCcS03dw7+DXFcqFXntqbwR0t7RBl89+EYD8M8CMMvI5O73F2/Gl9rO&#10;+NUsRGWeZUqdh8Y+uG/kg8/1PXCJlvq7N6/iu6s/4PqRjwjvZdw/fYUAf0z1fRsfPvsq3nr6JF7d&#10;+KIC+EUCvL1jFTa1LMVzg5sfASztwU9TgTd3U4HnE+C2JVhJiJc100IT3sUjAIv6DlONBxr60SXK&#10;29CDPukfXdmJdsbA/VXdOJMxjzaYqurgg7vOvgTRH/cJ7OdU3M9dqbyMfx/IfNaE92tPwiv7Ksi5&#10;n4cocrCCWGyzAnik3HTxwW2e7x7t9jVnL1wsnokDQ3EYrotHLZW3LS8eXdJTMHUGKuP9URbrq4Ct&#10;JMBVKcGoSg7m5wDUpgWjflYYyuOCsKelErsrCpBtZwk//luUp9FCJ/sgI9QOGTPskRPtgcIkP7TP&#10;i0Mh7bSob0U6Kw2W0hQ/zKFCZ4c5Ii/SFeWpAWihfR6sTMMixszDLSwyQXtbHv+Gs7GoLhNNs0JQ&#10;zFi7LNyT1l8GO4Sgj/Z682A51vQWYnVvPtbMz8OGzjnY0DoXW5uKsbOxGrur6rC7uAY7yyvRFhuB&#10;yugIAswHa7QNVqyn+dRJ6rNkb+UhkyJwC8CGtMkyyZxG+cSCahRTBuLrPjWWqijqRGXjutHJ6GTq&#10;Gx1uc6SKy1QyqncSAREVt5iiBe2nBBBDPtRSeIzEuiymhNeY4EtHCVHG/wBMy8n1Upm4GxF67isK&#10;LM00ArAeryUW3dWY+/L69pIN5v1J8kifymivfqum0hodEywKLHNYiYUWNRWARYEFYPnN8ptUhSbn&#10;E4D52YTnUgDz90i3SxlmKE1WkpgTBZZ7GQVYNZHx/ozGj1fJMvX35HY5v/RI05vGv7mTHb4eAfiP&#10;EYD/zThY/vt8eD2+0nXGz1Td7ySBZeKDr8yoaobeuKPnhstG7vjy5If44ebPuE5o75/6BJ+fknf3&#10;fIjze6i+z5zBG1tfwisbXtAMZBAF7lyNLW3LsZfgHli8HXtpo3fQTm+l+m7uoQJ3rcQ6SWS1L8Xy&#10;JiowVXgxof0PwAtUHNxd38PSi/46Alzdg6HyLryeKvAGETjaYGeqKdXycxeBl1aYAN7jd2WdPULw&#10;jXuIUuDP3anK3F8gvk+VVkrM7/8b4Ftq6Y1bjoyJHf1xw8ETH2ckYklGFJqz4tCZF4e+OYloTg9D&#10;LQGuYhF4RYFlMrualBDUJAeiUdp15yYgytYE86PDqHDZqIwIho/hNMxJ8ENRii9mhdir5qTZBLiA&#10;MXEnVXReojcBJ8AZQWpSPJlmVl4UXkRbXUh1LoxyQ2aANXJD7DAv3gt1ObTMVakEeDZWzJ9Dm1zA&#10;kCQPQ7UZ6KJ9rpeXp7EikEES6/vLsH6wGK1FYer1KjuWVGPb4go8s6QKzyyuxYaOMqytnYNVFbks&#10;eYyzMzDGUR5oAimdE+wJix6BkgdLrKe0U0riSIAWCPSfJGwEW+y2ZtI4KhMfbntu13niSZWQUb26&#10;uE5TAegpG63N4yQb7EqV1YAv1lL6E0/VqLNkiuU4PuhK8UWBpRmKD7zMNCmTp7sTrtH+w9KfWLog&#10;StuvAKxpptHAJSorvZtcaVvVPQr4XMp9GIqFHqmsFES8F7meKSsDeQWKh/w2gqgSUlIxEUBRU/kb&#10;SVOUKLpcVyotE57LkgCLTRerPDpXlnRSMRALLQDzmnYMKQR4V1aUcoxmQD/vQc9A5QGkqU6m8nV2&#10;ccTXXxDgf2ni399++AP//kETA9/pWo4vpjnie2M/9UaGr0198SVV966RFz4z8MQVPWc82HcaP936&#10;FbeOn8M9yUCf/ATXnn+fse9reHfHadrnY48U+IXFz+DpjpXY2r4S+4a349CyXdi36Bkq8CZsEwUm&#10;wBsI8HrpVtmxDMtGAF7CskggHrHQKg6uG0QP7XM34+HlNQM4nT6HcWsQvnCgSjrR8hLCu6K6LHcJ&#10;3z1nOgeu/5IKrOB1p30WgN2ovgKw2GgC/KkTAaXS3iHIyj5z26f8fpvLay5euOnsSYB9cNPOAzcd&#10;vHEsSAYoRKCnIAHz82PQkBmK+gR/1CUHoZalmkpXRwVuSA+l9QxFW24EY9EkpLhZoS8lFqtnz8LB&#10;pQsQ6WqHWRHuVNIgpIc4EGBHBfCcJF90liWhNNkXlQS4UtSXn1WRGTnEVke7opj2uDDcBbODbZHu&#10;Y450b3Pk8PMc2m2ZGL63IoV/Q8a58wuxqqcIy+YXYLB+FmPpBKyePxfbCe3C5jSsH5iDZ5ZXY/vS&#10;KuxcWYeda+s1ZU09ti+vwsa+eQxv8jBGYkI1G4aRKBghJcDSuUDTEUHTlCKKJdZRYkgnfSPaU6MR&#10;AKgwBEfajyW+kyYRZ6qiKLoMrheAxVbrcZs80KrzBB9me7Gu3FemsdHnNqX4YlN5LoHNifZXek3J&#10;uFp3I3n7oIw6InSiplK58BruZiaqaUcDMAEx0Faxr4G6D1kvkIhy8jjuJ3Zd7LXE+XLvart85rlF&#10;7W1obT24v7vAz3uToYMy+4YBKxEH7qdiXYIt9lx+s9GE8bCkcovVFnjtpgmoEjJojhntyGGnPZWf&#10;JcuuR4AZZhBgub70GpM8ggZgxsCODvj64bf/N8AjFvpG0xDuTbHHd4x5pe33SwIsE9zd1nfHHQJ8&#10;VccJdzbsw4+3fsGdl6WB/xLuHL+Aq4fewwe7X6F9Po7XNx+lAgvAh/DCou3Y2rYMT3euofruJMC7&#10;cWDJTsbAWwjwOmzqWYWNBFiKALyUAEt3ysVSCLCKhVsIMkuv2OeaPiytHsDZjGLccqeCEqz7knQS&#10;gKm2nxFclZTi5wdU5K8UvMH4jgBL+64kt+4SWLWffOb2z2RJ1RYbriBWAPvhOtX3GstNVgS3HL2p&#10;wF644eSJ27zWC0FB6M+JwvyCWLSmz1BzNjekBhPcIIIciBbGnTI5QE9hHOpSA9EpnTCyonGwtw0v&#10;93XjQHUd2qIiUZUVoV7wnR7iiExCLO3ABYk+6ChNRDEVuJjKWk31LeFngbeStrmSKlwQ4Yy5Ua6Y&#10;SytdHOWO3AAb5AUR3plOyAy0RjZVuTDWC6VpvJ/ccHSXJxPWXCztKKBCM/5lWU2oN8n7gJeUY/dq&#10;AruqHrvWNmLXmgbs5Pcdsm51DXYsr8TORRUCMFWRD7MjHzBRXiOJE/nwyQMofYHVqBo+cJK8Emvo&#10;RLvraigZ6v8ArHpwEQ6VTWZFoEYVqe0yWd2fABao+TDb60lni2lU4EkwZDyrABZ4FcC8NgGWt+ZL&#10;ltudauwlSSA5tzgC3od0Y5QeTdL/+ZECi2ISPInFpXOEagPmd6lExBHIfNMy8kkqI4lH3Yz4G7jN&#10;hZWBBaGzIVhqmlrer4wHluyyKLCRDEzgesl2C8Cav4fmOua8PzWmmKotauugLbNuaDqnjGahlUth&#10;Gc1CixOQv41KBPK3SAWnq0Ur7uaC77/6QTMTx0+EmB9Hk1i32hbhHhX4W/MgfG3mjweMf+/SPl/X&#10;dcVnhl64ou2EW8uewY+f/QOfUnnvnLyoElgX971J9T2Fs1uP4bVNR5QCn1x9EM8vfAbb2pdhV+96&#10;PL/sWQXvwaW7sGf4aWztWYeN81ersqlrDdYQ9KWNmv7QSwjukpaFjIUXYWErC2Pj+bTRS2r68Vra&#10;PCplAB7a+eAL5wCqJ4EjyJJ0+kxiVn7/YgTerwmtACzLL8RaC+Sj+ymANUUlugiwwHuLgEsRcG84&#10;00KLGrPI8oob1ZoqfJ3bX4gIw8CcBDRnzEQNY1+lwCmBqCHMowA3Eui8QDv0zIrCmrhYPJ9XhOeS&#10;s7DE0g1DrBB6CpMwhxY6I9gBWQIwVbUg8T8KLJa5PnsGamYFo5bxa3UaLXqyH+F1UxPHz4t2R2mM&#10;J/KovIWMjcsYNxdGuiiFLk0JQAmvX8BKYV68N6rSg9FcEI3uilQsaMrGIsbKyzoLsbJnLtYNlmHL&#10;Yqrw8jrsWt1EmAnyaoK8shY7llVjB+31GAFSLKyAI0kpfVphzVA4GWYoEBIawiDJH5WcofVzIcBi&#10;PUVJlQJzH3nrgOwj9leSYKqnEwGSOZ6leclJYlwFsFhdsZw6ykLri1rxeDXAXo7lceIGZNC+qLB0&#10;0pC+0P9RYOlKOUV15PAkfGowwUgZBVgpMG2+XEvdP4GTNz/I7B9SGUmsLc1mosxOrATU+GQBmNdw&#10;528XgEWF7QibEaHTKDDdBYsD71vuV4YtSruuhBhS0ckUtfKbxEI/AphwSrig+k/zd8m9aQDWdDAR&#10;9bVmEYC9vb3w87e/aLpRSgLrewI8EgPf7V2FO1Pt8ZWJP74w8lax7y09D4LrTAX2wsXJtrjavx4/&#10;P/gNt09cwO2XzuHmkY9wYc9ZvP30yRH1fUETA686gOcX7SDAy7GbMe/zy54jwLsI8G7a6B2Mgddh&#10;w58AXsv9lgq8LJLIUgC3LlYAD7Isq1+IVyTb7BWKz+0JIq2zqO9dwjoK8R2CdZ+fvxbldWEl5EIX&#10;QXDFRqumJQGYIKrM88hSbLRqRuJnAVdgvUnFHQVZvt/m8jqBvurqi6sCNbdfpt0+FBeBpuQQVMb5&#10;ozYxAFXyNsIEH9TTFlfy82z/6bS4DliWFItNjMOfCYzFrtAErCLAS8wcsSAnFiWpfshgDDwrVBSY&#10;APN4Abg8lTE1LbQAXJdFm06rLgCXcbuAK6VEVJYln/AXR7ignAAXx3oola6i9a7PCeM5AtUE8SqW&#10;ZkVQnR2KujyerzAUreXhGGxOwdL5uVjeMwfLu+dg7UAxNg6XYytV95ml1Xh6USW2Ly7HGHnXkAyE&#10;l4dKpkIVKywvAnMgBKKoSsG4XXpnKQtKeFX/aQIpMEh22YYPo3S8EOUTO64GEvCBVUMUqW5GVExR&#10;+lHlkVhVzi8jjiQGFuupsskKfKkwtGHMGFjmsJJxuJpOFISbx0hGXLpSWtDeShuxmjKHx0gRCy/D&#10;CTVzbDGG5++QOFPCBHn3kmZgggZgaf8Wu+7I84vaS/usJgbmsVROuZ4cKwBrbLcGRqWqPL8MwpB2&#10;ZfV7+HeTyelku2ShFcDcRyZ2lyYzqZykv7kALFbeWeJz3rvcp/ztdKZNgrunO3759lfVC0sSWEqB&#10;f9AAfH94A+5o2eOhERXKwAOf0jrf0HXHdT1aaGNvXJ1ig0u1g/j17m+4fuK8ioNvHf2Y8e+reGMk&#10;9j2z/nlln19ee1CNBd4iTUj9m3CY4B6SQiXeQ2XeQoAF3M3d0h68Bus6VzLWWkyIpUOH9MpaiIVt&#10;i7GgbSlWNS/G6bxK3JFYllDeFRUlRGKbFcBiox1p9xn/PiSwX6migVcpMVVY4uF7PE4UWuJkBTAV&#10;V9qJP+N3FfeKXSasN5zEOmvss7LQLALwNfnO7de4XTLTl2njt4YHoyzahzB5ozzGC5Uyo4f0wKKS&#10;zpnhhPxQJywNCcVz7hHY5hSMlZbuWGvmihUmDhhMi0QpQc0MtkNmmIxGkiSWxkKXUZkF2EZ53xLB&#10;ayB4tYSwhlCXJXhhXqwbKpKk6coDhYyfywh0Nb9XJnqhnrF3TQYVNz8SNQI/bXRjgZQIwjsD7ZV+&#10;aChzQ2GmBYqypqOuiJVGcTSGqzOwvIMQLyjF2uFirB0swoYFRdgiFloUeBRgadcVSKVZSKkkHzCB&#10;WGynTPcq7blOkvnlw+9M8KXdVeCQvtMyLY1A7izb+HDKAypNTiqpQ5us2l+5bhRgOb908tAdL1le&#10;AZgqNQq/kTZMBOCJU/id8BpMUzGodD8UVTWjAstYYulsMQqwwK+sPFVRYku5viZrzN/Aa0sX0Ucj&#10;i3iPHsbGSkmdjOVlaZrBDDKySBJV0pFDFFdyAfKybnEn0t4s08yK9Rc4ZRikdGYRpRUFlh5YynEo&#10;BdbMJS1vZZD9R93FIwXm71RNbdxH/nZak8cjMNhfvVJF0wZMaiUL/b2mJ9bnwxtxe6qdAvgzAvyZ&#10;oSdu6nvgKi30TXn9yARLnJtdj1/vAVdPXcQtKrD0wHp/1xmlvo/gXXNQzQEt44C3tq9Ss3HIu5Fe&#10;WLEHh5c/h+f+fwDe2L2GAC+lAi/E0uZFWNS6hAq8FGs6luJtXvOmeyju22ti3nuE9XMW1X5LMO86&#10;0u7TTovyfkU7PKq6D2Ud7bN8v+fgoxR4tIyC/LmqAGidWSHcFHAdGetKcSHIjIFVIczXuU2KQCwA&#10;X3X0xGXGxB9TuTeEBqI2TQALQx3tc0tWONpzqM65kUqN1/gGYaddEDZO98YGS0+stfDACkN7LEmM&#10;Qkl6ANICrBXAebTQ+bS7HWWJqEjxQzXj52bCV001baASN7K0zA5XIJcmeHDphwouixkTVxBkzeAH&#10;2u6MEKo29y2MQWNeBDrmxaOjOA7NhVFoK4/ExnWxGB7yR2cbj6lzQtkcGxTG2WEWHUN+NOPt9HC0&#10;VKZhaT8hJsjrF44osCisgpT2VAAWS6ysLr9reklRgfmwqQ4Z3E8lgHQJKB9cFcexiIrZUXXl4RSF&#10;kWSWqK7EePoTaL3lOAGB+0omVyCWkUO6sk0ecPWQC/ii4tqavtSERAbSyzhciUFVTMsigxIseQ6Z&#10;0UHByyJNW2J15R3Acq9yLmnOElstv0emqRW4HQ2kAtLEwOISnE0M1QAOBTChlaYqmUVSEmBy75KQ&#10;UgDzXHJt1TmDv0UqA1Fg9TegdZZmKPkssbm0bUs+QRJbUolIgk6WMtB/uiQFea8CsNybDSu0aZPG&#10;ISJypmYiuxGARYH/5zsNwA8XbcEtAvyAAN9lzHvP2Bc3CPBlHVdc0nHGJ+Os8EFsPn75/H9w/dWr&#10;uHn0I1w9/B7e23lak3leQ3gZ+0o5umIv9gxuxTNd69R8WEdX7cOLLAdFgcVCMy4WcBW8YqW5XE6l&#10;XdI4TAVejKG2JVg9fzHeLGhkzEsICcwDqupnAqMjY1ZHUV+CSJAfOGkUV5T3S0L7FctDrpPytWsw&#10;l4G01gKrRoUVxBL/KiWm/ea6W4xtpclI7LOy0C6atuBrTpK88tIAzHVKiRXAXrjE9VcYy77vFYgd&#10;CZFoL0pAW0kKBkrT0FeRhp4aGeifiFVRcVhjF4jVBHe1oTOWGjigV3c6FsRTgQldSpDNCMDeyIv3&#10;QRfj1Cqqb3WSP5rkxWaMX+X9SAJzK5fyuYagNmQGoirRk+rrjMp4D9X7SrpU1tEyNxH0rpIEdBTJ&#10;sMUkNVFex7w49Dcn4uALOXj62WgsXx+KhauC0N3nhdpKRxTNtsfcbB8EuhrCUOsx2FroIT6cjqI4&#10;FWPkdZvyQEpPKGnHNRyv6doo2VuBW+ZRFlilichQ4lUFsHS6oIWWTKoCWDMxnC0tqUpiEToHqpwo&#10;sjywkqhy4DEaC80HWwGsGfonAMvDLLG0o9haUWlRKyqwTA4nzS9KZam+CgQuRZ0l8SSdPFQcy2MF&#10;YDmnACxtqwKwDFRQL9Em/NLry1gG2st98BoqicXjHbifyRQtOgXG2zy/zOEsoMo2iU+l6UlNtMd7&#10;UKoqALJiMpo0UQ3EkP7SEnqol5kRRum4IsMpJXlny3uU36qamRTAE5QCjwIs4YmMhZ467kkkJMRp&#10;ulES4H9//ztj4D/wP99qBgR/PrgBtybb4Y4OlVfHDTd13XCdFloBrOuMq9z2kW8Cfrz5A+6+/Rmu&#10;H/kAlw+8zfhX3sDwPE4Q3JdWHlDlyLK92D/0DJ7t26ymlD22hutW78dBKvC+ZbvxNG21qO+oAm9g&#10;WUm7vbhhWKnvmrZFeCu/CndcQ6me3soaC3B3Ce7njoRYbDNV9QHV92sV7wYpcL/keikPZekciC+4&#10;/QsHjWo/glfOw8/SfCSJq9sE95a9t1pKU5FKWgmsBPSqgweh9SLMfgTXj59ZeOxVFgH4vIsXLvLc&#10;7zGO3hLNeFWUeBbVj0rcPpvQ5VDxBntx6pn9eLpjEBvr27GuqgGDWdkYrsxTHTnSQql+Yc600F6Y&#10;TYi7CH8dLbC8UrQ1O5znDEYH7XCHdJWkDe6dF8vzhqA5Oxg1yZ6oinNBHe1zF7e3ybrUALQVRGKw&#10;KoXwJnKZisHKJDUwYqAlEQeez8CeFxOxaX8CNjyfhHV7YrF0YzD6FlLRqzyQlemIID9zTB77FMY+&#10;OQ5TycEYAVBZScImk8EZEig7gijgqs4IAgNBVn12VZOKRoFVIobbpc1VZseQPtFiYdVMGAIGYRUL&#10;LR055O0GSvmUrRXlYWzK84rySR9qgUjAlSLKLTALpNJdUfo5j2aARR0FEoHbQkcAFvWVThKamNeW&#10;QMjc0+IIpKKR6yslJIgWVFPJKGvavTVFoJImKbl39aoWHiPKKzG5/D3kNys7TGDFNktMLCrrZGio&#10;4noZ92s3jVZ4Gv8OWrymjr7KQuuz4hEXID2tpAJRsTPvTc4lTsCeFZR0mrHjNSQGnjLuCSQlJ2mG&#10;Ev4sAP+hAP73iAJ/Nrge1yZa4442415t2mba6Bv6brio5YiLBPj2NGd8MJ0W9b3buP/BfXxC9f14&#10;z+t4bdPRPwG8n2UfXlj6nAJ4z8A29WbC4zI+mHHx86LCK57DM9KU1LcRW6SvNO30Rir16vbFGKaF&#10;Xk2Q3yiowW3Grl9Q4QRSAVcyyA+4fOjgh/sKXn7mNklYKXhFfanEX48o8ReE+L69L/elo6D9FoAf&#10;cJ1ArOClmkp8e4v73uQ+CmQCrImHqcBUWikCs4xYuqbiXwHbF1cEYIJ7icuLPFbKB9xnTUQAapKk&#10;N1Yg4QqiQoZgYX0tDu5khfbcPux/9llsWroYy7saMdCUj8IkX6QzTs6QeDnWB3lxksRKUYmrWgEx&#10;ZyaaaIfnz41RbyLspg3uox1unc1YNjcMjam+aEj2gswR3TeHgBPgJlrsbu4zVKsBd7g6DQuqktBf&#10;nYje6jjs2p6Og0dTsOWFFKw+noY1R5Kw6WAsVmwLRWOHB+bMcUU+7bmZiT70DIygyzJGPcSETR5Y&#10;edgNJ4xVSirZZolxVddDFoFUjwBLpw2BxYlLUSrpzytNNPpUHVE+DYBUGDkHFVCy0GowA8+hAViO&#10;0XQhlGSU3vhxavYPZ8lSS3ytssN6avC7CR94AVgSSAoqwiNv6JfxxhbaU6miosCa5JdYd4kn9Xgt&#10;S96r/CapgMRVSGwvMbCEAMptyP3zXlTFRRilspBJ111VRl4qL43KjlZadrw/yRpLG7RKihkbqQkL&#10;JA6WTLJYaJlIT7L3MpxRfpNYY7muzDopyTUb3rfeuElqIgLVU43Xkb+l9AOf/PjfkJaaRt/M/0kv&#10;LNpnyUL/a0SBP1uwDpcnWuGGljMuT3PCdT1X1fb7CcH9hHHwHSrxOVMfPHzlEr64+DXOywTuuyX+&#10;PYYzaw/jxKr9OE54j0m8u2Q3Y98d2Ldgu1Lj44yNXyLEL1KFDzEW3rlgqwJ4a+8GtdzYvxZrO1Yp&#10;FX43vw6fMna9S5gk1r0rABKUuwRMklEP+P1LwivQasDVqK6U0XVipx8SVAH4c+4rMbB0tZSY93Pu&#10;d4fnu81z3+G5JDF1i0WstGS0VUzMz7eouqLQd6jYAvFVWuurvIcrXF7i+S7xvJ/wHBf5+RMec4nr&#10;3/cIwMZExr854WjMlDITfXmpWF1ahGUVc7G6vgzLKwswNC8DA9UZKEoOQEqwE1VYemJ5MQaWZqQU&#10;1NIK16T6q4ntZI7oLlrh+YRXDVwoikZ7Xhi68maileA2pXijNcMXQ3PD0Z0bSohDaOPjMUyA+8sS&#10;MEwlHq5JwWBtohqhtKY/GYcPZWMzAV50LA1Dh5Ow/PlErD4Qh56+YKr+TMwJ88GUiRMxYdIUTFAK&#10;zAdJY6ENFYDykMvYXdV0JBaPRQHM/XQFNm4TC6jp6ywKo60eSoFUEl2PAGYRJZaY0IAXFFAkBpb9&#10;BXoB2IS2VeJjO1HeEYDV+GN+lwy0KQGW5ijVb5kQiP2WezKcQoCnTVH2Wq4h8anE3TLXtFzLSlSP&#10;66UCEgsv15KBFrq0HtKc5SqjrVhU8xnhlLm6NAPtpdLSJJek66eVAlhTwUhlIK5BzuVobAx5B5NU&#10;MlLpSTwvlZLEtJJllm224mC05RjCSwchf1Ox5NKVU3qDqXPyGva85rSnnkBRwRwF629/BvgbaRQG&#10;bvWvxrkJFrhExf1kqgOu6brQPjtRgQmxtjNu6bnjgp4Lvth/Fl9c/hbvP/c63t7xsuq4cZrxr8D7&#10;EmPfI0t34/DCndhHBRYVPrpi3yMFPkIrLTZ654JtjxT4aS43927Chs61eLWwAZ96hOFzSVgRjs+p&#10;tvccAjQQqu8+VFY/1UQ0WhTEIwAr+8x9ZR9R4HsEVMpd2uj7ci7Grndt3XHfxhWf2rsz3vVRTVKS&#10;xRaARyGWdt+borxcSpb6BgEXcMU6X1awssiS5RMe/wn3+0SSXXY+eJsx8do4xq6ZUWjKjEBnTAh6&#10;A33RG+aP/mjCFUtFjQ7CAGPmEsa6qSHOyKAK50R6KAstANdnhaA+PRBtjGVlUH9/aQK6Ce78wggC&#10;HImeuTL6SANwazqhn+WHRfOozvkz0MHYeHBeJBaUx6GrMJzLRCypT8ei+jQsqc3AUHkstq7MwPYX&#10;ZmHh0Qx0HkhF96FELD2YhAW9EVgQFI0i/o5xT43DOAGYznaM2E6xt/Jgy0uwRWVt1DpCKsARXlFP&#10;Sz6IOrS7sk4UTPo6SzORApgP7yjAKnlE1dRAPJLU4TkFYBnMIDHhI4ClJxbtplxDAJbzukhsymuY&#10;MF6VnksSb6v5pXh9KfY83mjSeIKimWFSrLrci+pQwu1qrirel73aZqCUUKCXmFTGEUszmIuRkbof&#10;qZikyO8VxyHJOmWxuZTttizTeR5bVliSkZbXwVhzf1F6S/5WS3631OFnHQN+ZqGFtuB3c/4dpVjw&#10;2ubcT16dYsKlOY8z5TFGLAZUZ0MWI/59xv7tL6go1ryd/7efWKQN+DswBtZY6BsL1uC98aZUXCdc&#10;mGKPq/quqvvkecJ8RccF1/U9CbYtviCwD65+j7d3vYLXt1J917+gss8vUYGPUH2fp/oeXrQLB4Z3&#10;suzg+gM4se7wI4BFgXcNEWDGwdv6NmDrwGZs79uKN4qblfLet6NyEozPWQS8e/ZUXVFSsc1cp5qG&#10;JONMcFVb75/gvW/nzX01kKtzKPCpooTvvq0XLXAgrsXMxrmoHJzzmolb3P8Or3ebx4oKq3ZfFklo&#10;SY8sFSO7Mv7l8Zel8JxXuK9Y50vcT5aXue8nLBfkOyuC67Y+eMc9AMsiZ9BKz0AzoW0J9kNzgAda&#10;gzzQFuSFRh9XdGVHoJh2NzXYAbNooWVWypxoT8wvT2GMG4YGbmuhArdkh6GTIHdQXTvzwzBIkIdK&#10;Y9FPOFtTfdBB9ZUXj3emeaMvNwT9hLg3LxjdswlycTQGy+KxrIGw1qcS5CQsrEik+kfg2QNZWHgo&#10;Be17ktFziNv2JmN4KBpLfGLR4DoTEyZPxjiK36QpArAAoAA2ot1kDDmOAHOdKIXYZ1FgAUw6QsiE&#10;dRp1plKJkvCzfLfgwy0W2lbsuAJYjhVw+MBzmzGhknNJokyUW9qZpalKbLCZdCPkvhIjSkWhKg0e&#10;J8op9lfOJV017VgZSJHtYm2lAlCKyGOk4pBJ69Ry5LNUKtYESCoemR5I4mJLgiQv05ZiTtcgr/VU&#10;oPEc5iwmYvdp6w0Juh7tic5o4f1L0aXiak+ZiqmTJkOLn6cx3tXW0obOVG1Mm6xFazMZk+gaJtMF&#10;TOLfQ4vn0eZ1tGivJ/O4STxmMv/4k3nOqYy5tfn3njZNC//1X2NQU1mjYFUASxuwAljTF/rq0Fq8&#10;P8EcV5XiOuKGoSSwBGB7lci6oe+lElmfDm3Hw2s/4Y2dp/GKavt9AS9TgY+s3IvnRX2X7FLl0KKd&#10;LLsUvMf/BPBhKvKzi3Zg+8AmbB7YiueGt+O9qvm44xWGL/nwS+JJ7O4dAntHYleWzwVMwiEx7jeu&#10;jHlpkQViiXVVkbiXRez1FwRWQJdOHaLad1kkEXbH2hHvphQyVmxBT2E7Pqlox6dUms/sqLYCrcDK&#10;c0g/aLHMd1wFZol7/ZVVFot8hfckRT4LwJ9w+Qnj9IuE/yKve9me3/kbPnC2x4uBHuiOmYHWWQno&#10;yohDd2I4lZdgsXSG+6MnLw5FabTQQZqJ3bMj3ZEb5432smQ054erRFULlbg0yhmlkU5opNLOJ6DD&#10;tNELS+KwoCgKbfJupAxvdFGBO9K90ZsbgKHCmRjID8Fg4QwsraKFrogjwAS0IQXLWZbSUnfPDcbu&#10;fZnY8GIKOp6ldd6TggVPR2PRwjisCs9Ak1cMpuhOxQR9Pm86UzBGppIVO+dASykPvMR1ojC2VCFR&#10;ZylKcQiNDJa3EoC4/3Qupch3C0Jjxod/OpVP3nlkLdtGYBKlMidAArn6zPPId1NtLXWMGWEzZeUg&#10;n02oRgoggm3Ah99ARhBJUohLXWkz1mJhjGnAh15fQUagWAFoU421WSPp8Fgp8llX+jHz3Lq009O0&#10;CBztxtTJEzB5Egt/4yRCNplWdyrPocN9dXgPk2nNJ9ARTGJ8O5H7TZg4nt8nYPz4CZhCALV4/am8&#10;j4l0B5MnTyV8dCX822jx3qfwfqZy+xR+nsqixXvU5u+dxjKF558s6/m3mUanMI33pM3KRI9/cz3G&#10;/H978nG0t85XsD6KgQnwv77WKPDtZVvw/nhzXJnsgIvadgTWVcF7QQHsgtt6nrhFuK80LcfDKz/i&#10;tWdO4syG53F6vSSwDuBFWuNReKUcZAwsAL9MyE9wP4mBjzJWPrxyP/Yu3o3ttNc7WRl8VNZH2zxT&#10;wSfxqRpUr2wt41bCIhZY7LQA+rXA6zQCrGrr1XSblIH88lnWK/ss8S+/q+OlAmC5yWtsyq2Hr4Uf&#10;9kfl4aYPrTorhk/tA2mdxTZLh45AAuzPwriYEF8jzApUUVcnKjArgst20gZMkLntsmzj+ou818u8&#10;xnkbX3zg74Uba2fg2vYAHKn3RG9SEOYT4oHsJAxnxqMvPhJd8TOxsHwWihnnpgTYYlaQI7LC3Qgw&#10;gaxIRcucSLQyzm3LCkZ1jBua0ghoTrCasG6Q4C4pT8DCedHozPRFd7YfwQ1CV44funMYCxPchfMi&#10;CHo4ltdwv4pYrGpJx8qmVKxqyMDgnGgM1Ibi9VdK8dHZMmyhEndvj0fHGlr9rhlYHTMLWfy7TDCg&#10;eBiz8jfRxxiBx3xEkQQqU6qSGVVJXnlpRtDEAspytJgQCnmXjwkfRlUYf8p3Y6431tGCoRQ+oLLU&#10;I1g6hEdbaxIhYpkmn2UdIaN9nkYlmkJoxApM4nIiVW4CY+KJE1moZOPHcd0EKhZVS4tw61JFtXlv&#10;OqxoVKFd1eL3aVRPbSmsWHRoxXUJhpGZGYs59EyNoGOkhykEfQrvRakgwZvK46exkhLYRBEnitKy&#10;4tFm0eLvHF1OZoUwSewK71ktCfAkViiTqbxTeB4t3pMCU/YnlFqsEKdyKd+1GZdrsUwzMYSWCa/F&#10;MoX3MtVY/1HRYnmCFcXCoSUK1kcAy7iGEYCvL92Et8ea4PJUR1zSdcRNfTeNndZyUAmtTw0I8BTG&#10;xvN68fDyd3hl+wmcoKqeWHMQx2mTj9AaS5uvKgT4AOPgwwT19JaX8PLmo3hpwws4uu55BfAzVOr9&#10;3OdDwnvLKxwPCYQ079wjgPft/WmXqZpKOTWZZ6W8tNcKYO4jsErTkgCrPv+pfMHjRIGVfRbrTYW9&#10;a+uCWzOS8fqcLnwYMxf33EJxx9ZDZaHvMDaWnl23nbwIsrdad8PJlUt3Lv1wnaoq9lnUVpT3Ku/1&#10;KuEdBfiSqC+LwH1huj/Oh7nh89OsFF7n8owvTq9izMtYtyuDKpedjO6kmWiKJSylKSiRdmACnCYv&#10;+o7wQDZj4A5aaBkT3E7Q2mmha+M81DuBW6jA3bNDsYDxbx/h7s4OJMDeVGHa8nRP9OT6sfhiQWEo&#10;llVQpYtnYklVLJbXJWJdxyysa2NpycT87BDsWFyIq4dr8W5/OI6vTcLqvWmoX+GH1YtSsD95Hjpd&#10;o2EsImCuDz1zI4zREmWhJdRmUKxF5ZnKWFZXlI8Prx6hNBCl4FKfkBuw6MtnrjOiVTahehgZG8DQ&#10;iPvqTYMeH149rjfkA2tgZAB9eYC5for2FFW0CbYOYdfhOvmsTci19bk0Iph8sKexMpjKCkWL15lG&#10;MHT0DBWcejyfiaU5zK0sYWxqyvMSUC6l6BkbQ9eYkDJencpjtAjOVFE+Wm8pU3ivApSWQMZYdgq3&#10;T+Z+k/g7JutrYxLvZyLvZbzOVOiam0DHzJjAGRAswmbI84yAN1H25fdJPNdkOa+hAY/XU98Fwik8&#10;twA5mb9Dvgu4ClAeO82UALPIeWQpZZqZEaaa8jt/21iq+erVGxSsv9NCq37Q3/yBf3+r6Up5YXAl&#10;3njSCFcI7WUCfF3XherroOLhm3ru+MyIdlPUOLUSDy4+xMtbX1KqKzHucYl/CfBBWuNDUhgHHyK8&#10;zy/dg9Nbj+NlQnx84xEF8MGVh3Bw2X68Xt2PjwKofK5uamyuzIohzTzSTKTJHPP7o3beUescqAYr&#10;iPoqFSZgXxKwL6mKXxKgr6iED/lZlFWaj+7beuMza0/ctnZTse4Dpxm4ZU2FnO6Bm7YSY3vhjo2b&#10;ageW3liSfb5O1f7EOwKX/aMJJT9TWaWt9xLBviLxMNX9CsG96ur/H4CdqcI8xyVa8o+tXXCtyxX3&#10;Twbjxkte+OLVULy2PgRdVNv5afGMVyNQGx+M9uJElNMip/rZID3QAVmRXsiK8UIbLXR3dboaeNBe&#10;EEl4XVAW4YDmVFplqvCANBfNCiS0hD3DHS2JLmhKdMVw0QzGv/5YXByBVVTexWURWN2YgjVU3zWt&#10;aVjbmo7VtNJDtOCHh0twfmE2PqgJwtvDMdh8IAWd++Kx91AT9mQ14pmkWjhaWGCalQEMphtjjDYf&#10;Zj0q0TRRMgGAAOny4bOwtYKF/XQYT6eSWZjA2NyYimYMUyszmE43h5m1BcxsCBS3G1uZch2XXG9g&#10;YaqK8XQLGMkbCQmFNmuMKbpatJPaBJYAs0wjxNO4TpvQ6vFB1+WDr2tIgGVfgqLF79p8wKdxmyjY&#10;NFOCxQpDhxDo0DpoloRLgBEwWETdpvDeBSpdMxMF5GSCNVnORyCnmQlEhpiiQKO1pQ2ZzDKF6yfz&#10;nFqs0Sbx+0Ruk+9TeH1tmeuav28Sv0+Sa8g5CJ8Wzy1L2WeahfGjpZxDltPU0oTfuU4qBRY9KzoC&#10;/l10uNTn30rf2ozrTPEkHcaq1esUrBIDiwL/mwCPxsAXB9fg9ccNVQx8lTGwjD46z5hXAL6h64ZP&#10;jb1wl+suRebj8w/v4QQBllFGxwivqPBRxsAHCK90nTzA+FfKoSXPKoBPbTmB4xtexNH1L+LQisM4&#10;umgY51fMwP1DIbi/NBQ33T1xn9ZYRhjJUEBJYEksqwYlCLiStBK4CdhDKt83jlRe2lxRzk8DUnAp&#10;OAWX3Wfitmsw7vLzDe8Q3LT3xPXgVFzKLMG52TW45hmOy76RuJhZiTcLGvBJVDKuEPbzSXk4kl6O&#10;1xIy8VFoEs7kVGJlWineySrFRRueg5XCVd7bdTd/XCO00pnjCmG+RGgFYFUI8SVWGB+zMjhr44iX&#10;g03x0WY7XD/jjlsveeDuaz54eU0YVTgUbbMiURbvh+bCOFRmhyHJxxJJvjbIjPREZrQnWgnust4y&#10;LGidg4H6bNTJzBqRDqhP8UR7VqBS386sACqpH+NfL1YKXmhP9cCKymgsLg3D6rp4rKlPwLKqaGxs&#10;n6UBuCUVy5sSsbw6EYsqErGnOQGXB5PxUfMMfNyfjYNnSrHxRh1eeH8DXl6+C6/M34ok/m11LBjS&#10;WptgjJWdNdWNIEqZbskHnxbU3BCm9lZ8uPgAmhAkM6qppTF0+JDq88E04IOpw/1kvfhwHT7IOnxQ&#10;ZZ2ojwAjEGrAEYBoN6nSU42phiyTDah+BlRaftYWZSIwWixTjajWRtzG9VqmBMqMNtmC1+D9aLHo&#10;s/KQezKwMYO2BaE2J2C8Hz2uN2RlIks9S01R+1qaQpdLKQY2rExY6eixohF49FhkvQ6/T+M5da1Z&#10;+dhZqaLHfeW7bNPlZ32Z75qfZb2+LY+zNlXf1XbuJ0Ugl++ynEbopcj30c+6vBe5P4FXW5b8Gwq8&#10;Ovy7PsHQYeVKDcC/j1jo//n69/8APLAGrzxuhKu00NcJ8TVJYBFesdG39fkQCsDSJhyYhvvvfoqT&#10;208qSI8R3JfWMAamAu8deloN3j+wmCATZhnEcHrbcRZa6E3HcGT1CcbNC3Hr5QT8/YIffrrlj5+O&#10;xeOOJ60ugb1PVZX5qySGFcUVgEdt8tfSNZLwqo4aDp64SVjPlXRgeWUPdiw6gFdXv4hdpd3YMqcT&#10;12Lz8UlwErbW9yI6NBXb5rbiakwu9pY2I8QjFBXxhbgem4l343JQEJEIa0s37EopxPGiRrhP94Sb&#10;iRPei85QzUJXCPAVXvsGr32DNl8AlpFJV1xpm0WBRZm57Zy9O95LtcHFtS64/pwPrj1PeI8z7Djm&#10;jWtc3nvFF2/vTMRwTRZqZ8sbHOJRlROBeG9LFmvMivBERpQHmitTsXllO9YsasCKgUosbC1AG+12&#10;Q2EMKtP91Fv5m5Lc0JrqieYkd7QnE/pUNywpm4kVhHY9VXclrfPK6lisa0yl6iZhTVOymuh9RVU6&#10;lTkWL3cl4ebCRFzsjMXdtn5cfGEtzrw2jGs7nsON0h34LHM9doTMg6EhHa8tFXgSQZpsQGtI+zuJ&#10;CjhRADLlZxMdFq7ncqIxY0F+nkqYJ3H7FAI2gcfJ+ikEbRKhFQWaKgATNG1LI1X0pgsYhMhGU3Rk&#10;acuHnkU+69tbwNBxOgxYWZg4W8PIyRIGDgRNrScs9lR/Z253mg5DB0sYOdARsBjaE1ZCbGBnAWO6&#10;BAHTiOApiAmTod106POzLA25XY8ACoQCoHyXYkCHofmsAVa2C4ijn2UpRYCW9aPr5PcIxPJ5FOpR&#10;gFWRyo1FgJWlKLgo8eg63ekj+7HCk+/aVOvHGbqsXL1ewaos9AjA/xoB+KOeFTjxVz18MtmeEGva&#10;gc8R4AtajmpA/31DLzyglT7vEoGbxz/CiWdOYv/CHTiycg+Ord6PF2inBd79osAjAMswwlcJ+stb&#10;X8ZLG4/i9WdW4YvXM/DTRz749nwgfn4zHJ8XBaqmIumXLADLwASxyN+6ByuIlVUeyTR/RZX7mur7&#10;KUH6sLIPiTNSEOKTgk82vYQVjQvxxFNamOsZiTuBKVTZcjhYOWD8WEMcSirBx1kVSA2Jx5gxY7Es&#10;tRi3fCOwNb0Ijz0+BdEewbhQ3InBWaUY898TUeMbzXPEMf6lstp7MQYmtIRUrLNKYNFKX3LRJLcu&#10;0hVckKYjW0c82BCKhx/6485rjKdPeOHmMU9cO+GGay+54ds3/fHK9nC0lkRgsDGPYOajMjcCsV5W&#10;SPSzRU60D2ZFEUoq8NY1ndi2rgtb1xLkJbUY6pqLwflz0UeYW0rTUJUWgPJYV1TFuaOJyvz/cfUX&#10;YFlta/s+7G+/e++1V6/lspUUBSQN7O5uUWnp7u7uEkERFMVA7O7uLkwUxe5a6erzu8dE9/v+P4/j&#10;PmY+D4/wnOO6rjHnHCParo8AOoHSqGmUx8xknkC8ONWR5dmuVKU7sjjdgYo0R8qTXViUOJMLebO5&#10;P3c6DRlT+T6ijF/CtvBr1AZ+tF/J25FVvBm1gDPjMuijJ6Ji1JpmbQUyHU151BddvpgKHoGmtQCm&#10;Z2WCjoJHthVAqtoLNDoWnQUugU2O6XUzkaWot1pad0ZPlVVT6Vp2wqCrKQbWpgJfZ22p3lNPYFWl&#10;q15v3QWDbmYCrJwv76OW6j10rQQeC4HUWn6ObLcTcDrI51PwqvdSEKl1tWwj/wcF9H/h6iJwiT1V&#10;1U7g/qi4mm1VIKoyE2DlvI8A/l8Im5S0SUE/gvqxWolitu4sbkM7R1RVjn88p7U6R/ZpoH6oNgKw&#10;eq//Aqu9XqmvfF5xCm1k36ctmrOkeqUG68fLSL+/+l8FrstcwLb/ac21Flbcam0tFtpSA/hqK0vu&#10;drDhoU5vHsnyYifJiRuPsWflPtYIrOry0bZ5azQ7vTa3CeB1ykprAK+SL+1edi3azvFVxTw8Opk3&#10;5wXCi315fqQ3F33MuNTdSvKovL9A+0RZ5e5DeNld4P0AsNZZZT1QG5DuqcDyQDLtVecgXG3nCGxf&#10;UuGRxBV7P5wGTeDfX8j/UVT1lqjufK8Ivv5Payb3Gsv5yW5s8Yujg44R1qa9OD3Dg8sjbXEfPIFm&#10;n3xJ2SR36lwDmSK595tPW7FqiC0N3SXvSoNxQ2Vb1cus1Fbg1S4diepesepNnaxfNOvFxS7dOW/W&#10;jVv24haKh3CnuCfXa624vceGO9tteHq8DweWDqWrRUtM9VoxZ6QN6UGzCBYFnjzAhOlDLXGa0E8y&#10;cF8i/acxLz+MypJYFpfGsWRhAosXxLCwNJIFpTFUVaQL1NHEB9sT6z2FDLHFZUmTWFowleq5k1hT&#10;MZ2N1bPZsGwmW1fas3m5AxuXz2Lr6ulsXmvLgbXO1JfN4nGpI3ezpvM2opQ/Pbbyl/tmfpm9kpcT&#10;FvByvNSURWQPmkFHo1Y00xfA9Lt1kTITtROoust6T3MMbcwx7mmFblcBs6sAJYAqSA1ku6M6R5aq&#10;dBVsXQVwAVaBrKMAVvsVxAK+rgLWUkqW+gpYTU1F/aQUwB0+rDepsVJgBXFTKTVuL9XOvAkwHYFO&#10;wasrqt1e1pVyq+VHuJQ1VSB/hLmdqcCtgFIAK/tsItDK+sfzP8KrVFttK7VtI8c1i6vOk9cowDSw&#10;pTFoK+eoaiMqqh3/uC3HtOPyPu3Va8Qmt1Wl3usDwG1lqexyW7WubSvApUGQ+PF5y+9Yt36zBquW&#10;gb9XAP/Nrx96oeuyF7D1f9pK7rWkXrKuysEqA19vaU2jbk8e6PbmSftenNGx4eaKnRxcd1QbXWPT&#10;3FrtUcH1hSu0bTXu1Xp1I4csNxet5uDSXZzfVM7TE7N5dbYHL8725PXZgbw82oPnW3rxZtsYsXH9&#10;uS+Z9onNEJ6JxX3WQ5S4u7o81HSp6Imo8wOx1uoxwNsC+DK/eFq0bou5+QDOesZybIYXFpI/u+ja&#10;cExgvDjdg5lTZvH//v0VxdM8aRClTZgTSLN/fkngKHtu9ZvM5ll+mHa0wErfmgOTvNns4oNuBxN6&#10;dzDj5MDJko+7idr2EtUVYLVLRVICcJ3AXGfRi8uSsS+Y9eCi2PkrVj21mzouyWc41cmUg9MNuLm2&#10;pwBsxbMjfTm4agg2XdvRwkiXLkbtCRg7gHmRroQ5jGH6YHNmjbDGfkxvycC9ifSdSk6iB7lJnpTm&#10;BFE5N4qlAnHVwngBOY7yuZEsXpjC4kVZlIjNzol3Y27qDJaWTGH1onEC7HC2rRrB1pqRbK8Zw46a&#10;SayvGi1gD2F1xTB2lE/mmgB8O3MsdxLt+SVmFfhu4w+Xtfw4Yzk/TKnm5cQKgbicM3ZJ+IwaSDMd&#10;BWIPM/QESr3upugIzHoCs0F3c4FVoFZKKlDqiBLqCsj6AqlhN2M5pmBsUmUFolYKLLWU91TAqn06&#10;2vLDuqirAvS/53/Y93G/gliVstftROnV+sf9SlXbiS1uL0tVygIrm6yWbRWcAuP/2uAmiJXFbvsB&#10;ZgWdOtZWA01ysPY+TeeqbfV6zW5/gFq9p1q2FtC0faoxUMB+eL0WDdRSA7oJYE29tYyrFFlVJ60x&#10;UPvbGilgm3Lwx2qrGgZR5q9atWDrtt0arE0A/61Z6PfPmwC+mreQTf+vDee/MeeW5F8F8BVR4But&#10;ugq8PbXngx8KwMe+E2XOX8qxTSepzV7COgFXPay/RtRXbf8vwNVsLBALvXQP9fvieXnOmpen+/Di&#10;lA2vT3bjnajwq6t9+f5uX349PJnH/fvxzEpsdLfhTcO/ik1+KhA/EQVueohfSuzsvZEzCZ7ozP/8&#10;+1OcJs6hwS6QZbb+fPpVc2YMmsqpse7sCsnEwNACA30LtrlEcyIgmSGDp9Ls399REZzGBddI1mRW&#10;8MknrRjdZwJny9cT5ujF//zzM1yG2nJ+mh910lDcMJfGSn7udWlEPiqussyXBOCLcuyiAFwnAKsn&#10;kxTkdWY9OTVKHMsWsfmHeojjkFy8egyu4y1pbdhOxMEIS2lYQycMZnGiL6EOo5k6wEwb2M5utA32&#10;43oT7jWZKJ/JRPtOJj3KUWB2pzjTh0XzIlhartRYVQprxNGsXT2XlUtyKEwLJjXMgaTAcQTOtiDW&#10;sxuZQX1J9+lFhm9fkj37kOjam2QPdZ14IEfznTmfNpbbcT78GbwO/Lbzm3MtP06r4oepS3gtAD8b&#10;V8bN2bmkjh1DM12BUQNXqaiA2kGpcDdzgVCpsiixAlsBbNFRW+pLGXYTSyxLPQFaT16nQf6h1Pvo&#10;iapr9lvBKZA2qWoTqKqUfVbKq0Gs9okV1krBrRqBD+B+LA3sDzZf/aJ1BDyldCr7Kog1NZbjCuD2&#10;CmwtryqwxOqa6GrLJuAEGLXvQx7XMrlSag3IJpVXsP4vxE3baqkgbSrVGCh7/bHU9gcVVgALuK0F&#10;4pYCbCtRWE3NFcCa4jYBrK2rTCzrOvJ/+K5dW3bt2q/BqmVgDWClwE0W+kZxFRv+0QRwvdjm6y2b&#10;LiFdb2nFvfY22hA79/V6c/jLzhwRQI6KjV71AdgNBU1jXa3KqtJAXpe/gg1SahgddR346LIK7h11&#10;5uX5Hrw83pvnJ2x4tqYvb2oH8P2yoTzxGvThcb8BArDYZqkn3QdpDx88EKjviZV9oJ4JFnCejXLA&#10;foBY32bNCHOP5mp2Nf7jZvOPf31NtHsC54rXc2NnHdMHTcZM34q9BRu4s/ggaY7hWOhaUBlZzK3s&#10;KrHhSRT1mECS9UgORJcwqf9o/vnPr0h3DeOKTzwXBozmepduWk/1VflslwXUy5ry9uaCwHtJtq+q&#10;54Jl31ULUemucqyzwGxrw7tjw3l+oD+HKoeQ4NyX2aP6odelHbpddDHr3Bm3gb2piPEmzGm05F9j&#10;bMVC24/tpQEc5j6RAKcROEi+9Zk9WLuslBHlQG6iK3Mz/MRWx1NdkcaqZbmsXJ4nEM+jZmkOc3PC&#10;yE/xJzPSjdRQJ9JC7MmWKgp3Yr6o9Py4ObJ0oDxqBuuS7NmRbMv1xBj+8t8A7hv503E1v9ou4/sp&#10;izUFfjShlEb7eSx19qCZXncFrEDWVQCSpb7AbCDQGtg0KXI7S7GuAqtBD7Hasq1BrGAXeNX5ukqZ&#10;LZX9NZJjApKy22KdtRws57WX/apTqklxpaEQYFXW1WAXm6wAVrb4I8QdxC63l1Lvp1loWddAVh1P&#10;AqnK6R87kT4qbpMiNuXbDgLzRwutrKvKrAoyZadbKcVTMH0A8X/tcFPe1UBVx+X9Pm5/zMntZf1/&#10;Yf4ArVrKuVpPs+qwkte2kv2tOjWpcGtNhT8otwavfEaBVpUCuIMcU9W8bRt27zqgwfoR4N9e/K8C&#10;Xy9azHoB+MxXplpPtLoerBRY9UYrC/2kQx/uSQbe+7kBe+QLfmLPWVaIyq5WKpy34gPMy5vgFXDV&#10;teD1hSvZV7mTvZX7OVRbzuMzk3hzqjuvztlwu7g7df1MtLGsGruohxfUmM5Ng7E/lQysMrG6DVI9&#10;jaTdEtm1J0/lnOc2I9kxzZfBnQcIAIkc3XYNK/Me4jA6sGH1WR4UbeHaiJlcGT2TDd3HcmzULK7b&#10;jOfW4Imclty713oY5417c6NzN572HMGjHmPYZxtCF8Mu9NW35Oiw6dR1kQxrbMM1UxuufLDLlwRa&#10;BfAFAVpZZ2WjVSZWN3BcVc8Oizprl5O6dueOW2/2hPYnYZZ68H4EduO70UanBR06tqNN+w4Ej5/O&#10;4uggwl3HM6mvMZPk9zBLKbCy0J6TifSYgPvUvjiMtmbaIGNmj7CQxmmCwCmKnOAmoHqxsCSSlUsz&#10;RIGzWVtTyPKqTOYXRVNeGMWy+WKxSxMoTvcjP3YO+TFzKInzYEGChyi/K1uzvNiW5cbF+GT+8l7P&#10;H/Y1/Dmrhl+nV/P95EreTFvMo2llPHVZRK1HgFhogbBjL3OM+lhg2NMMo94WdOwt9lnW9W1EaQVw&#10;BfP/LX3ZZ2gjxyUTK5gNBWy1NBBlVtDqCKBaPtYgVfAaadv6miVvUuyPHVWqo0tPVFdPINbTAG4C&#10;Xisz+YLLUnWYtdfyrpSstzMTCyrH2nwASp3X1HmlSoEn6iZQqg6jlgquDyCq83XMTbQOLXU9tp26&#10;bCZwqdd9tMMqDyvYOyiLLfvaS2PQXl6nzm9vqjr6pOSc9gpK7VxpVBSoAqR2WUjlW9VgqONaI6HW&#10;ZSn7Va+8BrCc3+FDtRewW7Rvy4H9RzVY/1RzIr1TTyL9zfuPGTh3Aev+0ZoTX5pwXSmwGoVDlgrg&#10;ezo9tA6su5J/d3xpwJrpcziwfT/VOUu0BxPWFi6nNmshi2JzqUosYl1BNZuLa2VZw56Kneyp2sfm&#10;ii2cXFPIizMTeHXagp+uDONB2gDuS25UA7Kr2QNVD7QC+JF6nLCrGi6n6fLSI1FANVj7Y2ux1KLI&#10;LwXiZxM8uDbGlbXBWbRqq0ePAeM4X7KVa9ajaDDtyn0TUXkzUW/j7twV1Wzs0otGY2ksTCWbSoPR&#10;0KUHjRb9ueMUQZ5XPGMMu7K13yQazPtxw1LgtVBZt492g8blLjaiuj0EXFFegVkprgJXu8Qky2sC&#10;7w0Fr2Rhdf7WQQMochpPrOsE4uaMw3/WUEwN2tOibXO+bf0dDv3GMs87hEg5NqW/BeNsOjFzZA8c&#10;NIAnEu09Ca8ZA/AUiGcO7cJw81aM69YBl3E9iJgzhrRwO7IS5lCY6Uu5gLy0MpnaZTmsWprJ4nkx&#10;FKX5Mi8rmAqBOSFwJukRjqSFymvC7JkryxVxjmxMduBMYiK/hK/nJ/vl/OVUy8/utbxwWsL92fNp&#10;cJjHXdf51Lj506xjT3M69bGkc18rbWkoMOv3FFB7mWGogdxFA1sptYJXwa6WWh7WoJX9WslrJDur&#10;TjGVefXFgqtLREptldXWOssEYD3VIy0Aa5eIBGAdddlIbLGCV0/UU0cprirZpxS3gwavAKQu9yh1&#10;FbCUnVd2W+VUpbpax5aCX9lrWarS3k/KwFJUX6y3voU4CwtpeCzl/yOlI++jJ+/RdL6ou7y/pvLy&#10;fto+ZcvVz1Iwi5prPdgCnPr57bsY0KGznmZ/OxjL5xLFVfDqCKi6qjGQYx+rTSex8FLqmrXaVud9&#10;tNJKfdX19faGepw6fUGD9U81ragCWGXgV00AX0ify9r/ac2RL421xwivt1UAW3G7rWTg9t142KE7&#10;N9t3Z9tXRpT26E9Jehp5YamsyK6gOj2feSEhZLq5UBIWQmlkLEtT5ooCr2bHws1aL/TWym2sKV7N&#10;8dU5vDw5kXd1Vvx4aCh3B1rzyFwNtN5fq0fdRYnVaJHdZNu6n3Zjh7qvWc2yoHqptREmRfEemXXl&#10;YZd+7LIP5btvDHCZ6M2lSb7c69RdwBS3IHDdF0AfqKeNzPtyR5T8Y90278MtgfGuWV9Oj7Jj6ZAp&#10;HOw5lmvmA6gz6c5VM3VnVV+pXlwS0C9KaR1WUldl302B9qaAqnqoP/ZS18tSPdiwfdQQCkRZkz0n&#10;keI1lRTvqSSqu65mjWbMsN4YtP+O0LF27MotFwcxhgn9ujC2Z2dmjeih5eAIj/HESP71mTUI35mD&#10;sB9uwfQBnZkx0JgpfToypbehtk+N+ZweZkdOvCt5qZ7MzQtmZVUq65ZkUJLhT0lWoChxAgECfGaM&#10;iwDtR1a0E1nBs+RvZc/KWCe2xwdwOTqXWxHzuRZYwrX4Sq7HL+KgNIpHpCHeH5bJivBAAfgDkBqc&#10;ArOeWGU9Ud6PEOurY8o+fyi1bij7FNRaid1WZWRjTsceCmAFb1OpXmiltIZKsVVPt1hodb33YweY&#10;ytNNSmskoEljoHqrlWKLbdcVuHQFOpVv1aUr1aGmby0KLhA2HRNVFzjVdWA9eQ8Fq76ArK/eRxoQ&#10;9X5NECu41bock/dSoDf1ZMvPVfHAQnKoKLpWyr6bCZyadVewNjUKHdQx1dCo/Urt1TlmoqaizgpI&#10;Za91BWxdgV1Pna9UW0Gv8rWo7keYtX1KmVWH1gcL3dZIh7aGuly8dFWD9a+fBODv0fLvzy+ange+&#10;lFXKagH4oGTcqwpgpcAtLWlo243HHXryQBS4TmBe/4UhBZ3NKYoLIic0nPkxSZTHRJLp4UCOpxMZ&#10;7g4kzXGgLDJZMvBq7e6rHYt2sEkUeHXpBlYVrWLXsgLu7pnOj8vGcm+AWGRzBe//BVdAFlXWHsD/&#10;ALACV5UC+b6o3X1rgdRM8mffcawZPJNdox25JdCpji4F5j1RbzUtSqN62shMjbbRBK+2rh4tlPNu&#10;C6jXOvfgmolkV1Hs67L/iijwJdl/Wd77sthlBfAlBa8sFaDq2rC6P/q2NBIaxAJzvabIfdk5YgR5&#10;HpPEAo8XezxWe7A/0nk0wZJpPacNwdtuDK6TR7AxIYdNaWmE249ncl9zxvc20R7stxtjIwo8QXLv&#10;ZLwF3gC7oXhM7o3rxJ64y9JlpDUuw62wH2DKjN4dsR9spk27khY2m6x4F3KT3agsDKVqbhTl+aFU&#10;l8WRLYAXpHiyWJR6eXmCHI+gMNmL/Chn+bt5sDEumv3xqRyOTeNAfCZ7k7LYHZfCjoREtkTHszox&#10;jGbKMmu2WIGpLLSy0qK8CmANYtmnjqtjBgK2gdjlTgK6ep2hUmmB1shGFLyXhexXQAs8Clg5z1BB&#10;rwAWhe7UQwAXhe4oNruTvJ9RD2kw1HZ3VV3oLMtOCnLJ0QZi6zVVV2ouGVlfVLtjdwtpDCSXC7QK&#10;UtUbri5L6QhoCngNRKn25vqi7KKaFk2QtRPY2opitu3yoUPLVEeyqeSdzh3E9qq7vNT9ye212zbb&#10;qNstddsIUO1pr69L+w6q1P3eAquOrOsKbB3ktfpSJjqale8gll1PwNcVsPWVqisXISr8EWK1rnW6&#10;KfusQa0stCH60qjoqxtO1H5R5MuXr/93RA51Hfi3V3/x83M1yh3cmLuYNf9sowF8paV6AkmNzGHN&#10;7daikALwQ4M+nO/QlVVfG5DRwZDShCDK0mJZmBTN4oQoMj3F0gX4CMCu5Pp6UxGXxOr8KrapWygX&#10;b2HTwg2sE4DXzFtNdWEtm7LKODttBmpWwSfWg5rAldIUWCBtUt0miJWtbppVUAAVO90o4NwTa91o&#10;3Vt7VFADW/bfsVJjW8k56jFBAeyunPOw1zAauw4Uayy2WcHXRYCTjHtTFPiWAHrbRNTUtBd1YpGv&#10;CLR1crxOKbDaJxm4zlTyrth8dUOHGpFDgasUXCnuddmnWWhpTDYPG0yi3XCC7YYRpAZkdxlBgBp4&#10;TkD0tB0k6tpTs8mJLo4cLSliY2kwgfbDmdTLhAl9zSTrWuGoeqHdxxHnNwWf2YMIchimzY3kPa0f&#10;XpP74jZGDd7eXSvnYZbYDTRlqo0Bs/p11saSTgm2JSfWhULJyGXqElRRhFbzc4NZNDeSVYtTqVmU&#10;IpZbQJ4XK6ocSFGsJ2Uh3qyJimRPbDp74jPYGZfM9tg4tsYmUB0XQjMFoZFYZwVuR1UqA39QZf3e&#10;ykabYdzbkk5SKht37NVF1mUpxxXcRgKuAlaBbaigVPt7iAJ3ly9o986yX2DsIWUj+2SpZyO22kb2&#10;q22Vk7uJInYXhZWlgYCnayVfcKl2AqAGXRf5glsa0tpU5dn2YpsFQiP1JEZ7dDrqoS8ZV6+jrkCm&#10;g56uPkb6RnTpaIqVoRk2hlb0MehGX/0eDDLoy8iOQxjfaSQTjUYxrdN4HEyn42Zmh5/lHIKtPYnt&#10;GUhC9xByByRSMjyDJRNLWD5ZssasxSybWcGiyWXkj8skqJ8nQ0yH0k5PoJbPqJRZX0A2EGdgILZf&#10;9ZQrgD/Cq5zAx3XNuss5huISOkop96Av2bqu7qYG8J+iwH98/ze/KoCfvdcArq+qZfW/2rDvy05c&#10;aa0e4hcFbmEpAHfTAG7U68mJtpZUf6NP4rdtKY31ZVFuPItSY5gX5k++v6csAyiPDqMyLkqyVghF&#10;wRHUFlSxddE2NpavY/38tdQWr2NV3ipWzFvHlqwqLoybxdNuvbTHCO8JzGqWhMddBWiBWD2dpNRY&#10;QauBLaCqZ4RVz7QqbQQNtS4AqaeQ1EP4yjrfE7AUwI1yruoM0x4XFHVuAlhAVAqsIBZIr3fpL7a4&#10;H9eU+sq+K6K01yXzXlXrH+C9oc6XRkFBq9S3QcBXvc835D1VZ9aBUaMp9pxGjI8aCXIiUWJbo1xH&#10;E+02ljj3CfgJ0I5j+xDSuycF42awZ0kcJ88kEuo6hHG9OjNObPSMYV1xmiDnSC5WjxT62w0hRF4X&#10;NGugBqfv1H54jO+J51ipCb1wHmmF03BLHEWF1fxIdoNNcZ/UiyDH4SSF2IptdiY33o3STH8qiiMk&#10;G0ezYmEyS8VWVy9IYNWidFZXZ7B0YYzY7QAK47woDfESyxzK6sgI1oWGsi4klAVBXjRTNtmoryho&#10;f2uM+lk1gazdyCFqpyAW0Ix6i+r1FwXuYyW22gIdBaKAqapDV/lSWgtwonxKldoYdxCV0RV7qIuO&#10;2EbtYYiO+hgYdaSzsbyXUSdMjU0x72SGlZEl3Y0EMGlpB5n0Y4zlcMaZDWOixQhmWI1nTu/ZePd3&#10;IXCgBxEDAkgaLGoyPJ7c4YnMG5NJ1eS5rJtdxboZi9gyaznbZq1kv8NGDjtu46TTLi66HuaWz0nu&#10;+J7ifsBFngVd42nIdV5E1PMm8g4/xdznx4QHvItv5Me4B7yPf8LP8Q/5PvYu7+LuaPUm8Q5vcx7w&#10;d6VIY7UQtlRsbuEbXsRconxGNiZGEgPEAXRU95RLtjf40BmnKxB/rCYr/wFiUwWwMUZdxdVInNAR&#10;d6Bn2pm6K/XyxvCHUuAfxEIrgJ80KXDDyo2ahd4lFvnid2Zcb22lPQvc0EZ1YPXU7sY61LILlV/r&#10;EvtlC0oi3FlZmsb8uDDy/TzJdHcmz8ediugIFkQGkyp5uCgolHmRGdTOrWWjZOG189dTU7yKZQU1&#10;LJ8rEFdsZWdWJedGTdGAU/dBK4C1WQMFXAWfAliNqNE0dYrArKAUZdWUWIBtFHDVKJVKqdUzxHct&#10;e2lToKj3uy/LewLiXXmNBq8o6y1RWQXwjS59/lvXuvSV3CtLZakFzssCsaqrAvINOV/Be1tgrdfW&#10;5bWWPbVrxLcF/D3DR1LsMY20cHtSQmaS5jOVJKl4z8nECczxkoUVyEGzR5LWrz/zrIdzYWkah4/H&#10;EOo+jLEiNOP6mjBjeFccx/cmxGW8ADxD7PMQQtWA7qLiwZKH1TxJPpN64zOxN14CsMsoaxyHm+M4&#10;1Ay7QSbaxGZqGlK3iTbMmdhDcwEpAbbkiiLnJrszNydAA3dFRQrLBeSVlcnUVKawojKJZQvjWbEo&#10;iYXF4RrIOf6OFPu4sCDAkxxfF7HQAm8nAddkYDc6qvUPHVlKlTsJsLqisu0E0nbmuhibm9Jb/gij&#10;e4xges8pApgjAX29CesfSPzgcFKHRpM1LJ78kanMG5tN+fhClk4qY810sWuzV7HXYT2HnDdx3G07&#10;p9x2c8nnCFf9TnLFRwALvcLzqNs8i7rOq9h6vheo3ic95pfEh/wUd0/qPu9l/ZfER/wk0P2c8Ihf&#10;Ep7wU9JDfki6x7sEgU7qVfQtnkfW8zjsBg9CbnA/5Cp3gi9JXeB28Dnqg05rdT3gJJd9jnLe6yAX&#10;fA5x1ms/p932cNRtB3udN7JvzmYOuG/jgNcO9nvv4Hz8WR6mN/BH9kt+L37NL8n3+DmtHue+tnzT&#10;uZ1ka1OMrMSxfMzhyub/H5g/riuI1boCWMv8Yr87mptw9VqDkNsE8B8C8PuXf/Hu/s8awNcra1gj&#10;AO/8sqMAbM41NTKHZOA7bQXgdjbUt+vGzhYmzP9Wj9BPvmJRpBdrl+SQFeBGsrMdiY4zKAr0JEty&#10;cIrLbGLsHCgNT2RJepnk361skiy8tmwdNQJudVENNSW1LC9bz7LK7WzNXsq5kZN5bCE/q5uaBnQw&#10;j1Up6ywq3CgAN0ru1aAWNVWlMq42jpWyzAK0OtakzKLK/wW4KSc3SKm8qwC+KUDfkOV1gbKpBFpT&#10;Ba4CWKmw2Gax11cEZJVxbyvVlXU1ftYdeX8FsGoEGuR1ewYOIs1hvGTeScT5TCFBoE1wn0iCdxO8&#10;MW7jiZUKcR6Jg+RY/5H9qBnpxP3cArat8SfAYygTexozoU9nbEd21xQ42Hkc8aLACuAQu8GE2g0i&#10;RFQ4ZNZgfCf3wVcgDpzaH/8pfXEf2x2PcTYa2H6yraZUUTMa+gnInqLW7lLKhicETidLQM5L9hBr&#10;HcyS0lgNYGWpV1QkUV0ex8oq2a5Op2ZJGhUlUeQneZIR6kySvwPNlPKqMh3UHeMBXencT5RYQFY5&#10;WKmxnmUnxgqwhWOSOSgA3vQ6xIPgswJKPe8THvNbxkt+y3nNn3lvIV++eQU/83fu9/ydLUEu+3v+&#10;ynzLn9lvIOcdf2W84fe0F/yW/oIfBc53AuHruEaeCnBPIm7wOPwajaGXuRtxmVsC3FUB+7rfKa74&#10;nhDQDnPW8yCnvPdx1GMnh9x3sl9g2+O2lR0u69lmv5bt8vk22q+idtZSVtstY41DDatmVbPFcRU7&#10;5qxhp+satsypYcOclWxwXcXyWUtYM3sFW13Xy77VrJV9Sx0XUeWwkMpZZaycs4TlLkupdV3B5tAd&#10;nI48xcv4ev4qeMKvGQ/4K/kuW+wq6WTQWbuWbmAl7kX1dEtmV6V1qkkpu6zgbQJXjkl217cwFgst&#10;rkYtLcy4dv2OpsA/v/mV397+KQr8twD8iwbwlcWiiv/Tkk1fG3K6ual2A4fqhW5UTyJJXWnblY3N&#10;O1H0dXtC/99nVHjZsaw8kUSPWcTMnInfGLF+9rPI83Uly8Odyvg8VqRVUJu/kq2Lmzqx1paKAhet&#10;ZnnRSlaUrGGFAL2sbIOowE62ZFdyctgkDc5HPQbxQCzzxwysAFbP66rRJBWoTWrbl7sfAFbTq9yz&#10;GoAaflZdM74n0CmI1bJRwaZZ4KZSAF+XUrA2Ka7ALCp8XSC+KufVifIqiDXbLK9vAranWOcmiG/L&#10;9m2zHuztP4DE6aMIcxVQ54zXLhcp6xzrOo50vxkk+03X1FeV2u89qS+uw3uya1oYrxPmcnhrOKHe&#10;4gR7dmF8P2NUPnaa0JtgJ/k9BtoS6DBUFHgIYfZqcjMBeOZAbe4jX1FgNV50vNMYQm3l2MzB2txJ&#10;6rFDVWpaFQWy/7QB+E7pp03f4j2jvwZyUuAMsmNcyEl0pTjLj8Ul0U1qLOq7WsBdtTiN1VWp1Fan&#10;sWJJMotKY5ibEUQzDdoPACsV7qyUuL/Kw5baly5isD9v8+9C6gv+DBHL6XeTBp8znBX1PK2Uy/8I&#10;5wKPcc7/OOd8j3PC9xinRNlOyPGT3oc57Lafwx4HOeSxVxRtD/tcdnLYdTf73Pax2W416+1q2ey8&#10;li0u69g6Z63AuIY9rptZ57iS5dMXsmzWQmocFlEzezE1jkvZ5FLDWuelrHQS0BwrWOAwj/kzCyh3&#10;KGal6yIWOJZQODuH4tl5ZNumU+KQT86sdJa5LaDMPp/MmUnMnZNH5MQwit0KiZgQQqVHCamzEwib&#10;EkqyU4LYHzvSXRJw6D+DLNtk1vuvZVvELo5FHOFBwjXe5z7ivQD8pzQ+v0nD493bXrKwZPGuAqSA&#10;20lBKgqsykh1wH2oTt3M6DG4ryi1qLV1lw8Am2BibcmNG3cF3l+4evYity9dp+FyPQ+uNvK3uPab&#10;a7ay9JM2rP3KgCPfdNbUVw1mp+7CetC+J+c6WFPznSHZn7YhuNlnFMwYQWVRJNF2tviNnoHHYFEf&#10;O3cK/UJYmpCrzQO8PKVC8u4KtizeypZFosBaL7SocKFAXLKeaoF3+XwBWBR6efl2aqILODt8LE+6&#10;9RRQB/FIoFR2+a7qQRYF1mYilHUFrzY0rFJb2afu4NJKQNZG8pBG4P5HeBV8/wfc6yaScUVhr6lL&#10;QnJMAXyji0BsKuumkn3VcVl+7GlWY0bfslAA95D83FOyc28ODRxM9Lh+zJk8hEiHCdr13igBONR5&#10;NFHOY4kXFVY2OsFrMpFzxD7PHCJqaYP7qN7UTvTmWVIRl/bHEeU7hom9zZjY35QZI7prD/QHOo0l&#10;UayvAjjSaRhRTgLx7AFSoqyTe2kDtye6jCFB3jfCbrhAO5QohxGEzx5CuJoL6YP11saWFrAjnEbK&#10;dlNnmDZZuCh5vDiEzFiJPKkeArI/84tCWFIRT22VALwojZWLxVovFrBlWbs4nWYKWgWxqk4CsnF/&#10;S0z7C8QDrRgseedZ2lXIfcWrgKvcdznBbZcj7JyxioWTFzB/ShmVtgtY6VDNagFunUstK+1XsFYU&#10;b6Oo4naxoVUzK6maXcGi2fNF1eaz1EG2HRewzXU1ZbYFFM7Mo9A1n2KBa+GceeQLbGt8lgl0GeTO&#10;TiXLPpno8YGUuGXjN9RNYBP4bIMJnuZHkksMswZPI8MznskDx5PjnozXRHcmD51EiFMgAyS3JXrG&#10;0s+sL0n2kcwZ7cjoPiPlDxmJqW4XsVFxmOmbEW0biu2IGQyxGYavrS8GOp2Icg3HysCcqEnBbAuX&#10;PBi2m+NRR3iacYufsx7yXiw0iQ8g8j57HKrobCLK27WzwGsisDbBayigKvVVdrnJMitrbapZZ7Vu&#10;aNW0z6x7V65faeT7p++4duYkl44d5PqpY5zZs4NXL59xa90WlvynDWu+NODgN0ZclQxc37YbjW1t&#10;uC8W+kQHKxY31yNdzgn7x1dE97EhwHE2Dv3G4zN8Nq79J+M6YCILwzNZk7lI1LeclaLANXniThZv&#10;1gBeM28DtcVKhdeybO5als5bJ+BuETu3jSUCcnF2FavDsjg1fGrTjRzWYlsF4EaBSM0SqM1EqEH7&#10;wT6rdYFMU+3/Y6/VDSB3Bdo7Sj1FOW8KqCrLKkBvCITq9sjrkmHV+FY3VE/yh2MKXE1xBd4GeQ8N&#10;YMnON7XLRz2oN+7Bof5Dmec+nWCBwHP2KMmkonjThghoY4l0EYgdRxOqxoUWmGPdJ2gQK4UOEYhD&#10;Jg2gYtpsLqckcnpPBFH+E5jY14rJ/c3lu9Gd2WN74StZOVEU2H/2IKIF4BhnBag0GI4C58wBhAuA&#10;Ca4K4DEC8DAi7AViATN89mBpTIY1ldMIIhxHEu0yWhuaR0Ec7qj2jSBgej8CpvQWqAcR4z2OtGh7&#10;MpNcKEx1pywvQP4e8U1qLCq8aqlYaoFaU+D/QjxQqp+ZQNwDXWl9Iof4iw1+w08ht3jqfpZ6p0Mc&#10;cdpKtQBZNL2AohmFpIiiRU+NotAtj7AJoWQ5ZxAzI4LkqXGsClrK7P6zSJ2TyJxRzvhO8CHeMZop&#10;3cZQHVLG+L7yi50dgvN0N6b2VRfXExjQpT/V0QuY2Gc8c8Y54j3Tk97yx0zwicakfWfyBdYJQycw&#10;ZtBo/Gd50kVgi/YOxdjQhKQ50diNmskgm4EE2vth09mGVN9khlgOImVOPN5TvLAbaUu2dwqzhkwn&#10;3z8Pt/HOlAUWk+aZTIxLJAV+OUQ4hFESkEecQ7h8IXLZGLiePRF7ORlzlBf5d/hFFPj7mNv8GdPI&#10;X8H1vA05w9iuo7Qe9E5dFZgfeplFdT8C/HFd2eemZdN+fQsjzG3kC3jjMW8evabu+GGuHj/ErbNH&#10;qT91gHfP73FhYSXVn7Si9kt9DnwrAIt9vtnKmrttunNXQN7fxpTSrzuQ/GlrYj/9Ft8OHRnVYxjj&#10;rEbj0nsis7qNJkcaqzXpi1mVWiHwiqtJW8SqXAFY4N2yaJsArOAV61y8hmUl66gSgJct3EL14p0s&#10;FTUuzakmNbqIBR4RnB89QbuUpF3LFTusrLICVhv6VS0VwAK56oVWN27c186V/bKu7rxS1SDg1Quo&#10;N0RxbwqYSoEVrEqR1Y0cqie6XuvQEqA/wKugrRdVVgBrKizrtyUf3zXpyfE+AylxtyUy2JZoqcRA&#10;OyLdJ+NnO1Qs6yCxuyPxtx0iSicqKKqoIFZZOC1wFgUh9hQHzaI6wJXN0e4c3xtGbMh4Jgm8U0TQ&#10;FMB2Y3riM2sEyUEzCRL7HOU0nFgBWJWajUGbD2laHwF3MCme44hxHC6Qj8BLTW4m4Ma6jJJzmypO&#10;AE90VzeUTJT9o+W8UdpA8WECe9isAWK1BXqfGYSFuRAR6UpKlCv5qd5SXpTnBLC0XHKyQLx6RRbN&#10;PmZftdTW+3XDQNTXpmtPLvsfhcyf+CngJo9cTnLL9Rh752xlkWMlJXYlLHCZj9MYR/pIBkrwiqW7&#10;UXcJ+P6MGzaG6b0nUxlWirGeqfyiIhnQfaBkiZm42gWiP86WpKIN2MgfJcgxAIeJTkweNIX0gFTG&#10;2YxhVfxi7EfOJsQ+UFqncGYNn0l+UBYOo+xYHFFMnFOYwBZOtl8qwXJOQVi2qGoY1ZHl5PhmkuAW&#10;TYFPFvHOccwLLSRJFLcqfD5FAfmkeyRSFlxEnHOEHJsrrWQQleHlpLmlEDDNV+DOxG6EnQCdwtSB&#10;00iaEcWO8C3sD9/H2YQTPCms55fih7yJusF7sc+/RV7nr6hbZA8JQ92+aWjZWVPgjtZNkKqlgexT&#10;4Dbt66xtK3gN5bz2XXSx7itf6oZXvGh8xoVD+7h17iQXD+7m4oEdvHtUz5HMdKr/2ZxVX+my95uO&#10;XGttze1WXWls3Z1bYqW3tzamUABO/LQV8QJwUCsD+fKNZWz3scwwH0aaYwSrBdiVSeWsShb11SCu&#10;ZFXOUu0y0uaK7awWaFcW1rK8eDXVJWupKlvP8sqtYtd2Ub1wM2XZy0gOlt9pQAILXUPETk8SJR7Q&#10;dGeVukQkwCqAtcm4u4qtllJQq8HXtWlCZV2bHkXOV+Nc3VQqqwEs4Aqo1xW4cuy2nKMps4CrSoH8&#10;0TKra7wNaikAq06rBrHM9wTi070GsdjXURTLhYwoZ1KC7YiRrBsXPItY/xkECSB+0wcToAEs9lXN&#10;a+QwSpajCBeQFUzpYqsrfJ1ZJRDvXy1RKmQqUwebMWNwV2wlA88eaYPXrGFkhDsI/KKgagoVNVj7&#10;nOHaMkJU02did8Jn9tcGbE9wFVBdRO3FMse5iSq7if0WxU3xmECqgJssyzTvSSS5jidRLHeCgltU&#10;O0oydYw0PHE5MbhH+5GQFk9EnB/R0tjkB0yjJNlNFNmDuXmB2vPIzYwHddMU2KS/ZOABPbXS72NK&#10;yHA/Ud/3/B3zgnd+N2hwOsqj0DrOBhyj1n0V8x3nM991Pt6SG2aNmE6GX7Komi3p3qnyS/IlxS6B&#10;1ZFVYgt8pXUT2yvQpbklEBu/kNmv3jDi0gu8fTLkQ2WRGZhFRmAmJZHFZPmmsy5xKTmBaeQF55Ad&#10;kCF2I4KyiAKCbf2pipxHgkAdbOdDkleMKOpMsoKSmCx2ca53NkFTfZgxVH6BLlEM6jKAdFHgkZZD&#10;SJdsGzjRl+n9p5DmkcIYi5EUBOYxTZQ/xzNDrFA0DqOdyZYGYGb/6WJv4pg2cDaxtknU+NWyNWgr&#10;pxTARTf5qeQez5Ou8zrgPL9GXuOv6OsccqrC2KjLhzvMBFqBU11W6iiW2tBSdWAZCcBNIGv2WuXi&#10;7ma066JDnyGDeProJx7ffsCZgzvFQu/n1J4t3LlwjCe3z7M7IoRF/2jOyi902C0A32zdlVtSd1t1&#10;52oba9a36EjuVwrgtgJwCyKa6zO+52j6Gg8kzSGEdaK8Ct4mgCXypMh6+iJqsqvZLHBqd2L9H4CX&#10;/hfgbZK1BGABuTizmiT5e8T5JxHlEUu5cyDnh0/UHi9UYzSrIV+1wdY/qPCdrpKLZbtR1Fdl5NvS&#10;yKsJypqmTlHXbZXyqhs2PqjuBzhviW1WpXVqafubru9qllnA1S45yes1ZZf1K32GYmdmQNfunfDx&#10;mEJhopfWq5sabk9iyGzixPImhdqR4D+zyUbbSyZ1FHAdRhPpOKZpqaYcFWtd5GrLmgBf1qbI91cU&#10;Wc3MMH2wtQbwLAHYUxqAtDA7QkVZ4+aoCc2Gi10eITVcxGIYYbZ9iRFLnRc0lST30XJcFNtzrLhA&#10;UXpvBewEsv2nkuUzhQzvifJdn0Ky+ziS3caJsEyQSChqbNtfu7TlGe2F+Yi+OLnNIiAhgAhR9fhR&#10;5kRO6klhnBNFmV4UpnnRrHNvC7r060rnXk03Zxj2scDIxJg9c9ZA6nt+C2jkmdtFbruf4FXqXS6H&#10;nWWd13oqXCood5uv2eNYl1AKg9IIEViz/NMJcwolbU4Si4KKcR3joEHoMdGNoCk+BMUswOnHnxj6&#10;9C8s5bWBM71xGe/A7OHTSfJNZLDJIJZEljFVFCRghi/Bs0XRe44lJySTUd1HsihyLj6T3PCc5kqa&#10;XxLu41yYG5KFx1Q3KsLnagob7RpBgSh28OwASkLzxdLEszxmIXPFFie5J1IaMZcsr1QWxVSIbc9g&#10;cdQC5kkjEzE7WrJROqFy/sE9x7lz8x4n9p7nwuHr3DzTSH31FR7l1fGq5DYvC+7wQiB+H3eVv2Lq&#10;eBl7CtteE7Wnt/RFeRW8+pKJFcBGmiI3lerU0qqrVDdT2pnpMmTUaF4++Z27V+9wdOcWTu3bwZXj&#10;+2gQgO9cOc6e8CAWKIC/1GHbVwZcF/W9KSrc2MaGc60sWCLKnPZZGxIkAyd82pKQr9riIg4m1iOB&#10;FfFzWZUo0CbO/wDxAlYkyXqGZOGspWwQUNcv2KD1QK8oWCUWWhRY7PPiMsnACuCq3SwXhS5KXUSh&#10;vD47Zi7xvmkCcRzz7X05NUQp8SCx0TaouXub7sJSIKthYEWFrQdoPcRqOlB195U6pnqtP/YeKxus&#10;bqNUx9QNHdqdVLJPXQ9W0CqlVYr7X4A/dFypG0Ku9BmBu4UJzXVa0LxVa1rpt2b0mN5EBEl2FDXO&#10;inQgI9KeKL8pRPtPI1XgU729MaKAYRq4Y8QKjxf3Nk6y6CiSHMex2NOJFYFuJIuC2w7typTBFmKh&#10;RYFH98TLdrC8hzhDATjGWcB1GykKOkKi2wgSXYYTYzdIs9T5IdPlOzeGeNfhou4jyfCfKII0hdyg&#10;KRQEzxDRmk6OfKY8UdRUr/HanEoZXhNEiUcRJfk6Tt4nPsiJgJQILMd2Z/hMset+04mZ3YeYSd0o&#10;kXOz7IaK25xMs54zHOg62Q6rSS7YzPCnv6tI98wM3kXeg5g3/Ox7k3tzTnMn8BxvMu9xPfoi6703&#10;UOW2hArPclyGi/3tO4Fkr3hGW0vId4/HebTYjCnBLPDNZ5Jk2Qy/dFzHu0pWiCXcN4+aa7c49ddv&#10;zDu1gpSIBOIln2UIjMXRYnF9ktmUtoasgGQKw3Iplkr3SWJ+VJG8dzSrEspJ8Y4hwT2GvMAMySNe&#10;FIVn4znDhbLwTGm9QnGaIa2vXzRjBsgv1z+aYb0HiVrHSp72ZlifUfLHjMaqUxdRk0R6GPcmdEYo&#10;zuP95I8/k117DvL05TPt8s3//78/n/3FvdIrPMm5yvuyp/xW9YYf4+v4PaIOEu+ywX0eHUwFYIFT&#10;jVyibifVABZQNXjVuhzr3N1cSnVsmWi916MmTOP5oz+5f/2BwLtTIN5I3dG9YqG3ceHoNo6lxlLy&#10;r29Z8kUHNgvAVyT/qktJykYfbWVO2Vc6Am9r4j5tIwrcCt9/fcWG3Ar2rdjHouBMVibMoyaxjGVx&#10;JaxIKNUAXiEWepko82o14F1pk/qqUhlYAaw6rlaIva5ZsptlFdsoSKlgXnqVVrlR+WJLQyX+BFM4&#10;05NTg0SJ1Z1YAqyaUVBNeaKpslJj1VMt0N5W2wKjtm4lAEsG1mYbVHZYoNTuhRZ4b5o2WWfNMgv4&#10;H8FVYGsWWtT4nrz2ds8RBFpZ0cKwhfa0Vwejjtr4bV+1+hr9zh2wnTqUtAgn8mLnkBnpRIz3ZKJE&#10;9RIlH6cL2CkhdkTMGS+KPFoEaJx2iSlBQC4RFa7ydxJxmCnqa8nEAV00gO2kYfCYMYiMCAexuOPl&#10;uzycJLdRpKq5kGSpAFZTrKj1QgE4x3+yxLAx4gAnCLjT5Ls6VcAVgIOmkx/YVEXqs3xQ5kyBMVnd&#10;ITZ7MAlOQwkXiAuTg8nKjmNuqrioFFcWhQxhrWd/8sZ1lGjXmeKUsTQLn7+f7HXXiKk8j2fWEfzz&#10;jrM946bA+4q/I57wRuzzrTknuBNxgbfZ96iPvcx6zw0snrOEMvdS+cAJ0oLEiQJni22NkQ+fKy2/&#10;ZNCAXBaHzyNIMnFOaDYhzsFEuceSFZ/Lu5cvBIeXPGYzK3fnM3niZJwnCuA+sYzuOYzaxOWSP8fi&#10;P9MLX0cf+sgXIs4/ju4mXSmQ3Dt24CgmDp6Ex2wXLLp2JCEwFpN2RmQ4R+E0zJ5h3YYQYx9OX71e&#10;ZM5JYHinARQ6ZRI/IQK33s6UeczF3syWpV4LiejnxxLXMs6sOMery6+RD8Vfd37l/eXv+eXC9/x4&#10;/A0/rH/K64X1/Lz0Ce8yRHVjrvBHfD1/xNzkj6hrECc2OuEccx3itYcaOvYwx6iHmXYPuKqO6jZT&#10;7d5uY+056U5inRW8nQXsDmL/Rk+cxrOHv3Pv2n1O7d/ByX1buXx4F8c2r+L0wXVcKM0g5z/fsODz&#10;9qz/0rAJYFHga62s2NnSlLyv2mvwxoqFjvm0Nb7N/sNSnzhtbKxK+d2vTiojVxrmYu9kAVngFZir&#10;RZWrRFFX5K9gdelaTYGbAG6y0ApgpcCrlu6SHLyNnIT5ZEWXMFeUOz+uSBrQOIJn+ePr4EOenRun&#10;h0zkfo9hYp3VKJECppTKxY1WykILgAKwZqc1FVUdX2KBZV3r1FKWWM5pEFW9adpDU+Ym291Ls9UK&#10;7AZRZ/XkUqMo+bXeQwi2tKKtYVv0O+mhb6KPnqkBup11aWukqw0Z/E3b77CWRtLHbRqZcR5kRTlJ&#10;hpdcLMoXJdkzLcxB9rnI90oU2WuSZMxxJErOLPKeRXmQI8m+tkwfZM6kgQrgnjiM6ysASxQTFY8V&#10;25vkLtbYfYzEsTGinvJaZwFalDjTezzzImZpEOcGTKZAwSzqmyQ2O01sd47Y6XSx1dmynBs2k2zJ&#10;y1kCe3bAVHkvsckOg4iW94pzkO/w1H7kRvtyaHECR+LHsMOvF0u9u4qT7EFR+kDWbfag2TT/XGaF&#10;FJK5/CDTAgqwdSnicNAp+VK+4LfwRp741XHd9RiNUZd5m3OfOwlX2OK5mSVuSynzK8V2tC0j+o/A&#10;3y0Qi85WhHqE0rffQOxHzBKvn0Jnvc7E+0fRw6w7tmNmEeLuweNn9RrA79jCLaoISZnBxF7SAjol&#10;MsZgMBtjV+DcXSz1pHAyZsTjbuPIEu/5hPbyYqf/CuZPyWTB9Gz2Z63jonxJT8ZsYt30BVwJ3cc5&#10;712claoPPck1v6M8FnV8GHaRH2Nu8330bd7G3eTnhNv8mnifP+PvQ7qobcZTKH7EnzmP+D3pIb8l&#10;NfCbAPqrnPujQPpj2C3eR97i16h6fo+7Lbb5Gu8jrvBniNjn8AsccKskbIQTZuYW2vPTndQDHuq+&#10;cKXAUgYfINYe0hAlVurbSamy5OGWRu0YP7UJ4NuXb3Ni3xYuHNnN0c1r2FBRIhZ6P9dXlJL5z2+Z&#10;+x8dVn9uwKWWFlxpY8klyb/rWhqT/mU7IgTcSIE4XJb+zT6nYKQt+1buZXFMHkuj8nC2GUehZyI1&#10;koGXiwovFjWuFDusphNdU1xLjYI3Xyx0Ua3WibVk/maWCcC1y/YIwNspyVwi9rmU7Nh5YqXLSJa/&#10;bfBsPwKdApkz2ZHC2e6cGzyF+90HaVZaZWCtN1pUV8GopgpVl5u0WfZlqbKwusykQNb2q8tBJj20&#10;mzE0VVagq2MCe72ouLpdUnWC3eonX+weFrQ2aCXA6mFgYoBeF0P0BWB97VZVfTpoIOvxVZtWtOjQ&#10;gsHDexIX6UZenCvpITPFjk4lXN2RJXY6XSDOjvcgOcJOYJ4qIM2mVM5N8p3F1CFWTByoLiP1wH5s&#10;X9ymDdIATvCUvOoq4EouTRcLnOEzgXhRzRSxy/lik8ui7SgWcIuDpzE/xl6DOc11FOmiznl+kn0F&#10;+DxR3PnR4hD8p5Aj8BbKudk+E4m2H0Cm0wCJqP0omtldGllHjizwY51HN2oih7FskUSDhH7EhFhQ&#10;mDeKZmPdIhklGdYnvQyvxHn42ebyKuOeKMwTfgxo4L7k31sep3kYflnUp4FbsefY7CoKPKuS+U6l&#10;uPazx8lmCimSH6ebj2Wek6jtQHcKJqSI1V5GeG8fNnsvpmhMMqtmlbMzYCVPD9/hx6t3+fnsBX44&#10;coTny49yIXA/jREXuRt8ljcpt3kSe523ibf5IfkuP6Xf57fMJ5D1kr/VMkeUMkvd+SVKXvRISgAs&#10;+h4yZX/uD7Jf1vNlvVAq77msv5LXPOPv7Kf8lfGEPzMe8EfWA37NauS3rAbep9/lvfzffs6Uz5XR&#10;yPfZt/kx6w4/Zd3jTfYtXmfV8zLzKi/TrvEm6QYvEy/yJvIcP0ujdjK4lj7mXWllqqP1Kjc9bWWG&#10;sXo6S5ZGHyA2EmjVUoGrrhUrBVY90i07tWPCtKk8u/8r1881sH/rWs4d3Mb+NUs5vHEpv7y6RN3y&#10;IjL+8SVFn7SlVgA+38KcS60tONnKkiXfGpL0RRtCxTqH/kdKlkH//JpEqwFsr9jE8rR5JM7wZqrJ&#10;QBaEZFEt8FXFl1ARVcDC8FyWpZRTKyq8PG8F1WpepMIalikbXbqJlYu2s27FflZV7WChHJubIuor&#10;Spwhr0sLTMNP3jdwpg+eU10J9wih0t6DswNGo0bvaBDF1VRXINUm61YAq1yswJZSaquNpdVVVFmO&#10;13cReE1tmm4MseinZV11nVlZaHW/9D3JvXf6DCWrZw8M1OgZJoYYdBbVNRV4BWBdpcAaxIbagOc6&#10;AnH7Trq0NGjH52Krjc0N8XCaSEa0m9ZTnSCWNkb1FgfYkih2Ol3gzoqZQ4Yoc06kK0kB9pJ/rRnf&#10;z4xpaoKzMX1wnTKQrHB7Un3l+y4KrJQ0XaBTCprmNVYUdPR/Ac4X1S0Kmkq5ADw/0u7DxGfjKRDl&#10;zZPX5PkIwOIKymIdWZDoTnncHIoE5BynQWwJHsHx0L7s9bFkj9jkg2UerA0eyiIvG1YsEOsfbkVi&#10;tA0V5VNpNt47lplBqUzzTSRW/QHDNsP633m/8XvelT3gSep1nqbXa1C/ky//i7hb3Au9xO2AczSG&#10;nOdO5EWeiVq9Tb3Hj2mPBLaH/JHzhN/zXvF7/juY+zN/q9ssi98LUFLF3/NrwTN+zn7GbxmqHvO3&#10;Aqz4xybwCn6Q82W78I1sv5QS4Aru82ueAJ/XwI859bzJusGrzGu8LajndZn87LKbUld5XXKNp6V1&#10;PCq/xJP5l2ksPkdD4SluF5zmZv457hVe4n6RfPaS89yT8xvm1lFXcpYbCyQmzL3CnXnXuFsi6+VX&#10;uVt1k7vL63mw+S6PV97m3bI7vJh7TfLvFR5nXeRFqooUV5kz0p72FrqiupJtu1kKpE3q+xFgYxtz&#10;DVpjWf/YkaVB/KHaGLdnmu0snt59T+OVV6xaXEtxWj4VWYWsW1DOrnXVrIwJIuezlh8AVrdTduF8&#10;a0sOSS34Sk9scwuCPmlB8CetCFadWJ80J6qjJfuqtmr3O9tZD8e5x1iWxRaxWKtiFobmMN8vncrI&#10;QparaUSzlrAkZ5lAvJzlhaLEc9dRM38Ty0rXsyB7GdlRc8kIzaNA1DtbFD3OLYoQW2+8xjvhPtae&#10;MKdgUl2DqJw4ncv9xvLYesh/VVTBqz1OKKBqpWBWFlry8H3JzvVimbWH+EVhlfpqU4oqgEV1Fcj3&#10;zXryqEd/5vbrhZGCV8DV7yzgCqi6XaTUUtlo9WCIejbb2BAdtc9Uj/ZqDLSOuqjxz79t+w19+1oT&#10;7m8v/w8PMiQLp0k+Tg53ID50NqkRjmSozBwnChziyFQBeEwvY6YMsWC2ZGCXyaKO6sEIgS/TZxKZ&#10;oqSZfpPIlsYgW5Q11UMUNmAS5fFOzIucRWnUbBYluFAR40iRgDsvWHKvysLScORLI7AgxlmcTwjr&#10;F8RSnRcqcWc6u6JGcj5+MJcjenI+qCun44ewMXEMB7Js2R8ykN3ZY1k4VzJ4tCUrVs2mmVJfW/8k&#10;JnglEF2wmryYjTxd8Y5f1/3CXzve8/vh9/y581f+Wvaev+f+JIAJZEWicsU/S/0CJQJlkexXwBW8&#10;4e9csd65L/k15zm/Sb2X+inrIT9ki7IVNfB63nXelF3h7eJr/FB9jXfLr/FqWR3PF53hycJTAt8J&#10;Hiw4xqOFR3lYeYA75Qe4LVU3fwen5m7gbMlWDuWv5cC8Wk4t38ThdRs4tGUHe7fvZO2ezRyr3cl+&#10;UY69FZs5UbGNjamLOTp3C2fm7mV/xkYuLzjCtrRaNqfWUrfuAvcu3+fGjqtcXn+Vxn33xZKf5d65&#10;RzQcbODx+Uf89epPbq44y/o5xZzwXc7TvAs8yrrAi8zLNKSfZFCvoWKNjQRWc4y7WzYBKwB/tNCd&#10;1bPTH7aVldZ6nz8osLFYbR1zPezsXHh06yce3/qVjbVHCfZMI8gxjsDZ4ThM9iJ6vAN5XxpQ8p92&#10;moU++bUxZ1tbsbuVBcVf6hAlAAeK+oZ80prgz1oTJjY65Nv27J67goyAZEYZ2BA4ZJY0BMVUSCZe&#10;HJZLuV8a89zjWRCQwbKkBSxJLqcqo4rlBaLGucupFLUtT17ECvlOVOfWsCCpgqLwYuK9kgiyCyTe&#10;WV0WjCR8uiceEo3CZ3iJ9QsmevR0SgeOpq7vKB53F4hVthXbrM3tqyAWeJtsc18eqI4vUVn18IG2&#10;X6mt7NcAVnnXTNYF7Ac9BrFA4DU20UGNJtpRDZygwDUTkEWBFbxNwIoKq2ewpdS8QWqfeipOjZ7S&#10;XqqVYXu+bPMNrfVbM2nycHKTAyhM8dVsdIaob3KEA3HBM0mPnkNSsCOTBwnAfUyZMtSSmaN74TCx&#10;L+kCerxkYNVrnCWKquxvnoBZIBY43WuMADyZqhQ3KhNdWCggr8z2Y7GsFwcIwGKl54bMoCBA1Fns&#10;+6IkD2qLw9lcmUBNSTSbkmZRlzKEG4l9uBnfm0vhNhwJtmFn7BAuZU3hUnAftjgasrFqKvPLhlGZ&#10;PYFmA8QGzfBPwTYglaDURTiGLyYh9yTzc69wtfQZb3Ib+CVT7GV6A+/E2r5JFDspNlJdB30Wf5mH&#10;CXXUx1/kZtxJGlIucCf5LLfSTnIr/TR1SQe4miHw5R/k6rwDNIpVblx1jBvrdtB4ei/3T+zm7qGd&#10;XN26iZvrN3F66UouVq/hQk0tZ2rnc6F2Mee3LuD8ugVcqN7CidWbObSulmP7l3Gv/hDn9q9j6YP1&#10;zH+4k9T6NQz+aSkLLm/Hdd980i7VcO3qEfYcXkZFaiaHizbiM9yBTYlVpM6OY3FRJT88EYcg/55e&#10;EXfxTBqmP+HW/hu8ffAL94810rD2IhtiF7FDficLx0ax372CZ7kK4PO8zr7OhYQ9WPToRUdRX2NR&#10;XpNe5trABkYCrbokp8bV7mwj28pKf6jOail2Wo0aokBvJyphb+fKw6tveHjlBy6dfEigZzLOk/zF&#10;mgYR6ZdN8vRA8r/UZ4EAvFFAPtvanBNS65ubkv15e8JFnQME4ABR4SBR4DAN5uakT3dnzgQXRnbq&#10;je/A6VSLhV4cmMGigHTK3OMocYwQiKX1F0VeFDdP65WuTJVoFF/G4pRKVuaIGmcto0yyb6kocGFo&#10;PsG2gQKsM1luseS6RhE1zQOvcXbE2vsRM20O4YMm4S25t6jnAC73GcETm8Ga2t5SEFs1zTKoYL0n&#10;62r2wQs9rLgovy81EECjbCvb3NBVrLaobqOp2OxufVgxoB/mXXS1cdD01UMhYpN1xBLrqXVRXH1R&#10;Xl0TvQ9K/L/wKqCb1j9sS7WX9e8M2/J5m6+x7GZMgO9sbejX7Kg5pIXPFnvtRJpY7Pjg2UweYsno&#10;PiZMGdZNU2CHCb1IE4BTJENnBUwjS00lGjyDwgh78mWZKhk323c8K7J8qM7wlAZRAC0KoqbAXxyO&#10;p7ghD1FnZxYmzqEy2YNl2QGsnRvB1sp4NpTHczhrNlcT+vKoYCz3s0bRIBCfiezJxaQRnA3pwWl3&#10;K3bM6s7JKi9OnvdnS4EDzYbYBYsCZ+IYkou9bzauMatxzziCR/ZxKuY94Eb+HR5Gnedu1Bnqo07R&#10;EHmKa+EHORW6g4sJO9kWWc0eec2uyBpKnLM5mbaVVRELqPTK4VzJLqpCijhSICpZuI7lkUVcWLKR&#10;B5fO8OMP97l2ZjvvXu/hWeM2rh9dye0HeVzfv4h7t0p48FM6dfvzuXbDhct1gTRIVn72uIGzpzdy&#10;7H4eb9lMXcMxSrlF+buTFDw7wPDf1lJ2ez0zn5Qx+1Yuh8+v5cFf+7l0ejuX9+5geXkem9LKqAgq&#10;5sKBizw4dZdX919xY+9Nnl58wtMLj7lQdYbLG69ya8tVzhfslv/bcs5ki4KnrONa8k6xz2d4lH6K&#10;t7nX2BJWjZG1QCtKaiqwmkgZ9xJoBeRONqK0PUV5BVjjnhb/VWK1NO4pVrubnCPr7eRL5mA3h/vn&#10;ntJ45iV3697ibhfBhMH2eEwLYtZ4bxytx1P0lT6LPtNjswB8pKUJe1oYU/2NEamftSVQoPX993f4&#10;San10P+0JFwADhswngkDJzOkY0+ceo5jgWe85Kgk5rvGUGIfSuEMfwpmB7I4KI2q8DzK5HtQGVFM&#10;ddwCysMLKQ3JZ4FszwvOo8g/i9KgPMlySSTbh1Esji1tlj9+Q6cz22Y4wROcCB47i6AeQ/A06Y27&#10;STdKbAZyru9InvYaxi0B8Z55Px6YCLjm/blvMYCrfbvyYHFfnlYN4lq/3jSY9Od6J2vqjXtpl5Ae&#10;dOvPqgH96WncgdZdOmFoYYKBGgDBvKO27GjZuWlbA1tlYbHPSpGVEn+oDsZNIDepsYCsRkDROrk6&#10;aJNkK1s9aHA34iPdyE/yIkcstHrYPiXMnqlDrBnb14zJw7oze1xv7MfbkKFsttjo/EhHAdeOPNXj&#10;HOVIqdjh4tAZZPuM0/KvUuBlmZ6sLQ5i88IYNlXEsmFBFKuKg6kUkAslF5eIhV8gFnthiqtA7cLB&#10;pIncjLXh6YIZ3J1vy/XgLlwLMuNcsCXHgrpzOsiWqx4pEt8W8f3ect6sKaZZRMFyQjNXEJ2zirD0&#10;GgLTd+GVcpTowusUz39B3YpXvCy8xf3ki9SLyt6OPcGpkC2s9qjgSOZ6pg4cTrKDP6XB2XTuYMT6&#10;2HI8JBN5jJzOsXmbGGLcj1ppwWsi5jGnzwwOFC7llzdPRff+5N6l4zx7cpzbdVup27KSq+cLuLGv&#10;ggd1C3n1toiru0q5cS6ca6fTubpjE28eX+XSwY0cOlbAxTsLOX5sNSseHmf9tb1sOr+Diju72XF0&#10;K1Unl1N8opIdW2rYfHAp53Zt4NzazdzYeoirNds5un4N53ef5/zGC9w8d5OLayTLH26gYd9taWDO&#10;0nj8CQ1bbnCxaC9r/Eo5kriaNY657Het5HH2Oe6nneF1wQ0K3dLRsTYSaNUlIzXkrim66vKRUmFl&#10;m0WFNdWVbW1UEwFWDTukVFmps7LdarwtZ/s5NIri3znymLrD96hZuJM1i3YT5Z6K98wocmdHiVXW&#10;p/I/Hdj8jSG7vjVi83fGlH/bkdjP2uAtyuv17xb4yTJQ1DhcbHTsF63w69SD/gLKcPOB2NmMJnO6&#10;L5UCb6l9CAVTvckZ50LWhDmUu0RQKYo6zyGS+W4JzHWJpcQ9Sex2PksT5rNEKbKAXOaTSY5jFMkz&#10;/Iib6EbAgMmEDJlClPytw8bOxnvYFIJ7DMbb1EYA7olnl17kdenLZYH40cBRXLXuwUWB5XIPa252&#10;7MYND2veXB/K27rB1M/qxZk+5tQn2HB1encarHuxuf8AbMx0BV5dDM1NMDQzwsDCSEDu9L/wqlFQ&#10;1J1ulmrgBAFZDaLwfwD+WB8B1lUDD0pGbq9GCRVbrXqrv2jbnHZGbXGwH0dxVhBFaV6Sh2czfXhX&#10;xvYzF4C7MnNcL+wm9CZV9VpLRlbXg7MF5Jwoe7IjZ5MbakthuKix2GR1KSnXfxIl4TNZGOfIIrHU&#10;i0SRq3N8WZ4XwOJMH4oE4CzJ0uomjjTvMZKfR7M1ciS3UwdyM3MEDYVTuRJqwcWoflzMn07j2nCe&#10;r0/jVV4ePwZX8Kv/Mr73W0qzU43v2XnqOQtXnSaz/CA5i68QmnuZjHmPyc+7Q23iIX6ueMLLrBvc&#10;STjN7fhjnArexFrXCg4nrsVvtCN5TjGsjpqP+1A79iSupGROmrT2WZwo2EShcyy7MpZzMKuWDdHl&#10;nClZz4MLF3jdeJOb2/dwZvNOjq/YzKWlGzlSvYArq6u4umE5l7eVcGVNJRd2FHJxRxkXVi1hS3k6&#10;Z9csZ9OeIpadzmbLgSpKGw+z9u5hNtw9StIPx1h/YQcRN+bjc6OAlUeWE3gsg20Hl3Nrw17Olm7g&#10;fM0m7jxcy4uHjdw980Cz0Dd33eTdjbe8ufia6zVXeH3xB+5tusUFAXhrZBVHU9dxOGo51+K38UQU&#10;+H7aKV6q39GMQHrbGDNoYDeGDe3FsGF9GDmqL1byR9fvYSI2WtRWdWZp4IqtFqhVx5YaH6yzjVJq&#10;CzqIcjjNdOLOgVvc2dfIsfXnqTt0l0d1b7i0+wa3jj/k4aazFH+lx6L/tGfLNx3Z8W0nNnxnQsm3&#10;hoR+0gr3T1riKeX3nxYECMBRX7Un7ev2xHSwYoBFf4Z3HYZ9n3HEyN+q0imcudO8yB3rTM4oB3LH&#10;2LPA1pfiyR7kjHelYLo/5Q5RVHmkUhtdyurkCpZGFVMgUBc4xpA1M5ikSe7EjXEkesg0wvrJF1AB&#10;PGIaXkMnE2g1EA9RX4/OXfHq3IM5BpYUSca91GMkDU69eL13DM82DOTk+I7cFFV5e3kQr88P4IK/&#10;KTeLu/Lq2mDeLRvF1sE2DDXrRGszHYHVCCN1P/kHcI0sjTV4DTX1VYosaqzuMZelgdhqdVlJQasp&#10;s1rXcrG+tq2OGcjSQKm1ZOimMckMaaWvyxetv8JG/nZJCZLnEz2YIgCPG2DBpGFW2E/qi8uMIYQH&#10;zMbTabRms9VlqUxRUdWxlS3WOltl4TBb5kbaSy6ept1SWSj71J1ZObI9VxR7QfwcFqV7szjDlwql&#10;+IHTSHIfQYLk6nLvIdzKGcflmF7cSBktjdloLqR487g2g+f7kni5N4aXGyJ5PjeDH7yq+dGtlmY1&#10;O2+zXpRn/+lXbD30iI2HX5JeeY+ipb8QFLWVsBkJ/LLoJS/zbnM/6aIo8HHOh2/nYNBqjsZvZHN8&#10;NbuTVnE4fQ0bkqo4k7+TfZkr2Z66nNPF21gbUcKBHMmthZuolfVz80UJjx/l8vmj1O/bxy+vDvLu&#10;+j6ebd/MTzc38HTnKur3V1J/qYQ7e6qov57FrUuFnFheht0AS3ZVFFK7LZOqg7EcvriFpW+usOri&#10;Ro7eOUHZ02PsPr2F8gtLmXukgn1baynYU8i2tUuoW7WNcxUbuLx0Gxe3raNu0w4urDnD9UO3NAWu&#10;23KRht03uVx1mms7rlNXfYFb1VfZlreZ0zlbORW9SnLIGp5mneShWOgHKUfYHBlPdaQLS0IdWR7h&#10;wqroOaxK8KQgwhmbAVYY9LZAX3KWgvf/o8IK4g/71OiYdpNncXvLZW5svsrRlce5JgDfPHqf85sv&#10;0XjyEfVLdpH3aRuqBODN33Vi63edWS2VJfnXT5TX7ZPv8JDyEYD9xULHfN6W9C/aktnemhHWQxlq&#10;PYLZ/Sfg109UQZS3cJzAO3wm2UNmkDFoGkVjHEjpN5n0wbaUzwxgqXM0Kz2SWe6ewhL3ZMoco0Wl&#10;YymfE0fUMDsihs0ktO8EUofOIKjbUGL6jiZ62DR8hk4lQOyxe0crXPS74GpogYe+Ob76lpSJEl/3&#10;68X3F/rwrM6Gu1t6U7/SnLfn+vL8hKxv6crjg914faInZ8sGMdJclzYCWSft6S1RWCmltGrcMbWt&#10;7i9XpRRZWWoFt4HArN13rimxGjhQWWsFqkAsOdlYTRuk9gu4BipDyz4FthoOWKezoTZl7VftvkXH&#10;qA0ODpOYOLIvQ8VdDetrwajB3Rk9rAehgXaMGmbBWKlgz8lkxDmTGe1AnihznsCcL4pcKNu5Yqfz&#10;g6aJrbalQCrLf4rWc50XNEOss7LcLtqsDCUxTuSHziTVa4o42cGs8ZLGLqo3Twomi1CO5H5kHj+t&#10;yOHHLQm82xTH01WBPCkL5EWE7PNdRrNbT3/m3usfOXL2ey7d+ZPrz95Tvuo1JUt+YMhkd6aOnMbr&#10;ike8zr3Jg6RzEqyVhd7ILu+lHE3YiOcgB5KmhlAWkE3fjt3ZFltB5ERXAoY5cjxrAxMshrE0sIjV&#10;CQvJEqWuy9vI86PX+P75K17sP81PF3fxest2Xs8/zMtF23hZsZ0XGzdxTzz+jdoqUeAiLm2by8WV&#10;lQJTooC4hF3bilm5OY1zB1dy5c4G7tzeyO0bK2l8WCX2dzn3ziyhcWs1t0u3ciC9mkMVy7i0ZhO7&#10;w0u4XLaGvWvli5kWQMP+S/zx+580XrzD96oT6z00HLrOn3/8zSNR50dHH3N2Zx3HMzezfHIq26YW&#10;ifKeEYDPcidpL+tC/agJd6A6cBZL/W1Z6jedZQEz2JzqqT38bdRV1ELysHEfqw/3m4sayxfCWL4Q&#10;6h50BXEHi46SrSTzrDrFtWppHKuPclMa1Pr9dzi3+iy39zeIE6glU0Ct+rSDKK8RG8RCL/uuI6lf&#10;tMdHbLPrv78VFW6O739aEaTuiRawM2SZI5BPtRrCoO6jmCrAOVoPJ09UOFfgzRD7m9Z3PCl9xpM5&#10;YArZA6aSM1BUYowz8yZ5sHBGAAunCcx2kax0luw8K4zy6cFkjHYhauBUwnuOIbH/ROL6jSfIcgAR&#10;vUcTOmgiQeZ98BJoZ7UxxFHXBD9R4nDTnkQY96SsrzEPtg/m5YWePDlnxSuB9+UpAfhUN54c68aD&#10;g5bc3j2CqRM6arNbGFl3wkjd/CKNnCoFrrZUI5fKUl/BKr8/bV09LKLZabUu4Gol4Aqw2qihqqNL&#10;U2UFdhPcH5ValQJbwdzORI/mBm1prtuGdmrA99bf8vnXn/P/PvknX3/3FaFhrthOH8yQQeZYW+jg&#10;5mlHZlaYgOxIfrxAHOVEQbQjBQJynrptUpS3QGDOC56hqW2W/zQBearUFAF3NkVixYskVxcpBVeX&#10;puz6ciC4J9cyx3EsOJh3Eav4Y9l8flmSzw8LRH1LA3g215cX8jNfBGfSDH7n9U9/sOvgS87e/JXD&#10;N94xd9lvJOZfo1M/aYGGDudOyXV+LLwvAIsCC8BnwjZxKHgVJ0SBKx3TWO5RyM6IRSxwTuZY2irW&#10;hlVRE1rN8ez9VBSpCaRP0ZB7iGdJp3meeYKHu4/zw64z/Fx6mZ9y1A0T9fyWcYO3nud4E3OG5x57&#10;eOhTS8OyFRzfEsS5rbEcn19M9IDe7E/JIHOlFyNXDObMySoxwEf57e12XjYulP9JgdjfRby5n87L&#10;O8k8Kt3Eme5VXHRfy9WC9ZT39+FM8nJW50cwz9+J/fNqePfsDQ9P3uHufmmgDjZIRr7AL/d/5u6O&#10;ehq23ubpqWdcmXeIC+k7uBq/k4cZx3mSeob65C2sj/ZjbZSobpgjK4LsqAmWCndic7IXy8SCDRZr&#10;bfShF/qj4qoOrs7aSJ9qXRTYygiXcVNoKN1OnUSOc/O2cXPLBW7vvMHp6iPc2FbH6exqkv/xLYs/&#10;02G9ALxOapEAHC9K6yXK6yrwukl5iwIHfd6GxC90yf1Ch+KvDfCWDDzIZjiT+09iitlAUgXS7MHT&#10;BN4JJPcaTWKPEaRJPi7oP5m8vpMoGDSDeaMcWTjeneW2wawV5V06I4iyMe6Uj/dikRpIQc5Tyh0v&#10;r4vvPYY4m6GEWw8koc9Igs164tyxC3N62DDHQqx0JysCpbyMu+LauhMlU0x5c2IEz89b8uxUb16e&#10;G8yr00N4erwnN/cMw8/VipZGrQVecS5iiw2t1aOX6j7yJiX+r/p+UGQ99fCIQKvl4A+KqyD+WJpy&#10;S2lAK2g1eJtKu4NLO//De8l6e1NdKT3adNalVeemSeRb6Cug29LWsAOjJgxh5Ji+DBxiQ3u9thj0&#10;6Er/iePx9HYiJ8WLwlQ3ChPdKIqbQ07YLLHVU8kLk2wcPluz1gUhswTsmeRK5cl6YZgd88SOL5Dz&#10;F0kDsDDantqAIezJcOJG3lJ+j1/H3/NW8GvmAt6npPEmNZJ3+dG8zo7leagAfOH2KzYdesrC1S+p&#10;XPc9uUufULb8De7eWfTpZ8Wogb04k7aHH0sf8iilTnLwCc5FbuVExHpOxW/gRNwqjiVItkzcxPGE&#10;1ZxO38qCFdfJlgy5rvomjvtekrPtEU+9znFTdzN3Y3bx296L/LG6kfc5L3k/5xd+8XzJ7wG3eNLn&#10;OG+dz/JkjHyZLRZxO7eKw5tnc353KGujIxj79VfsikmgINeVvI0OvLm7ht/ebeX11WW8OlXIu3tz&#10;eXpsAS/O5kmLXsST6louBy+nPnYz1xO3Uue/kfrUA1xJ3cnV9J2cLtpJw7Fb3Ky9xNGsXRzN3sOF&#10;nKOS3XdxPHUH95bf5MWhZ1xfcJz6kpMC7X6xzkd5lnyWuviVrIv1ZGO0mwbucj9bagJnUiuKvF5s&#10;9I7cIAIdx2pfnk69LDHta41JXyuMVCdWbwWxuXa5SceqI+5jJ3ErcwUXk5ZwRuLH9eqD1Iu9P7Nw&#10;Lzc3nuNE6iLim31D5ecCcHMjVrfoTMk3+kR81lqyb3Pm/OsbTYW9xT6r68DxAm/ul7qUfaVPjFEv&#10;RtkMY6oo7LSuI0iVZUqvsURbDSbGejDxklmTLQeS22MUxX0mUDp4BuXD7Vk6Tv5fU/1YMyuYJRM9&#10;mDt4FhXjXFks+XfBGCeKh84kqetIoi0GyXv1J7rrIDJ6jcJPQLU3NSPF3QG//gOY0UoPF93OeOoZ&#10;46ffFd9WHVkww0Qc1hR+qndhe9lQykO6s3XhIGZNFYAkrxoKXJ2kYdMeAFG/v24mdFZ3tGmPYyqA&#10;m+BU19L15Dw1lrieAKoAVEsDtU/A1vZpQxWrDq4maNXr1LqOGgLpv/A27dMTa61r3lTqOrPaboJe&#10;LLYodAdR6FZGHWjXuQNt9drxj8++pJWlJRbDRmFgLE5LoA/wm0p+hg/5Sa4UxDuSFy3ARoiNFpiL&#10;BOJiAbYgeDZ5orjForzFSoHFes8XS70kwZVV6e5syXFjW04Q51Ny+D1yI3/Hr+fPuFp+jVsmEFfw&#10;U+Jcfoop4m1IMc3mrnlHUe1LimreUrTiHYs2/Mz8koOUJkdTleHPkvRgzmav5XlePfdTz4qFPs6x&#10;wA0cCarhfOx6Dket4Uy0rCdtkS/aWo7lbSBz804S9+5h89IT+C09QE7aJp67HuXaCLHKi+t4lXmZ&#10;91Vv+TH7vvbQxO9h9/jZ/ypvZh7jbcBJXgbs5773Ju5krOTyykyubMnjdHkee3KSuLd4Kadr5tF4&#10;ZT4v6+bz7sFCnl0u5enZfN7dLeX18TJR4RweH87h0YYybtVmczG2jAZR9DODF3I7Ygs7+y1g56Bq&#10;dgTK/+vEC57vfsjq4CVUuc3lqDRESz2L2RRSxeagKm6suMSDlepOrZOc8FjB07TjPEs5yzHJ80vE&#10;LtfIH2OJ91QWu09kqdRyn2nUSsbZmubDsmRvaQQF2D7WUgJvD3NMewvIfSzpLCCbCtBq/GyvMZO4&#10;kVgpDeMC+Z1WcqVgLTcq9nI6d73k8KMciSgippko8Oe6rGvRiVUtjMj/SofgT1tp4Lr8+xvmfPIt&#10;Pp+1IkQUOEGsddYXHSj9Wo/sthZM6jqYWT1GM8e0P1EWQ4m0GIh/Jxv8DLsR1KkHCWb9SBOIsyUv&#10;F9iMoUwscqVk3aVj5lAz0ZPlY12Z1386i0c7s3isC5VjHCkbNos0aRASBOAok17EWvQj02akvKcl&#10;bmbWpM6aiY+VDS5tO+KhJ1a6QyeC9EyJMuyCz3f6FMwcIirszfm1Y3Ht1YEhajB+Ba+muOppri7a&#10;wx4dlfKKjVZW2kiOqQZRzd5hKPs7CtjqARGDbp1FaQVqOa4N+C9Af5wg4KPd/qjeCmx1rqba6nyx&#10;3hq4UgpiXQWsAlqA1Wy3qLR64KS9bLcXgNua6otCG9C8Qzua/etTpji5Yz1gMM3++S+aNfsnX337&#10;JSNHdidRlLQozVVstT250XaixnaSi0V1BeRcUd4Mdd+1eipJ1nOD1cMPdiyU783yeGdqEwVkUfKj&#10;sfEC8A4I2cbvMdv4O+Ugf6cd4LfYHcJLDW+8K2i2Yv9fVG75hdLVbylbLQCLEs9NW8CO8gx2Vaay&#10;c2ECZwuW05hyUXLfaerjj3EueCOHQ2s5G7OWw7E1koVrOJS6hu0FSzhUsJoluUUsLCzkWPpqrqTv&#10;5XrkPu6GH+VB6mHeFp/ix6TbvE96xPvI2/zqXc97jyu897nG25lHee1zgFd2m3g0uZr7QSs5k5/I&#10;1e3x1G3IJWZid5a5eHJ9X6FY5438dGeJLJfz/lkFb+tL4Y9Kfjw3n5/vZPLifASPd+Ryf3sUx+Nz&#10;uGxfxcYOsVz1qGWRfiIrLHLZ4VEjkEjDMu80hzN2ciRzO2eydnAqeyd1RYdYF7SULRG11Jed4Vrh&#10;Uerj9vAs7QRPk0+wNzRdAJ7GClHdRQJu5ZzxLHIaR6XLeJYFihpLy7o+yQf3KUO0GRwNBVazvt0w&#10;7dMdE6XIKhf3t0aveye8x0zkUlgJJ30LOBlUSF3KEm7kSMOYUMWV3A3sdIkhWgBe8oU+awTeFc07&#10;kv1lB8m/zXH819c4fvKNZqH91E0ckn2TP+9A7leiwKLS80StPcz649NlEIndhgtogzX1DejcEx+D&#10;bnjpWhLWsRsJpr1JFZCzJTMX9xnHQlHiqmH2LBshGV+WC/pNpXzgdNlvK8cnUthrHJnWw0gWi55g&#10;1ldUfADp3QYT3qkb3gbmuOuLjW7TEX8DMwJkPUjflGCdzkTqmhLW3pCwQT0pDO3Dm/MuRIwxwVxf&#10;R7vBRc3OoSmulFoaqH4EdU1d1j8CrE2o9wHejt3VE19NkGvQyvmqmuaw/mDBpZR6qzKQc9Qsmkq5&#10;tXNVg6ABLAotMKsZNhS0arzuj+vq5o/26iEJWbYTW91BAG5tqMenzb+jtb4hn37bnH999jn/+eJL&#10;/vnpFzT7x/+jXVtxRY7jKEjz19Q4O0pdappNjsCaFzZbs9I5otYZ3pOlppHrO4OSAFvK5diSYHsW&#10;hU1npZ8zT6OqBeAd/Om7md+CNvG9iMifMbv5LXwzz90E4CU7BN61osI1bwTid5SUXmBeQgI7K1LZ&#10;VZHN7spkThQv5q6o7534M9yMPsIZ/1qOBy9jZ2E18QvjWZhXyMKF+cTsTGD70hqKduRTcKKIGwkH&#10;aex0kmv9DnNr0kF29yjj58LzfO9yjfd2d/nD9RYvBx/j3ejjvJshDYN+FvenVHF/XDXnrPN47LmK&#10;1bNc2T/Xj6tri5jrPoKNvgH8Ur+M334q44e6ch5emMutnan8KAr8c3027/YV8eJkCk8PxvFoUx7P&#10;tsjxnJU0BEsO9lkuGX4r5wLXcyFqE5fEJp/P2E1dllhnybjnU7dxNWcvO/2WcCJyAw+X1/N031Ma&#10;V1ylLnkv55yW8y79NE9TDrPOI4By9zEs8ZxKid1I5kmV2Y1ivuMYqv1nsFwgXiUWaWGoM736Sw4W&#10;WC0G9sC0XxPAqkfaRCJKx95d8BwxjrO+WRx3S+ewdzpnRd2vJS7hmFiki8nVbLENJKrZ1yz50pDV&#10;33ViqeTfpC/aah1X9qK+jqK+Hv/5jiBR5MjP2pL8WQfylIX+Wp/SbwyIE5UNNu1HoElPUWBRYYHN&#10;S88Sb30rfKQCdS2IM+5JsmlfMswHUNhzFOWSiasGzqB6oC1LBwjMosDze05gfq8JlEsGLu09nsLu&#10;YsmlcYgz7kWSuai45OCIzt3xbW+CZ2sj3Nt2xlvHBH9R4GCpEJ1ORHbojH9LfaLHj8Z1bE8CR5hh&#10;JzbW2ri9pphKaZVdboLYVBsoUIGm4PuoyArcjwA3rTdt/xfKD6W21euVFVdwaiqsvUaU9yPs6jUf&#10;LbRmlz/0Wkt9XFcwq6eclAKrSQuU/VaT2LUy0JF83IHmOu34rEVzPvn6SykB+Zuv+efnX/DvL/9N&#10;7z7iOsLFNos1zle91WEOkosFZmn486WyfKeTId+hHKlCn6ksCJlNtajxshBbFnpPYY2bO4+iKvjd&#10;aw0/zFrG86mShcO38UP4eh45ldKsfPP3FK5+TcHK15TVfk9GympSXOdQFuZGRYw/ixN82JCYQWPm&#10;We4lnRUVOszW2SWsm5zLRlFqtyIXFhRkUF6Zi1eNGxsXLWHd2mpWVSyk3uM4x1sKHF0Pc3PaQZa0&#10;SOe++35+drzOr7PqpS7zbOgh3ow9xKvJe7himcsj22qeza6lcVoVj3xWcSIwhzM5uVydV8rx/BQa&#10;yubz5lwJ755m8/p0AQ9Pp3NnRwKvD6fx9kIsP+7Lkf2JPDsUJVkyj+SZkWxxK+fq7IVsNQ3jst8K&#10;YjrPprBPIBvtCpj1WS82uxSLqgSSa+HFycDVJBu7s3VmGcdDRP28l/Ag/xjXEvZw1Xsdb1NP8iRp&#10;DzVz5rDIcwzLvadT6TpWFHgsVe4TxEqLAgfZsjbKmbWSa7Zl+hI7Z7KmIsZDetClTzexzxaafTYf&#10;1J1O/cyZM3gkh53jOSB11CWRMwG5HAstZrtHOufiK1gpmTO82VdUfWXIKgG44jtDor9oI7a5OQ7/&#10;/BZndRlJAA78TwsiPxeAJQPnfKlDyde6lArIWR2tCO42EA9RRw89c8mp3XESuDx1zfHUMSfUoCvR&#10;AnmiSW/SBMi8rkMp6zmWJX2msKzfNJb2n8ZiUeDF/aX6TaFSFLhUcnRht2GkdelPonFvEpWCixpH&#10;GYkCtzXCo50Rc1ob4Nm+E36Sgf3aGRIkFdreiBj5+al203Ea2oOx7VsxzUiX3paGdOxhgklP+T2p&#10;O9Z6KIibOq+07CvAKXjV010fwf0479bHUvvUkEZNADctlaU2slZq3nQPuma7xXJ/hLjpBhAF7AfF&#10;/WClVaeXWle3bGpqrCAWmNV8W9q52muU1RbrL3CrqWzbGOloTz+10G/HNzqt+bJdK/7T/HNa67Vk&#10;yvQRZCd5UZziSUGcKHKYPdlBs8iShj7daxqZbpMF4imUBc5giahzTagjKwPtqfaSbbtZnHNO4Q+/&#10;Dbz33wRJh2iMqmHVSB+aFW94SWGNALz8BXOXPyXSK4M4+zlkujuR4yEth68DCwN8uZl2lEdio28k&#10;HOKgZzW7XJdwJGwlK1zFZgcuYnf4CpZ4pXNGMvFt36PU2R3givtBzs/YK/BIpnUXpZu2hkcuh/jV&#10;+RrfTznDj7NP8bPA+2SE2IHJO7nZbykP7dfyeMxSLpul8cC5mpVDPFg93ZtDAemk9Z3I0eg0frwx&#10;D34t4eHhFN6/zeD9vUKOLnTn5k43fjmVx6vzATw94sWN5SnESG6rGZXC0X7p5P5rEoedysTGTWFu&#10;rwC22BWL4rhyzL+anQ7z2euymLqo7ZwOXMetxP1cDt/K+aC13IvZxdO4g7wR6/wq6Tj3kzawJcyV&#10;jdGObIt2ZZ1Yo7XyS98U6cRGyTGb413ZmuLFFsnB23P8WJvhy9Bh3THsb4WpKLFZ/66YDeiqAWzU&#10;zxKngUNYJZ9zw1R/DthHUesaj/dIF2b1nEy25M8VQ2cRKQq86Et9sc9GFH+jS/DnrTVw7f/VHKdP&#10;WgjATdeAwwXsZLHXqhNrrijwPLHSqe2NcRZ4XcUqu3YwxdPAEud2xji2MhKAzUQdLQkXFY4x7EpC&#10;5x5kWfWnpNsIFonaVvedolVV38ksEnAXifpW9hpPec9xFIslTzXpqym8el2GeV/JuJZ4tNLHvV1H&#10;XFroMkfWPUV1fWQ7QPJwmFjoUDNLgieMImaGDSfKxxLQy4ieBrqaYnbqpR7yMMZE3UsujZ4a5VPL&#10;wQKrAlZZZlXaiCea8n6wygp2gf5/YW46/yPEKu8qNf6/NltbV/utOmuAqvyrwFWWWkGsRktR+Vcd&#10;U5m4qZNMLdVxtd6Ul3XNjeggiqxl5E4GArIerTrq0MpQh++kvmjfmk+/+woTOd/Hewb56X4UCsj5&#10;sa7khDuQ7jeNdI9JZEkUm+srjaYo9uoIJ9aKe9sU6kqNtyNrnNy4EJTBs6LN/Fh5hLNpi3E3sRGA&#10;V78id9lz8lf8QO68C3hOcCXM1plUUZgsV0cKvJ0o9Z7DxYQdPEmr41b8YY54L2e/+xLJa2vY7VLJ&#10;wYAazgVt5oAoZ73fIa6MPskBk83UzzjO0pZFrO9UyrmxK0lpNouG6Tt5NfAod1qt4ocxh7j2XSk3&#10;9OfzcMwayj5x4NzwIuptitn5rS8NDpWsGujN+qmhnA2dT82MUM4l5vL29Fx+vp/Pq2Ml/PmwXJS3&#10;mNsbs3hxOJ/nh8p5cqyQ26vjuFIcx7n0bI6IBTkcs4rDibWcyd7AsdjV7PWqEttaw53o7dwM38Sd&#10;qN08SjzCvej9NEbv40HsQR7GHOKZ/H+fRh3gZfRB3saL1U84SUPScg6m+XIwy59Dmf7skT/GriR3&#10;did7sFvWd0ptTXFnQ4or61Pd2F0YRIK3rfaFNB3UFQs1AqiazkbKsI8Zzv0HsHLYLKqH2rN+WgDx&#10;s4KxnezPxP4zKR3nxrohMwTgL6kSgJeKJc7+qgPen7XE7l/fMPPf3+KgAP5UAFb3QH/WWux1e+3h&#10;h7lf6WsqnNK6Iw6itrPbd8Hb0Iowsz6SU61wat1JygifNp0JaWtCpMAco29OiihkkflAFnQdyaIe&#10;4iwE5KreE6i0GStQS9YXeBd2H02R5RBSOvUiRlQ3rqM1KSY9CJO869PWEHdRX+fvOuDaygDX1oai&#10;yh3xk/LsaILX0L6ku43h7qEZ3Ns3iREt/4fQaWYM66WPoZn8jtQEejZNVtpYjd4pgGnqqXqiNXgV&#10;gE3gdlST6GlQij3+L9D/t5pgVZebPlpsTXnVa0SJlSIrdVZ3aRnIz1GK3EFssgJYqa2OwKpBramy&#10;kdYr/f/pzZbXtf0wkZ2aeVJNN6smd2+aF1osdsd2NDdoQ3PdVnzRujlft21BP/n7x0W5MFca9yL5&#10;nuTHOJHpLxC7TxLBnMaiQKXADhrA64Pd2BTixbaQQHZHRnI8t4CL5YvZFJPAfHdXmuUte0lm9VOK&#10;a38lNWoFLoPHEDR1NqlubuS4z6HQ24V53q6clC/909Qr3E44zOpJ2awcJ3nNaxnLx6RzyH0ZZ4N3&#10;smXmZq6IbT7UfRMrPpvP1clHKP8ulXXmRZwYvYTNRrn87FXHwyF7uGciGXPCbs71KufykFLqZlWy&#10;dUgaV3xXcM5xIcem5nPJvVwUKYODgVmcjC5ke3gKl4oX8GJ7Fa8vbaXxwBYenD9M3QnJzyfOceV0&#10;AxfP1HPy9C12bDrEsvkr2bhsG3s2n2T/9guc2XmFS3uucGzHFY6n7+HI+HkcGFnINecarjjUcMNp&#10;HY8C93LLYxNPgvbxJHg/jwP28DzkgLb+OvIYPyWc4npCGQdSvDmY7sXBDB92Js7RaleSq5QAm+rF&#10;VgF3baIzq1Od2ZrtzcpUXwYP64bpwG6Yq3G4+1g0AdzbDO9Bw9g2zpUlg20pGOWMi60f7rOj8e1n&#10;xwm7CDb0Gy8W+gvJwAYs+taAlK/aM+fT75ghANv+uzmOor7uykKrDPypAPx5O1FgPYoF4LmiwDnN&#10;DQgQwJwFWhd9MzxEgR0FXrf2pji36oiXKHFQW2OBuDPhYnnjxGbnCZjlFsOosB5JudVwFlqP0Eqt&#10;V3aTjGw9nMIuA0g1siFS3jdC14w4Ud8YKR/JuHO+7YCLlI80Hr4avIbyc3Tw7N+LWKcRXNk+Dn6Z&#10;zva5/Rlr8jm394zj6tYJjOyuo80Z3UlZ6e5KNQUwAVG7DixwflRQBbNS2o/b/wvv/1dlO8q+/9pw&#10;LQPLcYFdwazOU8dV3v74M1QP9UcL/bE0pVXrktV1NPv80UKr3mkDTPtYYz24l9h/C/kZxmKpm+7q&#10;0iA21qWFYRtaiLVuadCez9u34J8tPqedQQtsbUeQlihKnCwlcSs9YCYZfrYU+tpSEWRPjcTYDQHe&#10;bPT3ZZ2fD1tCgtkeGc6uhDj2pCezJzuFZpnLH5G1VOzzimf4zQjCofdQfMZOIcXNk1xPV4q95lDk&#10;4cKe0DKep13jTvxRUeBlHPRaxKngVewXJTsSuIU90cfZnnSZuohz1E3dycmRmzk7YwtHJq7kksMm&#10;btlvo37KDm7aHxC1O839qAvc8TrEKfv5HPfP5mRmJSfLtnK18iB1ZXs4l7eJC8E17Hes4kBcFZcr&#10;ajm1XsA/dJnzyzZy/HA9J+pecPzGay4+/Z26179x7fWf3P7pN+7+And+lfpTtv/4mcuvnnHpwUPO&#10;333M6Rv3OHi9nlMHLnDMZxFnxy/gpsMq+Vw13J0jjYrvdu77bhNo9/NSwH0ZfJDXoYd5HX6Yn6JO&#10;8j7mKJfiM9kveeZIuo8AHMCOBFetdid5sE+g3pfpzb5cP3bn+bKryI99pSEcKY/B136cZGBrbfpV&#10;9aSSstMmgySX9h3EllFOLBw4hcABk5gx1RPX0d4U9ZnJJdsglloMFgX+ioqvDCj7zoAEAXj2J98y&#10;6X++Eoi/xUmss6dUwGdNACd/3p7sL3S1J5iKv9GjQCy1XxsjnDuYiQp3ZoYAZtfCEJeWnXAXeH0F&#10;Zj9R4gCBLbiNAVFyTrZBd+Ya9aOsy2DmmQ5gvtlgyqUWmEuZDZL9Ayk27Ue6UU+CpSEIaNuJaIE4&#10;RmXslga4N9fFq4WBvLchvvKefq31cWuuQ+BgS85vGgMvxvPXw9E8uziSR2dH8dejEfBuKtc2C8Q9&#10;2glM6k41U8nCYqVVp5YCTFlqsdbqVlRtdBNZfgT2ozIrG63OUTBrdlsdF/jUtWOtEZBtdZ4C+L8Q&#10;C9zagPwfLLd2LVnON9DAFVBFvZuq6TVqHuoOCmLZ116BLPvU59FRl6gEcpWJmyZzFzsttvo7ow4C&#10;dAfaGLbnO/2WNNdvzVdtW/Lp11/Qp78FWamixKneko+9UfMjpfvbkuU9jfm+dqz192G9XwBrBOIa&#10;L3dWeXmyPiREoloEa9QM/dkrHpFT+z05JSdwGDIR98EjCZhkS6ZfJMV+fpSIfS5wdWCdZwYPkk9y&#10;N+4Qp31WcsCtgiPBq1kSvUe+uKfYG32OEvet7PHdyXG7GvYOm8etnAucyzlLQ9Z17qVf51rkORoT&#10;r/O4+J5s3+Rc+Ak2uKxma8xG9pbtY88SeZ/l5zi48gyXV53mgoT2m7N2UC929u7mK7x8+ic3Gr/n&#10;8u1XnL/9Iw9//5tHv//KvV9/487799z+8SduvH7H5UdPqHv+ipO3b7J2cwVbd6yltCyLueUJ7Dyz&#10;hm1nqzlYv4bTG2s5OKuE+pk13HJcxX3XjTzx2syzgB28CtrL2+B9vA3dx/dhh/gp/Ag/RoqdDq/l&#10;ZFQk+5O9OJrpx2EBeI/AvE3yzPY4N7HPbuzN8WZ/gR/75wayvySQgwLwyapYFif50aeXss1N8FoI&#10;vJ3kD+hk04+FvceTL7bUru8Ypkx0w2nQTGoGzOT0JA9WSNaM+X/fSp7Vo/AbfUIE1On/+prJ//xG&#10;AG6Os1hnZaF9BeLIz9uQ8kUHciQDF8j5+XK+uqQULnDOFshmqqUA7ChgzRLI3AXkAIHYq4Weppw+&#10;Al1gm04k6liSZ9iTeZJx5xn3YV7nvpSa9qdMlXF/SmW7WOVfPSv85PWBYsMTOloSrWcq6wKtWGf1&#10;nl6Sgb3b6ODVUhf7f3/HijBLeDuD3x8M5ve7I/nr6Uh4OZi/H4/j9yey/no6x3KGMayTACNAqUc1&#10;TQRc1cGlYNZ6okUxVWeWNkiCUk2lrkpJFezqUU41b7WsayBrqiqWWSBT8BoJ1ApaBZ/2GvXesl8p&#10;sbrEpGViVerhCAtRagWxvLZpEvmPIDdVE8iGtJWs3NZUj3YqM0upy0466lKUqYF23bi1uvwkILcz&#10;Vnd4fbDVum35ss13mHY1JSEhkFmT+pIaLbY6O4hCEQLtRg/vWawN9GNLUAgbgoNZE+DHCk93lvt4&#10;sNLfm9XBvjTLrX5E6aqXxHuU4mkxgnCxcRmTA6n1KmGDWzFb/VLYEhrOscRSrmXv4WLKNs4mr+Wg&#10;/1J2xW5nQf41LkWf55ZLLbdXXeLe4Tu8OvuQC5HruVos8O54yuX517mdfoWH0Vd4lHCVJymXuZt7&#10;lVNHfuDI1fdcuvU7N67/xc0Lv3P+xBvOH3jA3V2NvCq4yo3JG6m33cb5wN1c332Pcw9/5OI9UdWG&#10;H7ja+JyTdxs59+AF1178wL2f/xCg/xSgf+d4YwMHTh8k2cedHNcgSrNCOXQxj6P1cznbIGp/ZyFn&#10;70qWX7qI3VPncnt6FY2zF3F/ZhX3Zy3mod0yHthV82D2Uu7aLuKO00Kue83llF8820ME1nhHUVsP&#10;9qQq2+zMjkQn9qS5ciDXm+OlwZxaGMGJygiOLYrkxOIozqyI5WxtBkGO47QBAMyG2mA52Bo1qbpr&#10;L1G4riPIsxrJ9N5jGTXCDq+eE9nQexpHxjpTadqHmH98K0qqS/aXOvh93oppAvCUf37LdLHQTgKw&#10;uwCsrgMrgFUGzvxcQaxD7td6pH3ZnnABaoJY2dEC1bR2BjiYidUdOhRnU0scZFvdLeUix5y+0cHx&#10;G118W3QkTsecnE49KRFY53XsRWmn3pQa9RJltmGeWOwC494EtTfGU9lkUfEIHcnRusYCsCiv/DzP&#10;lmKZxTa7tdbD/fPWzOupw/vr4/n18WD+uj+S3+4M4497I/i9cTQ/XBnGX8/G8sfzIfx9aTJHhg3A&#10;3thSs7tGyrHI78xUAawUVqDULLFApymqAKpZYXE16nfbpNJqFBQFubLaTfZa1Uel/qjaKkMbqsnl&#10;lfLKPtXbrXq/NTUWNdUVaHUsBcYPqquWSol1JQ/rSB5WFlp1ZKke6o+Xn7Q5n1Unl1TTTSACsgDc&#10;xlifVp11aS22WvVWfyUAm9lYUlCcgWnHFvQwa4ef2zhKsnwoyxbxTPJmWVwgG6JD2RwexhbJwOtD&#10;g1gT5Mcyb3cWe86h2fp5tzhS+ZDtgTvY47GOs6Kwt8sEtopG7kWIXXXcyn7PxZxJX8uFBUc5teAI&#10;Zxbu42r1aU6n72KvxxpeZN7g1rRVPFxyhpuHrlG39QKXVlzmxvZ7vLzyjlf3f+enG+95fuolz679&#10;wJUj19i8ZTvXHz3gyv1Gjp29zOUT93ly7g1Pzz6j8fB9bh2+zf0DN0S9D9AweytPXI5xKWgPr57+&#10;wI/8zZ23v3D+2vfcfQEPXsLNWz9x4bKAfOcRN182sO5YOfMrowl3nU6k2yxWVqZRuyaR9QcyqGtY&#10;x8NH57n98AqHL21jw6pFHPCfy76hYeyd4M/eyb4cnBnMEYdwDjlJuYZzNjyR80lJ1OWlcnpuOKfn&#10;B3FlSQw3BMwby6O5LnVzZSw3a5O4sz6TOxuzaJC6tTmLm5syqN+cKo1SLkeWpzJssA0d+5lhNtgK&#10;4/7d8bHpy0qrEZT2GMOEHsPp2304UdKY1lqPZufQGRTpmhPzP99qqpok6uoqsI7/xxdM/h9R4E++&#10;E4AlA6tOLAE4QgCOF4BTPmtHlpyv1Df+yzZ4fduegQJWv04mzBzQB89Jowh2nIHXhDE49u+L58BB&#10;TG7RnslftGb6N5KxRYl9WnYkqLUxce0sKBSASzraSHWnxEjZ6+5kGnXDX8cUxxb6OH+nh7/Y9Agd&#10;Y4I0BdYXde8g1R7Hr9szV/J7Q9wg+H4Kf74ay4sdg3i0pic8EWjvjedGXFd+3juBv16P4a+fp/E6&#10;YBzXO43EzdyM9t31P4BpgllvC1FkUWVt5E+BU7tMJPZaYDQUNVXXkjWYPwD8EVwFqFp+tNdKadU+&#10;BbBRj6Zz1Plqu6Nkb/WMtwL8o9X+qMIdBEpdi84CplJgpdDKassxgVZ7fFHWP14/1qy0KLJSZqXQ&#10;So1bSS5uJ/a6ncD8rU4rTeXj0mLoqe7M69QO485tGTbEmthIJ8ry/Jmf4cPS5ADWxwSxITKETdFh&#10;Yp+DqQnwosrThWZ1Sx9wPvcK91MbmubpDb+hzWD/IKqeS1m3ODjvOufWPebawcecO/KIfbsfcHD7&#10;XS7vesyDkgvUjaiizmMrTzNu8lBU9fmFH3h8/SeenH7Fm8s/8cOFd7w7J9XwjutX6zl74iL3d4hS&#10;rz3D09qz3F59mvrTt9iz5xjnBeSbl69ydvc5LhyoY+vKLZws3co9/53U2+/jlsNeydi7edvwikfv&#10;33Lh/j3WLlnPirJaapbtpKJ8HdVVy1m/p5otZxaw6lwG1RdSWFmXz/JTuaw4VsSaU6VUHymgYnsN&#10;WeU7qd54jM3nd7F4RSFbi7OoqyykccV87teUyxeskgfrK3m8uYrHGxbzROrl1sU83lbMoy05PN2W&#10;xaPtmdzfnE7jplQaN6Zwd1MajVuyuL89R6tGOefO1hypbFnP5cmBUuanemHZxxzzwT2xHNSDsL4D&#10;Wd11OOXdRjPKuBcTRenmmQ9hkdkANvefQnbbzkSLVU4XGKMEYDuBdsz/fMkksdDT//Mdjp+2wl0g&#10;DpCK+KwNsaK8yXJexhc6UrpEfN0Wpy9b0lOnkzQO1rhOHsHMYX1xGDkE70njsR8+CMchA5nUXp8x&#10;n7dk4ldtmf11Bzy+MSCgpSHRYpHzda3J17cmT9eKIlkW6FsRrysq3s4Eh2/1sBPl9pZzwyQ/B0re&#10;9Wmph1sLHey/akWRZOQGy5E8nDmM3y7N4McjM7g8xJxnpcMk947hz6cTeOY8grt9u/KmcgTvT9rz&#10;dNZQfuo8hHs9xuJu0QVdUUkT9UCIQGXVv5usm9FZjXiirLVAqW5NVevKaitV1gYZlH1qW7ulUgEu&#10;pey1vroOLPtUo6DfVQDsLsqrVF7eR52vzaghat+xe1MjoGy6glnZc2XX1bVmVaoTTdlqda1YKbWy&#10;3VqP9geIlYVWALc3U6WUWD3tpOAVJf9wh1dLsdPq5hA9Bbh+O1rotOGzb7+kTYdvGT+2J9nJHizI&#10;C6Ay1ZcVCf6sjJYsHOPDGlmuCvWg2SmB8uRGUcLiOzwubOCFKO/jkgbqV9zjxgO49Vas7UPJmQ1/&#10;8eT8r9w59Ipb+x5xfUsDbzff423kcS6OlC971mme+J3j+4xr/HrsOu8Pn+CBKOj1PaLk+27y+uwZ&#10;Lh3exs3953i1Tezx9qe83fOCFwfEFu88xcHdB9i5agMX1x7h2spz3Fx2kYcrLtGw7CQPlp2TvLyN&#10;qx77uOl0kGNuq9m4ZTHl+1NJLPdk4d481l+rZc+Fw+w5cIyDh8+w//ApindkU3ImjfwDSeTsiyd7&#10;Zyzpm6KJWhNMhKjzmq2H2LnjPBfqrlOxupL0ggRW52XQuK6aR9sqRSVW8GrXKl7tXMmLbct4trWK&#10;J1vk/7p1Lg+3ZvFwcwqN6xO5uy6RO+sSRHllfUOSvDaTZ7vzeLg9S8BOoWF9Mtdr47gmdVPOO1sT&#10;x6Tx/TT1tR7Sg4jeA6mxGKxdtnHWsybeqDeVJv1YINlzTY/R5LQ1JlrscopY4WBR2Kn/+oaRHwC2&#10;/eRbAVj1QksG/qSFNqxs9JftSPiqg9aZlfK5DqEKyM+/Y6CuWOj+PfGcOgqPSWOwHzkYt7EjcRGQ&#10;XYYPYbyeAYP+9SWjP/tOzm9L0HcdSWhvQpZOF/J0LMhtb65VYXszMuUzRbYzxa+NsVhvA+yai1WW&#10;ZXA7I7Hfunh+p4/Dl62IlZz9oPdk3nUdwyPLwdwb0I+7PfrwRK8/z70H88ePdmKpnXg0ug8vOvTn&#10;Waf+PLUaxEuzYbwyH8qvFsO513MsXpaWAojkWAFJ/c6M1KUmAVhdmlMK2rmnKHRPBaFArEpA7Cwq&#10;2knOM5L9xtJgqqfA1DH1SKeqzn0+bqtzBFhVsm2gbPUH2A1VT3gPpd7qPZXCNym36txSl5O0Gz2U&#10;AqseaosPHVuixpql/gC3ytGaIgvMOqYdadvZUEAWgAVkNWpmC8O2Wn3doQVftP2Wz1p9xb+++4Jm&#10;n/+TdobNsZ8zisxMbwpTvSlN86Mg1o3UwJmkB86i2YOb73l28zdePfiLsxcece3mEy7tusIV7WHy&#10;Rm4du83Jo9c5tfs6z65/T+PFp9yQnHvz/H0O7zvJmfI93Ji5mdMTKrnmv417fgf5dd02Xm4TS73v&#10;Bk8OP+PJros83SoKeugoR/Yf4+zRc9y6cIlD+7Zw7NAuLtTuF1u+n7qVx7m68xZ3j72i/vhjAf4a&#10;h7YeYN/mnRyRc27kHaMh7Di3Ao+yPrqIeTvSKNyVyDyxxfNEEedVLGRe/nLyi5aRUTaf/Jo8SsXG&#10;lq7LZu6SDPIK4klLCSEjJozcwHhqYpeyNGAR1UFLWR68hDVR1awJqeBARCGPNlTxYJso7zZR3k2y&#10;VLVZ1HhTOQ82FFK/Kp7r1aFcWRzA1aoALlX6cmmRn0SLYG6uCBdbHSbrodQtDebykkDOLvSR+OHD&#10;yQXe1Mn5WUGTMZUvndng7gT17k+1aX8qRXXzuvSnVFS4pFMPFnTuzUqLoWS3aVLg+C/a4iP5d9y/&#10;v2KoZOBx/xYFFoAdRIXdJAf7fNpae8AhXCrmi3YkigrHiZ32/7I1M/7zNSN1dLEbN5SpQ/owe8RA&#10;vKdPYM6k0RrIdsMH0r99WwY1b8moNh2Y9l17Qr4zIEV+dqrAmtXBjJx2XbQqEHBT2nYirLWoraw7&#10;iX12EMV1bq6Hj8q/su70tXIC7blsPYq3VuN4YzaSF2YjeGM8nJddhsv6GF5Z9OdN1HjehE7kufy/&#10;31iM5q2c98ZESpZvLUYJxCP41WoUD7uPxt+qq6hnRwFLoBWwDLobYdpLKW1TdZJ1I7Xe21wD1Fg9&#10;NKKssE1n2dcEsp4obkfVmy3QdrQRK60stICrSrPgctzQWvKr5F6tM0udL+qvxvzWSim5UmnVMaZU&#10;VqmvlomVvdajtUk72nbRRUcaG/Wst6bA/6faddGjnWTp9qojTN6jg7nY6y46sq0vP18U3UrOs9Sj&#10;jYUOLU1FkU3b09ykFb3HdGesOJgRMwYz2HYgPSfYYD3GmmZ3Dzzh2Z67NJ67zYFDx7m+/gpvq+7x&#10;S9Vj3i5o5Pk6yaJXH7N/l6jkjsMC8mmOLN3P2SVH2Zu/mXNl+3iWcYar41ZyxKuWB3Ov8dR/P68r&#10;LvN47z0e73/IwyMPeX7uZy5LPq5ZWcHqZfNYUV7IwsXlHFh/kN+qnvDXgre8rX3M9V0PuLRWfuZ2&#10;AX/3S17sfsqDqivcVQPJpd3gtt12nkac4ULCfl4+fkxj/W3unbvDi5OPeHfyBW8OP+f2povsnbuS&#10;7VlL2RRXzfqIalb4lbPKayGrghazIX4de/JErctPcXjtJU7vqefa2RfcufMbjy+/Z4dfEZcXFnJt&#10;SRHXqgsEuHyBVGpxjuzL5tLCBI7leXEs15lj+Q4cL7DnWKEDJ0tcOCXVtHTjdKk7Z+a7c26Bpyy9&#10;pHw5IXVuvidb8z0ZPLQbpv274mndnepOfag2GUCaqQ0ZHa0o1evKfMmci+SLnSmgRIi6RgmUrgLn&#10;qH8qgL9irCjxZAF45qdNOdhDAPYThVb3REdJBo4VgKMFIm+t0+srJunoEeQwA6cJI5jczwaXCaNw&#10;HDcC26EDGNe7G0O6dGaCtSWTe3ZjZo/ueLYzJEaUNLF1J9IUxG1NxQ2YkCvQxrfpRGDLTvjLZ3MR&#10;cJ1aiuJ+J8orS9eW7QkX235N4H1nPV7UdCQvBUZVryXbvzEby7OucsxkOD+aT+RV56G8M1XHxvC9&#10;nPtaoH1jLhBLvRbQfxLgf7YayoOeEwhQEAu4HcVOm0oONu4raqpyq6iwAliBqkqNCqqet1aXnpRF&#10;VscUsOrxTUPt3Cag1bqy1Fop5RVYjVSnlpUALGBql6AENNVppm4mUZ1qBkqR5XWqMehgaSCg6qNn&#10;Leor8Ol01Re7L2prLcpsLaos5+h2E5uuXiM/z2SAOV2GWGI6uKk6D5DPOcAUk8HmWI3ugdkIK8xH&#10;WdNlhCWdBptiKtvGwyzR6yu2vbf8P/t2waCPOI5B8n8bZE6zc1vqeLT3ONd2r2Xvth1c2XWLd/tf&#10;8frIK14KEA0nGti/bBeH1h3mcNVuGmou8GDLHRo33BbLeJPzVUepW3GUY5nbORq0kecrGmmcc5wn&#10;YRd5fvd7Xr77mSevf+Kt1M0Ld7l46AY3jt7m6eXXPLnxE29O/gLrfoXF3/NX2TPe5TTyMuwyr9xO&#10;82jqAa6O2MiVXrVc7L6co/2WcGT4cnaNX8z1NVd5cew5ZyuOcaLwCHuT9rA9dhvr4zezOWO7AHyA&#10;wysvcmLLLS4cFMt/8Q0NN8RBPPmb+tdw883fNP4Ed36Qegd3X8FtqXu3f2evXwGH85M4viCTC1W5&#10;nC3PEHALuLY4mwsLUjg3L1YA9uFI3hyOFjhyONeOQ1JHCh0FZKcP5czRIhdOzHPlVJk7J6VOlHpy&#10;ZJ4bh4tl/8IQAl3GYipfKu/uPVhh3I9ik15k2c4gZtQosrv2o6CDJYuM+5IhkIR+0pKwLyX//qc1&#10;g/7xBQP//SUj/v01o6Um/ac5tgKw82etcf+itShxS7HSbQkX9Q39si0ekmun/Ls5/b5szrTh/bGf&#10;MIzpg/pKDh7InHGq57sX47paM7a7FWO7WTLexlpTadfeNvi16ECUABrfXJ90ATaztRFZknsjJRf7&#10;tVDVCTdRaqcWeswWG+0oyu31ZQt2d+7Du+7jeSEwPjMf9f/r6r3josjyLm6ffXbWMUsSyRmabuim&#10;obuhyTnnJCAgiigqCog55+wEdaK7MztJx8lZJ5lzzlkEIxhGR2dmdzad9/xu6z7v+/5xP1VdqYum&#10;vvecc++tKipsBu4wB3eHZRJMKelcn4e/R5fgLq3yA0MWFZiqzO0VwPoMfibkOoKvT8UDbvOLPhOd&#10;EVkYraPNjaRFjgqFTu6tVspJ8JT6CrAEhhk3MNLwJPP6K1gDCbGAZ3taqKi19MeLNZZlsl5UmKDy&#10;GP4CvCyjzQ6w8rjRtOGEJzhOB0087XcM94uiMkdx+5ggBMULiFxHsKQEElQpmvgQtU72CU0JI6iE&#10;Np7bxOvhH8v1yXoWOoZ4QpwSSlgJJueDEhgPZHki903isXgM32g6CcLuH8vvjmPhdj06PruA9o+P&#10;4vhH2/Hj5h14d8OnOL3zKHZ/tQ3ff/ANjn9wEFdfOoKrr5zA0U0ncWrrdZzZdRvn99zAiW3ncHjn&#10;Mfy46Tvs+3w/Otccx9ERX6Jz/Vlcm7AbV6fvx+0Xj+DRn9vRteIErk/ehxsEu2PKCdyachqd4w7i&#10;UsMuHK3egj0Vn2Fb0cf4LncDvil6B5uHfYAtrV/h20XbsW3tIezZQBv/41Wc33sXn4z6C7oO3cD3&#10;CzZjyztHsXPrNebYBzhx5TecvQ0F6EXCePTSHZzseIQ9J2/h/IWfcGjHOZw6dxc/nrmGj/adwvku&#10;Qsty4TahvvEPnL35Tyr637G5cSW+nTMF36+YSqWehq8XTcR2Tvc8NwM7lrVh18pJ2L50HLYtG4nt&#10;y4exDMWPyyuxdcVQ7CK4e18ktOsasH9tA8HllDn94GuNOESbfegvVOL14xgXpmLjqnGIjtVhvMmM&#10;14MtWFZSileWzMOSlrFYPaoei7wJsG8k5lIFW3o6YHJvN+QRVP2f+sDYqz9MvQYgrietcc+BKOL6&#10;KkI+rPcgjCSwIwc6YwLVeDytdYGDEyzurtB6usNIFYk265AeZUR+uAGluhCk2jkj1z8QxdEWQqxH&#10;ntmIoqRojEhPwHh3P1Ycbphm54W5jn5Y4ORLWx2AZic/jObnRjsfNBDuaunnpZWu6uOAjb7huB6W&#10;RXBplUPTORX7zEIo79EO3+PyR/ps/DO6HH+PLMBPBtplfZYqdwn5Pe5zn+UnlkeEX6b3RY2p3o9D&#10;U3AtIh3jQrTwFgtMOxtAiHwttNPRoermEIHRW5RUGqUIuj+Vy9dCSKnMmhiCw6mPqLBVC22cHroE&#10;Awx0Q6FJRiqkDa5ATgM5DU4kdIRQJ6rJqahn0BPVDIgldApWQv4ULIItqirr1DYEzT8mkMsDoaOS&#10;Bsg2BNE7klGA2wXzeP7cxpfrBWRtehiVlZUQt/Hn/r7cPoDwyvGCE3TQUqkD5DsEcILd48SxTnR2&#10;PMa5s9344KPv8PGmr7Dtk234+oMfsP2Tg3iwiUS8QYn6K1X0s0c4914Hrr3ZgV/evYfHf+7Co+c6&#10;cW/8Udyo3YVbQw/ifPpmXH6RVnfucVxK/BJnEj7F0biPsDf+A+xNJ6T5H+Kryg/w5ehP8VXbZnyz&#10;aBu2rN2HH94+hu1fnMP+Pddx6MRdHL/8CGe7/4ETt/6GfRfu4cjlhzjX9Ts6r/8LG+tfRfu2S1S2&#10;3Thx/hd8sa8dp279CxdFWe8Alzn94VAHfth/ER9/fxSffnsEx47dwNYtR3HkxA3sOncT3x6/it2n&#10;72AXc/++4zexbe8VfLf3EtpP/YyPh8/FhjH12DB1BN6fPhqfzh2HLYsJ8QpCvHo6DrwwG/uem4q9&#10;q1up/rTFa0Yrdd370mgceHUMDhPQY29MsBXm3xPMxSffbsWpdybi9LvNLMzIm6bi6IcLUVYQiYbQ&#10;ELwUmYB316zA8ysWYta4kXhuwljMCbPiec8wzLTzQBOt8niqamxve3jZ2cOHxW+gPfTMttGEOKun&#10;PYoJ8RACXu7sguRQT+S4OCOPttkk/adUKpXhpIWV+U6v84Fl4ACkMk/n9XJEvocPqhJiUUBrXRgf&#10;hao05mICPdLJAy207lMGemEGlXauow9msowjtA38PIrTejtvVA70QHm/QfiLewhuhGfjdnAKboWm&#10;opvwCbjdBPOOIRP3RFlZ/hZZiH9EF+NxRA7V9wmwXH5ftuG8UmJm5ocEWIootiy7S4B/I8i3w3MI&#10;sR7etK4CliHJgNBkI4Lk1k2CGUBrrSGcgawgg6l4wYQxJCmCU+m6I3QEPTCG4EUTPCshiSFwMQSc&#10;+0gJ4vZSREWDREVFUXksPyqxP7eVqR/39aU6e1tEhWW5KHEwQlK5LyEMiKMLUAAHsSKg5WfRJuoQ&#10;QlCDkwkj1VbLbaUEcz6EdllHgEV5BVA/QusVybjA/QV2mSo15jrb+iD06L5yDx28uI9+dRrnPjmL&#10;zq868XDPr/j9APCfrf/Gf95+jH+uuY9fF1zH/Ynn0DlyPy6VbcWp1M9xLHoT9ka/ix9SN2JHwfvY&#10;Uf05dtR/gcVRS7Ch+kvsbPsBWwjZj28Szo/OYve3V7Fn/03sO3MfRy7+jDOdv+Ho1ccEqhs7TlzH&#10;9qNX8ePBK9h57BpOXeV6lr2nqbSHLmHH0Q4cb39IhXyE90asw5XtF2lRt+H4mZ+5722q7WMe8xEO&#10;nn2AQ+ceYM/x29iy6wIOkegdh67g5Pl72He4E0fPdfH7b2APy48HLuHHfTwOYd976BoOnO7G1ZP3&#10;8WHNNLw3VuAdhY9nj8Vmqu621TP4fbOYbefh0Jr5OPISp7TS+9dMxJ6XxtMSj8f+9RNw6I0WHCGw&#10;R9+eyGkrjj+F9902nHlvEs6+14rT77Xwcyuz+kK8OLMSozS+WBefhrfWrsQLy+Zj9sQxWDShEQuH&#10;12KeKVa9sLuRObea1tjYxw7eHq7wIJyeLi7wt6Mi9x6IRObhvD/YqaGVRY5OMFg8Cas7LCmRvIgi&#10;4KIPgrvcUicjlaQ1ltks1M0J0X0HIJFKnuHji/KkWOQzC2fSelbQXo8pysVID3809R6MNgI6hSo8&#10;g8DOEID5uV7gperW0mIXshJ4zVWHblMOunUp6GK5S7W9SygFXBvEVF/C+Zs5H/+MKSXAJfjFlKuU&#10;9a4Ay3UPw7KVnb73pBHrZ9rtB4RX5WGuf8BynxD/yn26jFmYZDDQ5lJtCaGGJSiW9pggCnAaghvA&#10;eQUogfYTe00l9pCGMMLnR2WWdTJ9WgIkY1LBZXt/zgcQWgFY8qpMfaj23pHMxARY5j1Mfur7BGpR&#10;Vw0B1RHG4CTuR4gFYA2VU0er7Mvz9BPLHR0EbTK3YQmS7ZJYcQi0zLyB3CeYkIqiy3fI+XtHBlKR&#10;WfnyO9yj/ODDisEritna4oset0btx/Va2t3yHbhcth0XS7fjdNE2HM39HvtzvsD2Qtrayo+xZcSn&#10;2DL6S2ye+i3t4g5sfWkf9n54Bvt+vIS9B2/h6IUHOHvjd7Sf/AnL0+bjvVEbceoQlfTO7zhASPde&#10;fIgdp+9i6/Fb2HzkKnacuYUfDl/GB5v34/Pvj+Gz747i8++OEbYOHDl3B4dO38Y+quXeI53YdbAd&#10;R+gQjl28g0snuvHJ+PW4ReC2r/4BRwjcjmM3sfPIDew+egu7DnP+0E0cPnsfOw9fx1ZWCNv2X6LC&#10;XsA2wvrD7lP4dge/58BFHDt3GwePE17O79hxCvuZ0S8c7MB75c14u7EO706px0aq8JcLJ+DLBc34&#10;fvlU7Kb6Hlg3D0deno9D62YS4DbsXjseu19tUgAffrMVh9+aiBMbpuLkxmk4tWEyTm+YhDMbZTqZ&#10;4BLwd8biKJX5+FuTcOi9mVgaa8TyCCv+unop1i1fiOcWzMCKWZMwTyCuHIL6vk6oJ8DFvR2g/2Mf&#10;BBJcTwHYdTDcBznCx94BYX3tEUsrnGPngry+djCZveFmcodXBC8wqq+HPO0izkQVsqgngfgxMwb4&#10;ucIS4IVoTzek6oNRlGBFcawJ2dFGFIYZUB8dg0bPQDQydzcPcMdElmm08zOdfNA00B21AzwwdIAn&#10;qvs4Y83gINwhmPcI1k0q7x1psGJmVRATYCkC8S//L3il/GbJVwos6ioK/DMBltbohyyPVKNWhgJY&#10;YLbZauZnaRzTMhNTmW9Twaczv7sbPeFlDqDTeAIkL/ogwiegehEyT/4OXibCx4zrZfJXavsU2v+D&#10;mOvM/nAz+irQJQNLg5l/JJWVxwmk2voQXgHYVxqSaJ1FpQOYZX2tgQpgsbqeZu7PYwWoyoTbUZUF&#10;Xi/aZj9OvSN9VZ71EWUVlTX5snL1ppL7K3ssKu5p8oFbmBfPNwCuBm9VvEwB/Du5HbO3h9lPnUOP&#10;3SkfYmvKJmwp/AibG77BF9O24LPFP+K715g7P72EfTtFnW7gwKm7OHb1bzjV9W+cuvtvXKCrpuBh&#10;D1Vy68nbOEDLe7zrXzh38D7W5UzBV7PewbHttMME+/Ndp/HJ9yfwyZZj+GbnBeynJT5AIHcQzs93&#10;nsZWKuSOwx3YfqBdqeG+44SRarmHkB480001vYHDBPowob9y4g42Nr2KG/s6sHPlFhw51UXV7cah&#10;U9yOIB9mJbFjP5X+yDV1rB2E/3t+/86957Bt+0ls/v4AQb1Mm85tDp/Hpk+/wyef/YAvPt+KHbuP&#10;48y203indBzeGTMcbzcPr8zTTgAAVLtJREFUwzuTRuDjWWPxIa30Z7PH4fslkwjxLBykAh9+ZR6O&#10;vj4Lh16fjAPrWwhvC45L99HGqTj7/jRc+GgmLn0yGxc/mYVzH0zHmfenKpBP0EYfp70+/Po4HH57&#10;MjY2FGFhqBF/WTYPa1bOx3PzZmDl7KmY3TgSc8tLUdPHETXP2iP/WQcY/rc3/Pr0R5CbK5V4MNyc&#10;HeE+2BF+Hi6ItIbDGhWGFAdHxOo84BnpwYvRjRdRCO0WLSbVOCguHNp4E3xD/BDo7YZITQCiNX5I&#10;NmqRFhaCbJM8Q0uPbHtX5m2qft/BGEULPZalpZ87pg8kwLTOTQ4eGE6gy/o5Yx6V+TaV9IEpWzVS&#10;Cah3CZpMlW1mHr7L5fc5/c0i1lngLaaNLsIvEaLA/2+Ac5h3qbqEXxWCqxqzqMqy3c8KbFkuLdtp&#10;+BsBl+9uizDyoqc6EcRACyHhBe4vEAp0vPCfZmDJxL5cHyDgEnINAQogCH6EVIBVCk3YZeCINH55&#10;0qLLVCpCL8LsTfg9I3wVQGKdvQidD4GS4hHhw8J1LJ6cd9V72T4TUC+1vS9dgS3PerOiEBjdDT78&#10;DgLMyONt8GVlEgRvQj5I6wrnYFfVneROxyBdU65B7nDTsaLi9tJd5cF9e+zbTkgOdFOxHuDw1V9w&#10;+NqvOHrrHzh67z84cPuf2Enl3Ewl++bAdWw5eBNbDtzA/vOPVQPQoUuPqH638d2BDuw5dQeHO37B&#10;+QNdeC5xJL6c8BLO7LyJI8zX3xHMnbTpB8/cxdHLP3O/B/huz3mWi9hCdfyBKvn9gcv4ntMf914k&#10;vNcIIq3vgavYTgh3Eu6dB5lZj3fi3LE7eLOBFvrr89i35FscPXmTNvkWlZRKLXb4cDv2n7zO/bmc&#10;+X777jP4+Mud+PSbnfiE5dMtu7nNeQJ9Grv2nuDffhLHD5zG6T1ncW73RVz86ABeTavGq7UVeGfs&#10;MLzVUotP5oymlW7A9ytacXT9Qpx9eyWubHoR7R+sRfuHz+PSB4tx/sO5uEBYL38657/lkhRCfJml&#10;nfNXWa58OguXP56Jc1TjY2+Ox6E3m7HnhRbMshqxeGIjls6ZhOcXUpXbmjFrbAOmlxShrOdAVNCi&#10;ZhNi/TN9EfjH3gjq3R8GLy+E+PvA18sVPr7uCEuIYr6KQniQN/TawfCx8h8e5gxfXpw6aaRJNSIi&#10;JxrRxalqLK+3lweCfXxg8PFGQmgw0iMMyNAFIa6fHbOxHXJ7D0IF7XtdXxfU93HBOALcNtATk+08&#10;lZ0eRnhbpbuICvozQewWJRXVJazKOqvcKg1ThJgAPmJu/Ye1RCnw79ZC/Eo1FsUVMJW6ch8BVVRW&#10;LeNnWaayMcsDVgY/81gC8YMny+/oU2mnM3CL39+q1cFbT9fBC95XRldJ/y1V14MXvPQdS8OWtDJ7&#10;hNGdEBh3AuYjYIqqcR/VlSSwE26B1V3vCRedOzyoyB7yWUAjNO5GH6XmHk+6kGRfd4PtWNKFJNDK&#10;Z6cgVxv0XO4jxyegMvLL2+gH5wAXuAW5wS3YHS4aN7gEuMLFZzB8Q30RyPNwC3CDn9YXQYZABOoZ&#10;EYK5r58HfIN8EKQLgCbYHxpOe+y58jfsPP8IPx6jvT3cRVt7CztP38dWfn7vy5PYtPksPt12Ee9v&#10;PknYOgmvAPgLdp+4iz0n79GiXsPWA504QqXdc/YuTu/uwPMxQ7F52DKc33sTJ67/gqMX7zOX3sHu&#10;Y9eZca8qmHcTvINnunCc08MHruAMM+p3O87gGJdt2X4C+wjf4VOiqF04ReCPSU6m1b144h7eangZ&#10;Vz47j13zvsL5c/dw/Oxt7Nh3Hlv3nKGyXsPZyz8x83Zh7+FL2HXgHPbuO4vDO0/i/M4zuLjnNM78&#10;cBBHNnyD/S9vxNbFr+PztmXYNHIq3q9uweslQ7F+SCE+mjMC3y4bi63PSZ6di2NvzaF6LiGMq3D5&#10;w5W49vla3PjiZTXt+GwFz2chLn8xH+1fzscVTi9/TqA/nY1LH89CO0vHp3NVufTRdJzbKIM8eNz1&#10;47D/lZE4/NdJWD+pCgvaGrBwchMWzmnFklmtmNM8GjNpofMJcDEBTnvWDiF/6otg2mjd//RCIOf1&#10;bm7QB1BN/b2hjTIhtrIQ+gwrAnlR+pnc4BrBiyImEMY8CyyFkbDkRSEig7lY3svE3OsVQDvp7wsj&#10;j5EoChxuQORAZmNm6qSedsjvOwjltMhV8gif/m7Mvu6YxPzbMsANUwa4KngfMvfe0zPH0i53EV5R&#10;YQH2PsG6SzW9r8/Gz+G5+FtUEeEtU+r7myUPjwndQ4NYZgIqOZdwKovMck9sM4H9/5eH3FYgfsii&#10;ACfoj6nev3D7rvAszDdGwD+Uyhfqo1TVh0onKiqw2R6JwynXuatRU4QijNBxnSuVTW4LlHlpGHMP&#10;8aDqEa5gNwJOyKnCbloP9T5nNy2PH+ylHnLn7DUYju5OcPVzgYv/YASw4vDh9nL3k0uQB7/TEz4y&#10;SIOORx5F6+5PZxTI/Vnhevt4QBPij2BWpppgP2gCCGyAD0J0/H/pdYgw6BFhDEV4eCgMBi30LJrg&#10;QISGaGEyGmDk+h7vfH0c7xHO9745ga92XcGxK79h37mfCfFP/NyBLXuZIwn2t/uuUSWv46vdV7CL&#10;4H63twMHmHf3UhF3Hb2JfSe7sJNW+sz2K1huLMJnpbx4D93BTirjN7Su2w5eZk69ymNc5H43VcPU&#10;ycvMuj8exd4vduMct3vr7S+xdcdJfPXdfoLYgc6uv6O963d03P0HLl97hD37zqGbAH8w8mVc//YK&#10;9s77HNekYavjAS6euoHzhy7jGq1zx64LOP/pPhz789fYsfSvBHQlNo2aib9WjMHrBVV4ObcIa3Jz&#10;sK4oH2/WlePD5jp8NWcUdr3YhqNvzMKFDxYRxKXo/GoFOr4grJufQ+fXMr+KMK7GVZZbX7+Mrs2v&#10;qenNb15Ex1dL0f7VAlz5ci6ufDUXFz+jGnO+c8siAs3PVN4Ln87EmQ+m4CRz8Ol3mpmHJ+LY28zC&#10;tNZHPn8er6+ciZXzJ2POkGIsGlqpMnBrfh5yCXBhb0ek9qQC/7EfggiwRsr/9EbgH3ohoP8ABLgN&#10;hjcvgpDkaGhplTXRIdDSPgZY/WFIMyK6IAbGFCOCTFymp8LwYnHxoIUjvN6BvOB8vRAZrEG0qycM&#10;f+iL8D/0h4nfldLXAXn9nFDcZxAq5UF6Yqf7e2BqH3ccp/r9jRn2tiGVAFMxCW4X86nkXQFYlFes&#10;9C+mQvxmLsDfCbAosEx/teQS4DxlmaX76D7z7AMBnZ+fQv2QlvtnY7YCXaYCsKivUmAFeZrqJ5Zt&#10;f9Kl4hfpqiLEC7QG+AR70A4HsBLj30dV9BV1JUSuAYwVgZ4Y7O/G4q4gVEMiCaS6QZ/rPVjcA7ku&#10;kNtyfrCooZHWWtb5EGgqobcvt/EmhH5e8GPl6RfA39LTBf4aHwRqqZCikqwwQrmfv8abDskDfn4+&#10;8Odv7cfK0p/zAb4+0PCzjttrgwMQSvejk0JAw8ONMJtMiDBzGhUBS6QJkVEWRMVEsbAi5ueYWCt6&#10;7Dx1n8r5EAepqkev/h0HCO9XOy/js52X8PWeq/h2TwdLJ0HuwNYjt/H1rss4eO4Bth24hh8I/A97&#10;aHv3XWbWvEqIb+Lsj+exJKYWm8e9gnP7CfS1xzjdTsA6f8Glzl9xpesf2HfmJjb9eAAnL3XhxAGq&#10;5o5DuHL+Oo4fu4yOq/dx/lQnbl+6i86jHTgvqvzVPux9bwt2v/4xdi56A8vjR2Dvqg+xe9IbOPrC&#10;x9g2/3V82jgf75Q345WMGjyfVITlCVlYnZGDFwuy8NrQfLw3oRpblk7Aztcm4cimWbj09TJc//55&#10;3Ny5Brf2rcPNPSw71uLmj2sI2hIq6lJcZrn02TJ0EN4rnxPoL5/Drc2vouvb9ej+9s/o3rIet795&#10;Bde/foGQLsElUWACe/W7Jbj67RJc+2E5bm5fgds7l7Esx93dq3BvjzwKaCW6ty/DrR+X4tp3C3Gd&#10;2z088wk2vLIYC2e3YF5iEiY7+RDeXIxITUF2LzsUEN6UPw2E/n/7QfO/hJdWWkfAQlg0zMW+z/aG&#10;xyAHqgCtmVx8vEC9NZ7wE5tIFXB0scOAgf0wwG4gHAY5wcnZGYNc3ODuReVhDvYI5AXn5gX/Z/vB&#10;f/AgaAwahMSEQU87ntSXdprqXyaWmmo8gtl4e0As82s+1Va6h55AayS0MpXMqyAmbNzm10hRXEJs&#10;KVDdR3+PKlStz4+oyg+5zVPb/LSIcosaPwrP5nZ5qgjMD1hBPOR3/RTKCiNECisNgZYg3wtORbcm&#10;Cfc18axEUrE0JAxBMhrKqlGWWXKwi58rBrg4YKCLI2H0hBOVc+CggbB3sYebH92Kryuc3Bzh4ukM&#10;T3/+LoTT3Zc22tsNngTUwdkBnlTRQM77Uj39WOkFiGoGUUGDAricToglwN9Wwo0hMJn0CCKggQRU&#10;1FOjDUJIWChCDaEwKyjNsBLIqNgoWGI5jbdyakUkS1RcNKycWqO53BqpAA43hXE/IyyEOiragh67&#10;Tz/At8y2X+5ux6fbL2IbLfRuZtWDF+7jzMk7OLj3Mk6dv0tQaVGZT7cfuITPvj+Ew7S0B8/ewrEL&#10;d3Cu4xG2M39u3XsBZ7Ycw+LkOmybtwGnCPmVO7+h/cYjXLv1K65RUW/e/Rtu3H6EjkvduHPxDq4f&#10;asf5747i5EfbceD1z/DD82/jqyXrsKFtJt5vmYhNbeOxcfIYZtAWAjgVe56fi4OvLsHuFxbgrw3V&#10;WJqegBcKM7F+RBk2TGnA5pWt2PfmbJz+dBkuff8crm5/Cdd3vobOHa+gc+fL6Nz9EstaXNu5jstf&#10;wrUd69DBcnX7OlzbzvVb1+H8F8toh1dQQZcTymVUUR7nq9W49vUa3Pz+Vdz64XV0/0CIv1+PO9+/&#10;hu7vXkLXD2twZ9c6PD7yGn47vh6/nWA5uR6Pj7+CxydYjr+G+wfXoYuVxdXtq3Hxu+W4+O0KnP5m&#10;FU5+tw4nt72FF5dMx4SmYZhZlI15dt4YHWHGtLH1KPcNQPof+yKuZ39oRXn/ty+0z/RTJahnPwTT&#10;SsvygGcIsR0/B3nC13EA3Af1wyDPgfDwdoaLixMGOTnCmeA6OXN+sDMcBw3iRexK4Hmh8yJ0dXeB&#10;F/fVicXOioK5PBPh+UnQujohvo8dsqnCpfzOjz2MeEwg70jWJWR3Ca6aF4CfwCsNWD9TYR+Z8vFL&#10;ZBF+k/IEYMm+jwmlZOKHarilDViBV9T4ae4V5ZVtH6m+YlYGVGEp96n8MnrrrjYFd1hk2q1NRhcB&#10;vhEYi/tBsar/eZnBjJAI6baRPuEQBMkdSMySYmF9Ar0VWMGhGvgG0jZTVQM1vggx0KFomGm9WAmy&#10;eHiL2nrBhb+Nq6cbAqiYQUpBvVX08GdRyirQMo4IzIGB/lxGS0xg9QYd9LTBRks4LFYLYhPjEJvE&#10;khwPa0IM4jjNzMtCYloSLAQ1Mo7gxkcjPDJCFTMhNVvNMBBcPa10aJgOxgiBn+sizejx9d522tlr&#10;+JHWc9vRTuw91Y3Pdp3DwfPdOL79PHZ/sAMn9p7Ht98dwp9pcfcxV372zR5C+Svabz7G1a7f0Hnn&#10;Hzh6+ib2H7mCju9OY55lCH6Y+gZuHurGPWbga0facfGbwzj61834btV7+GD6i3i7aQ5ea2jGa6NG&#10;4+2WRnw4uxlfLJ+MH16diYObluD018/hyq5XcOfYe/j57Cd4fPELPD73OR6d/Rh3DvwV9/e+hfZv&#10;Cd82ArXvL+g+/Ba6j76NW0ekvIvbh97Gzf1v4dq+N9C+63W0C8S7/4xrPGbHTubWHQR5BzMsIe7c&#10;tQbXd61F974/4+6BN6icawnkS7izlcf+8WV073gdXdsI6443cX/327i7g9+/4x3c3/4urfxfcIVW&#10;+sI363D2mzU4TMu9+5Pl+Hz9bGxaNxPrFozB87TnK2eOwnNzm7B4SiNmjh/OrDsGy2e0YMrYWkxq&#10;qsW4kUOQlx6H0Q2VWNZcjynOvmg1W7FkbhuK/f2RRsWNowJr/9AHwSyivCHP9GcmZuG6EAIu2Vjz&#10;x2ehdXeGjmoT6OWIwS794CJv3PN2gbPbIDhSRZxdB8GNF6OLhxsBdsMgTl393NWdPNpMM7xTqF5p&#10;FpiK0xFVnacexOfr4YJQezuscgvAz7TDMiDjPpVTwO2mKkoRgKWvV+D5iWA/5nYC8K9RxfiF8P4W&#10;WUA1LlTLBO4HxhwF6gPuq1SYEAuoPzFP36clF4v9K7d9TNB/ZsXw6ImNln3EPt/RJqE7OEmB2x1M&#10;gFluByawxCs1vsPjLQ81wV9PJxKvVV1B/sy8fsycAVo/hOqDYYoMV4AFEzYd1VEbHIRgTSCCCKGv&#10;jyc0GmZUZlIPLzeE6JlBgwLh601ofXwJcIBSWoFYShBVOCiIIItNJsB+fr7Qh4UgPMIIY7iBwBHg&#10;hDjExMcgmupqIZiRVF4FM6GNIsAKWCpyGK2zQC8lIsoEkzWCyww83wjEJcQihqCLcvc4Q1t77sbf&#10;ceHW71TLf+PAxbv4aMdxHL3cjVPH2nFkxwlcuXAbxzh/7fJ9XDrRiWtnunD1QCeV8yQOfbwTP77x&#10;OX548V38uOA1bBw2C23aNLw/bDa+nLAKL9c1YnV1BdbWVWH9uDpsmDkWXz03BXs3LMapL6lqu9fj&#10;/vENhPNj/HLhYwL6AX45/zEen/+c4H6O+6c+xQOZniS4BzfgLkvnjr+o6e3dhFamh1kOvYuu/W+j&#10;6+Db6D7yDroOsxx8h1BvRNexjZxy32Pvq/mu45twi8tvsFw7/B46DryJCzv/jFM//hWHNq/HjxuW&#10;Y8fG1djylyX46OV5eGPFDDw/azxWTG3Egkn1mNU6AkvpCGa1jkb90GLUVhRgdN0QNDfWoXlMLepr&#10;S1CSl4liWuDKshIUF+SiMC8XJQWFqCwtRlFuJnIzUzjNUNtVlRagvDgHBVmJPE4ZXn9+HhrjIlFD&#10;q/T88pko5UWTRkBj/jgAgdJ41aOXgjhU4GUR9ZWik0J7rf1jL+h8CBxto5uHHZzdCTBttV+IP7xp&#10;iX2oQhqjFlrW6IG0cu5UHO+IAISkhyNIxuZmmWAsSoC5JAnhhYkw5sXSmjuj3sUDnZYcZZUFVBkm&#10;KbDeljHOTyDuerLsoSiswEeIRYEVyFRTAflnzj+kff5JqenTBipptLKBrOapyo8isvErIX5M0B+F&#10;UX257p4MEJHCa6w7mMpLaAXi20GJNoDFQrN0BxFqLpPRYMuMJgRJv2lkILRRwYwGoTBYDdBHhFDR&#10;QlTm1LLoQkMQTIg1jBQ6XTD0ej1MZkLE30mjJchUbD9fbwQQzECCq2HsCNYEUXltEMs0iL9lABVd&#10;ANZqtcoiR5gIYUQEp/xdCXMkldjC5WKhBdpowhufkkB1jlXAhrGYCLJSaCp2HNfHxjP7RpuUhY4w&#10;R/AYZvW5R+ed33H97r9x+y5wh+UmQb526SfcPt1NZbqA05/toyX9Bt+tfhefTHsR7zQvwLoRbVg1&#10;ZDTWDG3A2mE1WDeyEm+0DMcHMxrxzfJW7H1zHvasn4OtL07G7rdm4+zmF3isP+M2wbpzYgPunH4f&#10;d898gAenN+HBiU24d/wD3GG5SZhuH30Ptw5TRQ+/i26Cdu/kB6rcke1ObsJjZsWuA+/g4amPcO/I&#10;Rjw4/jHunfiUVnwTLu97D1cObMC5XW/hxPY3cei79dj++Yv44t1F+Pivi/HGi9OxdtkkrJjXjNUL&#10;W7Bs7jg8t4iZc0o92sYOxciaUlSWFKGiqAiVRcXITkpFGvNoWnIyEuPjER8Xiyhmj4y0eJQV5qKY&#10;1qc0P4vTDAyvLseYkbVoaqTlLclHTmYycrOSkJebgqz0eBRmJyMnNQ55aQnIZo2bkRyHVP6D8mid&#10;inNSEcsaNj4qDC1jqvDGa8swuakG44YVYfWyaQQ4CCmE1kCl9erdFwH2jvB3c4XnIEe4OxDQQXZw&#10;pzoG9qSVJsBhBDnIfiC8gz3UQ8XtmX8H+7pAE67lhcv8lMyclUIFSOHFwb8hsiCdwMYjODMcwdlm&#10;hBVxXTXhLY1DWE4sDJmRPAc/nDNTAam4AmyXLhWdVMBbujR0ieoSOiline+L1RXrS1gF2F8EZAIt&#10;gzZU15FS31wqOBVYKa9NheXYap5FYP1ZMjC/U1qwH+uzVV4W5b3L75SRWgJxVxAB1gjItNMCdBAV&#10;WJOgAL5FgO+LIoemYY5OKitfdUeQ3IIYYqUdNRNeqqo2hLAa9FRkA0JCqbJirQmyxWyClaCFhATB&#10;19eDauullFoUWjKvFKXWnIrqBjCKaFTWpZIT3tBQncqtFosZpohw1TAVTphNtL6RzLQmAmwmjLFU&#10;5NiUeMTwuogixIaIMMTGRiMtLUWpbWJyLCK5bVJSPOfjYGC2jqUCp6UnosfFbadx8MNd+HbtJ3h/&#10;9qt4uXE+Vle2YlnhSCzKHYoFxVVYXF2NtWNq8B5t4JerJmL7G/Nx5OPVuLT1FWVV753YiJ8ExnMf&#10;4O6Jt2lTX8KtPa9z+QbcO72RcG6kSr5PUAkbYezm9ndPfYiHZz/Fw9NUVirjvVMfUxE34OaxD6mI&#10;m9B5+GNc3LMJ+6mI+1i2f/oytmx8Hl++/TzefnEh/rJ6LtYtnoqV89owZ8pYTBw3ggDVoLG+GnXV&#10;pSgpykIOockkPBkpsYQoBekpLKmEkeCk8QfLSI1HMmu29CSuTyNgmekELhv5uVn8nILcjDTkZ2Wg&#10;IDsDhVTNfCpmTkYyCnPSCWQaLW8ScvijZyXGYEhBFoZVFFNN85HF48oxM+U2Pf7IOYQ2Ly0RBVTd&#10;rNQEZHI+gzVuWkoiMjNSEGM18UIKRViYAfPnNOOVtfMwe1IjmkcNxcvPL0CxXgfzM70Q4uamWjcD&#10;g/1US6qDz2A4eDrBjhlXbgh3dqc1dhgAb0c7XnDu8NExm+mlH1Gj4A1lBREWy+yUzNqclUlcRiri&#10;CrKRXFOMiNIkKm84DPkWRFTEIGZkKsxViQjMjUJJlBFHIjMJZhZuMmsKEDdDUglvCm4RqNtU3C4Z&#10;60zVvE/oHj6B97HYZeZYscBPG6NsmTYPP0n/rwAsjVNKgeVmBu4vhZ8fc91v5iL8PZqZWY4pai32&#10;WRq5QrgNy1OI72jkHmNOg1OpxDw/gvu0CMgPNIm4SbinBYTCTeuOoCgdISa8EcEIpRPRMPeKxbWY&#10;IpTy6nSEnMoabjDAqOd2WuZoPy8qrg/BpIprGTUIsnTnBFOtZZmV/0OTycD5IPg/UWRZF8XlZiqq&#10;LoT7cLuk5ARa3yhEE1CB2EAHkCkPVRhVjyE11UjhtZZFVzZ1cjPmzJqC0vICJPF6ihfbHW1F1dAK&#10;lJYVEvAoVFYWo8dEXoxT8rMxvawAS0bJu0pH4r2VE7H13SU49vULaN/7Gu6cehc/n/8Aj2lxf7nE&#10;cpkW99In+K39S/ze8TX+cX0zfm3/Gr+wPLzwiVLQ+wTywfkvcffC17h06EOc2f0+Tmx7B8dY9n77&#10;Jr56/wV8s2kd3nlpIV6iRV02twXzpzdhWms9Jo6t4QU8DuMJ5PCqMtRWDsGQwiKU5hahnNPCvGzC&#10;yT+UgKWmpiAjMwMZGZnIys4lEDKfypKCFFG83DSUFmejjKWkMAP52SlIS4qh+kWjmECW8VglBDY/&#10;k7ASykL+eFkZVF0CmE11zCVseekEkCAKfHmsCLJZCaQyy6TQ3qQRUtmvqCCTlUUCEhOjVY2ZzmMk&#10;cD42IQpJXB6dZIU5zgRDNLNNnFmV8HjWwon8JzLjWOLTEZOUjXnzpuCVNTaAJzfV44VVc5FD6IyB&#10;3rTEOvjr/OElzxv2HIzBPu4Y5O8BB6/BGOTlAgc/NwzWeMHfEAhjPO0ZVdYYzYvSokewJZTW0Qh5&#10;/KmGF2+olUrAHBbF38lakAZraQr0+WaEFlIt6lKQNDoPoTVJiEmJwFaTqGIaboQk4QYBvqlLJrgC&#10;bypBTuHnFAX1T6Zc/MycK+URrbPcLihgSsOTtCL/ws82eAVcAinDJgVcAZPg2tSX8wbmZ6r1aXMO&#10;doan4+/mXGWpf9Zzvyfg/hdgqvEdbSrnxVLbGrL+r4g6c6pNxEM/WmxLIdaVD0GQ3kfdD6xh0cUx&#10;/5qpmEbmYYImrcpihSXfhgZrERsdpcCMtEQQWMnH/tAR3hDp9uFU9dfSYufyGkiVa4FuLIq5OpD/&#10;r1ReL2VlRSgrL0JMrIXwlWPZ8sUYPbqe631pqcMU4AkUgKHVQzG+uQX5xYUY1TiC18FUTJ0yDtOm&#10;T8CMWZO5bCQqq6oxfPhwjBnTyGM0oGlcA3qcplp2CHBnPmXu/Ay/XfkCv1/7Bv+8+S3+RTB/69iM&#10;x1e/xX2CePv0l7h6+COc3fMejm9/F/u2vIXN76/DJ2+uwgd/WUGLOg/rlk7BCwvbsGz2eCyd24x5&#10;M5rQwHw4fOgQNAwbihG0qcOqaVPL8lDGiiOHQGQRuJKCPJQW0HoSyhx+riwtoqKVYQTz84jaSgwd&#10;UkKQyzGUKldekkeFzUUOK59c1l6yTwYVND2VaieKmZuDIoIpqlpCi1hJVawoy8eQUu5HiPNobQuy&#10;UlBVUqAyaCbVOJXAxvFHjo6WZn3aHskbzKBhJj0iIsNgiWV+iQpV01gqujUpGhGcN6dYEZOdAFNq&#10;FMJTCGayBeaMWITz89PXp5hzaY2KUmDMiqEdjYapgLkyJ059Ds+NQQQrh4TsSuagUv4Tx+KlNQsx&#10;vXUkFkxv5vxiFOQlwd1jkLLMvn0HwMt9MDxo51y9CbKfJ1wCvOBCi+clWTaEahEWDD8qrpF/jzkx&#10;Clp5D1Mc1TXRAn+5yZ1AB9A+ykPItYTakGBCaAL/1qwIaHMNsI7KQHJTEeJzzdgYT5tK+K7qEpT6&#10;doYQ3icA3w5NIdDMn8yZ9yMIF63yAyrvQ4GYSvuQNlngVF1FPIYo8YPwPKW80gB2X7qNBFqu/y/E&#10;tOFyq6H0L280JKLIzR8dsVRyOUaIbTjlXW36/6mvwMvKQ5bbALZBLPOy7jbPtZvneI9KLC3W9+LK&#10;sFzLvzfUD3Jzgz6RFVsSVTYmRD1ny48VpAcrRi8vN/h5ecBC6xvFClYGUoSGBiOY4IWFahBh0EFH&#10;2xzLdXLtDOE1FmkKRQzdSgp/86SkSJSU5KKA13hlRQnSCLNMR48agRS6NoM+GAnxVl7DGRQdRrWU&#10;ZCQzqmVlc/uqcrS1TcD8ubMwbWorJrY1oW5ErVpXWlKGwsJiZFK0Ynit9rhy9EOc3bcRR7e/h62f&#10;v4IvNr6Id19firWr52DpgmmYMaUJk5pHYSzVcGRdFaormBNZq1RSxssKCYQoGEtFSSHzYC7npTEm&#10;A7m0ozlZmcjOZA7MTlQKWF3J/cpzUV9XiYbh1cybBbSm6SgvykF9TQWGlhYoqCv4uYKWtCI/g+qY&#10;hnJ5fhNzpTT2SKkpLySgmTxuOlUvWSlhXIyVecWKeGaIBCpsNC9eY3gIC+1nJC9Kql8M4bLyIjZT&#10;lcL5Q4ex6JkJQ6iKobyQjQlUoPgI6FO4b5rVVjKiEZYRAxMhNOXGQp8RhYjseOhTIxGSSOXMS0R4&#10;NoElkBF5/MdkWRHB7cz58dClUWXzmCNzmVuYJcO5PiIvAZbCZFgIcVgWFTKb30GQ08uGIzm7DvUF&#10;JVizaDqmThqFBTOa8ZdXV6OUf59jjx7Q/bEXQv+3F7wJsILWmxDT2rlx3jXQC34GDXwIsLvGF860&#10;2G5af5jT4pBQnMm/JQZ6XlQh8WZWLCb4Uok9DcxtJo16ZIy9nxMG+NrDM8YHsfWJyG/MxFt0M9cM&#10;abgWnESAk3FdqS+Vl0XAvc5yg8tt8OayUF2lyGcW1UAlKsvyQFqQCfFPhPMBlfQe4ZWW7Kflfmg2&#10;p1xPgOUmBUTkY70+CS52g7E+PBF/Y2Xwk7Q80wmICkv/r0xlJJaUB7Twd1mpdPGcFLy0zHd5vvcI&#10;9J2nn1mu6cy4wGgwN1kHX40HNEly+2AwKzI9QpLDYGXla2WlnED3FkVF1gT5q/5eHw9X+EmrdIA3&#10;rbUG6XRZSXFRdGDMp0/AjaWryclMRO3QInWtFxcyivH6z2AFHW4MZQ42MPPyumOGTSL0sTFmQsto&#10;RVeZRidpZWWQQyWPNIfDl5VHaXE+GkfXYdiwKowb34QJrRMxbGQDCkvLkJaRTrGJRA8BsaK0kMpU&#10;QCXLpvVMRzrhS0vPYIhm4TS/oBD5+VTHHObDAqpWMW1BcQFrnULCl0sQ81FPha0WwFjrlNFOFtFK&#10;SENOdlo8bS9VkMuHVhQSQAJakIFaVgJDCnKQn8FaNicFFcU5KM1LV8AW51CFmRslM6aztoqhfYmP&#10;svBHMsMiLXRURFMU7ac1GuHWKCojoeI0lNtpBUoqio5AaglmsAzeT2INmm5FOEExZlhhyiKIaVEI&#10;oxpa8pMQSaAiCZQ5Pw6WogRE0U5aipMJYjwiS1IQVZaGMIIYXsAirbL5Cby+EnhMfjcBFwDlWDI1&#10;EkoTVTU8LxYGwmkqTFLwatMs/Mz1hN2cm6C2D05kZZETSfhjkFVWi6GpQzDeXYvFWblU3wlYNHsS&#10;nps7DYUe/oj4n94w9+wPHbOwtysBZh5zlkEG/rbiyVwcQJXQWcKowgHwECUhwIMJtn9ECEy08YZE&#10;q3q9aWiSRb3eRZ5eIcMMNdHBCLD4wyXYBXYaO557AF4sozW25KCDQFyl6sq0IziR0Nos83XO39Ql&#10;qa6jB2YBl4DR6koGVjczEF41FprA/iTwKfWVfl8B2DZCS4CV9bJ9F4F8oGO+lcohpQL3supxzliA&#10;CocA1Dn7MX/n455SXoFdLDS3l2GVYtFZRL1lOOcdqrG0RiuIgxJs/cM89ztU5eu+MWifEoP/3MrH&#10;42M5WDAmCB5BbvDk7xAQG6huaghJ1CMq04rYzFjCUo3WiU10dBQLquQQXvO5WakoLcpGOl1YDuEc&#10;ObxSuTuB2sDfPZ6/b2FeKsUlmdEqFcNqhjDGZVA56QDLi5GSEodsxrgsgirKnp6ZheLyCmTn5DAK&#10;ppKRIlYAxchOj6dglmPSxEZWBNl0AHrkFxaitn4Eho9qQO3wWgyvryPAlSUopfwXk/bysmKU0LqW&#10;lLAGGVqGmqpi1NaUo35EDerqhtLPFxP2YtTQ2ooKDynKQzGVsCQ/k1m1FDWsDOqrSjCWClvNYxYR&#10;RGmlLaOCCsw5PPHk5BhERoczwFMFWSOF0ooYwg0wmc2IoYqmZSQjgbVaVGwkUmgT0nLykJlfhLzi&#10;clioRLpYKkgC15XRkk+dgzGzF2EsS03LRKTzDw8ndBEFSQQwBeH5VDmqXijBERWMLEnlukQFlaih&#10;wCQKGVGYAGMeoSPA5mKCzM9ic81idblfOGENzY5mYUVRlMRtWFuWpUNPWHUEU8YehwmcBFWfQZVL&#10;JyAZBDZH9uE2maxcpFCdZVsBXU/4Q9MiuU8kQnkuZZklmOEVjmUDvDFxkC/mj6nH0mVzsG7udKT3&#10;cYD1D/1hfmYggqjCcvugDzPYYBnOF+SjVNeLsMq8G4F1ZUYWKx3E39eDee5Zu/5wkwEGjATaOJ5b&#10;gjzOlr9/Cq1kPPMwbWRYRjj02awAk3SYlmpCZ3wWIU3BFQJwRZeIduZIG8RJ6GTpkJZe6e4hvKLA&#10;Uu5FZKuuJOleukN1vEfAbABzPcH+ibBLuftk/d0nqtvN7bqpng+DUnCmsBnPj5qHtyc/h5/SGnCK&#10;dvtldz26xGJzO7nJ/6llFtv9mJXDz8zMkrVFyeVBAl2itjpaaxngwanA/FNgIm74WHFndQb+83M2&#10;cDsW6M7Fy0uj4RXuTYD5GyQa4B8rt/hpoInVITwpHCPHDkcbIZ7cOh7TJ7cin9d0OKNHFivExoZa&#10;jKYzjaagRDC2SE9CUryFy6uxbPFsjKByJtMRZmelYcL4RtRUD0HTWMm3kzGUeTguNgYFRcUoKuN8&#10;fDzCwkL5HeMwZzq/q20Une9w1NcWUcSiqfw+iDAayEiUaoWWFu5MOt0ejQ01GM/QLBl1TN0wjKK1&#10;HTqkkNmzVPVJNtZVoK66nABXKSkvLMimZ09COm1BWloiv9iq+qOscZGIZg1vjiGc8cyGtGkRsRG0&#10;p2Eqg8krNcOSzAhL4QmwmLPimT2iEJOTifL60RgyognVo1tQUd8IU2ICra2Vy0ZjRNMkVYaPb0M8&#10;KwxTLsFiJswdPgLj56/EhMWrMXb+MlS3TEZKZakC00xABTCZmgsSYCW41pI0AhVHMJMQXZ6uFFQA&#10;NRfFI3oIgSxPpdKmIpLqG1EYr45jKUpWAAv8oVTM0CyqPhU4QioGwhpCO60gzYxkxSA2OZoQENKs&#10;KE6jEMJiyI1WlUIEKwpZZpbzo42WImodksLfKCcRwzLysMJZh2X2fhj77CBMjIrDK88twYIhQ5D8&#10;p34I/6OUgfDr2RfOvfvAi1nMhyrrpwtQ6jvIx00B7KHxYS52h7eWAIcZMMjDA736D1BTT10wXDX+&#10;nHKdSUYmaVkCGBnCoCPA8uSKKpMJp8w56AxNxkXa40tU2fYnpZOf2wnuVarvLRlsQWDvEUw1AotF&#10;9QUTLIFGhjdKi7IAKo1V0rUkQytllJZsI0+olAaoLrl3OERATsdtZtzPGpdRpYbBasrB7tFzcC+M&#10;qk51l7HPoroCv7RGS6ZWY6VZbHcmpSul7VJPvJRjC8DM5qqhKwX3NamqguiItuDx5lT852YS/n0j&#10;Rr3mZc3ySFZ47pDH6MhTM+SROU+faxWRbEIlORAhS0mMpsKaEGXWw8xoVl1ZjDGjapmBrQriDNru&#10;suIsKnYqYyJ5IbCV0jNBcRszZiQhHksRS0VxSTYSE6yq9yEulteLPhT+vt4w8H85qrYMY4aVoa6c&#10;Kh9rQFJMGIbSjhfkZMFsDEMgc7chTIf4WLITFYEeJflptM+ZDNFxhDJJtZpGx5mZI6ORxGWJtAox&#10;PEFLIq1erMkGI2tvyX96Zkp5LKqOFlVeFWKg9dCzRDD/hbNYaD8N+VS5YipaMVWRIEUTLCvBiKKS&#10;WYtTkVlRjtqxrahpbENd02SUjRCAGeoLylBSQ6vQ2GorY1qQXFSIqDwCxgyaU1eHcXOWoXnhKjTO&#10;pAI3T0ZyeQkVLR5R/F6BVyAV4Ez8LlFOLc/NQGsbV5nOc5FBCsw5ZclcT9UmtEaeawSB11M1xfba&#10;FFvUmOupziYpVOcwWmSTQM7Psp8UE623wGrh3xnJElWarJQ8jMpuyKO95lSKhcvEMkfwPPRUaT1V&#10;OTwvGTVpmVjiosEyx0BMGeCJRkcfrC6pRJOvDhmE1/hMf/j3ssOgfgPQv29f2A9yhNaog19IkALY&#10;xc8Trv7e8CagemYojSEU3oGB6DNwIP74bC/YDx6M0EgLfEO0sHNzwSBPd7h4uaG/kz00VqpzGl0Q&#10;M/Gm0nicSknAOWZHyb0XQhLVtJ02WlRYyo0wgkm7fDecNjnMVmwDOQiRWFhC2c2pTYkJEyGWLCz9&#10;vPLY2C5WALfVQItkKmYqbnN9F49/NWEYPp/4Gg62vozPRj6PH+a+hduJ1XhEGEV95blaUglIphYr&#10;bnt6B48p+ZeQynHvcHpH4OX32sZKy7DLeJ4HrX9QLM6EhmF/BS35/lj860YcC5X4Xj5mNmngGuiG&#10;ADoSLbOwIdNMiA0IiglFRKoFiYxd0RSnAkbDuGiukwchMPOmpzLiRYUjijk4meqbn5OsGmiloXVU&#10;fQ2ZSiCkkQQ/UgG8bNkiQl3K/RK4TY5qI0pmxSANqUWMjyOqitA2ZhhLDcYS5JoheailE87LTEOc&#10;1YKE+BhacGlfIkuR4ehhJpgRiQQxNlyBKa2k0tBikFyXTUtZQBXK4oXK3GZmXjQTPjPzoVIiXtxG&#10;FrGUkg0tpTYo4qoylaLFVmYQHFoDuYh5cYs6CQyRPKZc5NIAFJeVg+pRzRjWOBHDx7WhdHgDciqH&#10;YXTbLJQPH4uaMa2oG0u4x01EVkUlopmfJUMWjKxH46zFSoXHzlqC6gltSKG1N1Gd5dwkbwqERiqe&#10;JpXKTxUVWy3gWoeI2qYo6MJ5PnJu2gwz86hVZd5Q/u1im212WxSXfwOhC1dqHGNTVEIbQkWWv02O&#10;KceTYqWKR5XY4BVIDdwvLPfJVHK0VALyndJ4xfVhrCzC6CpqEjOw1DkAq5wCMVueNTXAHaMGeqsX&#10;j8X3Hgj/AY5wdRiM/vb2sHNwgJ+vL/y8veAb4AuvID8E0lIFE1p9BB1QXAwCBVRnZ/Tq1x/97OzR&#10;j/sM9vFm8YSDC4/j4KgqAUc3Z9i7uSIqWYuNL0fh0Qna4O+ycTIhBpcCk3CZSnyZFvoKFfhycAKu&#10;hVEpqdB3LbnojsjCHWOm6gO2DeQgvFTm2yzyDCwZlaWsNBWyS0+ANCnoDC/A+cgiHMhqwNbGuThf&#10;OEYp9kP/JFyKqsSxee9jz5jncWLmX3G5chaPKfmW6stjyT3G8lAAAVjKz7TXArHAamt1fmKdpbFL&#10;5sUFyOfgdNySymdqNH46SKt+PBEPz0Xhn53x+L09Dv+5Y8bf2/PRXKeBd5gbfGJDoEs1IoiOJIgQ&#10;B6cYKVIGxDGeFRDOoqJc5l0N/HzcaZ1D1HiC4nzm3MJ0zJnRisULpmH+nCmYNa0VKYyDIXRDUeFh&#10;aGBmnTypRTVUZTNSNgyvYqZOUdZ7ONU6NyMFBYyZ40ZWoXl0jZrKCL3E+Chun4LyUkZUxlmJvElU&#10;8AgqcY/EqlzClAptuthDXtzlrGEqszlNp4rQhnKdZElpuImiDZVsqLpBBAiBWZSOtjSCF7o08ggU&#10;Am8kFUiKXPzmwmR1PLnQjbyAw1ibKYUmbBkltCeNLYRUrPJklFOB86qGo6FtJoY2EGzCO6JpChom&#10;TEVOdTUiCxn+C1NROGq0Ut6mucswhgAPmzgNyUNKqJI8D0Ir8EkREAXcqNK0J8vEMqchhpWLLBNA&#10;n1YwAqUoothjCxVb5WD+fba/lyrLv9NclIj4oVnq75RMLJWV/J3ytxulkUtUXJSZRU/AVSXHCjGE&#10;FaNUInI+kpWVNedUlulZQQ61JmPp4ACscPDDPCfa6IGeGE0lbnIPQqQ+CH76YNb60nKqgX9QIFyo&#10;oo79+8PR3g52To5wIpTuvrTQfszBPl4YwGVS+gy0Q18We8Ls4DwYTq6DMXCQA5fZo3e/fujZtydc&#10;XR3x/aYiPDqXjhtHY3D/SC7OsoI575dCxU3DJaqwANwRSggJbZclB12cdtM2C7y2IgM6qKYsMi9K&#10;LFb5BsG+IxY8qhQHJ67Eh9PW4rO5b2L369swpnERJuWOwq20alzhsQ+0LEHbsGlYNOkVfPHBHqrw&#10;PNw3FymLLC3Y0vX0FF6ZlxsfxC7fkq4jAnubRRqwBGLpSlIqzOM+CE5jJIjEL1vzgX8kAfeTga5E&#10;/H4tFn/vYLlmAu7E4G+Xy5GazphhCkQglVieqSVPqZRH58gzrHRJEgdDEU5bKxCNaahDy7jRmMh8&#10;O3JYJRKijRhCCz1r2gRMnNDAOFqpbLZ0Yw4plK7NTIQzKxdRhKZPa8GihTORn5uOBFHnMQ3ITE5A&#10;ZEQo0iiqVSXS/ZlHlTXBQkeVQoW2WIyqq1OsczjhrautRI/YigxmwidgysVOAGJ4YctTGyyivsyN&#10;cqHZ4E7ntlRVbvu0UUggkKIuTLl4qcByQQvEAkok1SiKAIlyR7ICiGHlYC6ktZY8yuyXVzmUysuM&#10;O24y6sdPYQ5uQmx2HmLzClHV0ERbTbDHTSXAM5DLjG4uoq3NT0b+yFE2gOcvxZjZS1DbOg1x/KGe&#10;ZldbIxYVlkXOXf9EkW1ZN0Wdu5yDjvlV4BWI5fzFJRj5OZKgRjMPJ1Rlc3/+LqKqdA0CeSSdhm2a&#10;rP7Gpxb6qY0WJRd1liLzwel0AFRbE48p5yPWXopVKhVWIMbsBFSa4zHf3gvLCe9cKvDoAW4Y6eCJ&#10;YU5eSPH1Y/7Rw6DVws/TC84EcYCTAxwHU0EHD0Lvgf3xTJ/eLH3wp9690bNPL6ruQCqsMwZQafv0&#10;H4gBdg5wGiTwOqGPgz36Mhf3YZbu+afeeOvVdPztUi6u74/Gg3O82Fdm4FQgFSs4hfDaFFjKLWbe&#10;LgtLZDZu0T5fJ6Q3CcstKTIyS/UNE2LO3xaIaGG7+fmWXwKOjl+OmqoWDHYIwJLh87Hzpa1YMXc9&#10;YqnKlwoacWr4FLTUT0Gf/3HHpjWfY3LTcizMa8XjxCrmX1uDlXokrVhoQ7ay0zKYo1v6eqXh6sm0&#10;W5SXRRT5Ls/jJ57jA2ZrAfvO7BT843Ix/nOjGL93puBvAm9nNH7viCfUVObOamQVmOFm9IM8zE6e&#10;T+UfJQ+WY4mXB9TpFNjypgdLXARyaKdLC3JUN+ewikJkEry8tBjUVxdxWTqykqNRPSQXI2sIcVEG&#10;0ul0m5uG47WXV2Hd2hVY+9IqTGxpRHpKDCpKc6m22UhjXB0xtBht4+qQn5mAWNpk6WuOiYyAr7cL&#10;8nLSUJSfBYspDCtXLEaP+JosxA0Vy0vFLU4jILy4mVNVKaFqEjYBQGyyLIupyELskEwFiNhTsc5m&#10;AbmM0PMYZl7o1iE8Fq2kmSoWWcp1XC5WO4wXrZnbyXFk38iCVBTUDsMIgltHgBsmTEPtuFbEFuYj&#10;MjcbVaMncN00DKcC1zdPQ17dcFY0qczOGSgbNx6jZ9JCL1hOgJeipmU6ksqL/1tZqJZmfp+Blteo&#10;rCtBoRLKcrHJso0sU3mX0Am85hJxF0+2YUyIJuwCp6irTGWbUAIu7kH+NuluCpNKIF0araK5H5fT&#10;XotNNnIbI8EXgNWxuVybYeK2ZqXAwbT1UqFI67QxOxGV+kjMtvPCUnsftAXqMTkyHvK6kgpNCAw9&#10;+8L4p/7Q9BmIQVTcAU526CdlkB36OzuwEFIC22tAP1Uk9w50GkTVdVXTPoS17wDuZ+eEfvbO6Cvb&#10;9u2NP/T4E6Y2mfFLeyGu74tE9xHa2D/H4AdTMI76U4E1iTivT8J5KnB7GGGl8t4wZ6LTmGrrWiKk&#10;0ip9jQp7neVmSBIh5lSUWmCmOqrsSav75ZxX4eYRCm1gJLaOXY19yz7DvOkvIY5Z+FztfLwxZRX6&#10;D/BFgqUUX2zYCmt8FbY1Pqf6fR+E2tRWVFc9JICKLA/N66bCPm11vkOncOvJvCjw09FZqq9YzoPA&#10;35CW9NQ4nC7W4cKGEPzjRgx+v84MfD8B//y5AqPGhiDIKk+bDIBPpNyGyApTHjebqGVlHA7/RB0L&#10;t0kKRRyv+4LaEhRWlyElO5cKmYOMjBxm5GzUVhQpiOsqczGcAjCyKgutDaUYX1+MuVPHYFrrSCp3&#10;HebNnogXnluMSW2jUMPtR9ZXoYnWeXrzKEwcRxdaV4Eqgj2kNEf1L8t4iQTm6UA/T4TrNairqUAP&#10;qygwv0AscuwQkk0Yw3lxR1Mpo8szlXUUtbKWZTDjEkoBhBe4AGwmCBYBtzKLwIrlTiO8GTA+AVf2&#10;C+e2Vq4Pp3qFSV7m9mauE8WPLslE0Yh6jGieijpCPKp1JmqYdSNZo8WUFKCqsZWqPAPDub5+4gzk&#10;D6+nMtKy0kaXNI5F04LVaFq4AmPnLEPd5NlIrSzj+mTaVStzbLSCVFqVRTkF5jBmZ4FW1on6ivUX&#10;VTTkWpUqqwzLykZasOXvE8sv4MpU1FZAlIpHVRBir7m/QXVFSZa2NZZps6KU2uqZeWXb0AxbTpZK&#10;QnVDyfF4PuIInlppY24ShoaaMGegD+Y4eGNeVSXaopNR4+SN2RPGINHNG6F/7AN3R9php/7o6yzg&#10;2tvgpQo7uNsUuffAfuirAHeC/WBXAuym5vsOHEBwub2Dk4J/wCB7/PHZAYiPcEX7gSzcPBCJzn1x&#10;uH0gBWc/NqF9YxqurM/EsYJYXCQI7aZ0XI/KQYeJ8Ianoz2UlphgCsBXCcVVLbOxDLMk6Deo1NcJ&#10;93UBWI1PTsa1zDqsbF6CZ551Qmn6UFwoa8WxcSuQnFODxpThODtuDUYUjUSPP/RhRT4Nc2f/Ge81&#10;rsCj5Ab8RPsrz9mSIZcPCbEMAJEHCMitgtJ3fFuUV0ZZSWOYqP4T9ZXGrJ+o3NJyLY1Z93QEn+Wq&#10;rwWnm3TMvsn4141E4G48/vNrBabPtsIt3BX+8cy20fLkSH/4ycvPYoMJLeNLqp7/PxMCk3XQJOkQ&#10;kmqAmf/T1KpC5A0bgaLaFpTUzkRuFYWmog3lNW2oGj4ZFbXjUFpWh+qKoagdUk7bLa3RY9DQMBzV&#10;NQS2aTRBbqWFrkX90CKMGVGBFkLcWF9Bdc9C3dASjGoYivETRqG2tgpms4EVRQLyi7KRXZCLHiZ1&#10;kdPKCXSES1qOowm1gKkjCBYqskAtYMYOzeGFGMfaiKrCGiiGtUsUl0fyojdRsaK4XUxlJiFNYTbM&#10;IcBpqmJQ0Ivqqalkapu1Dc9NRGE9AW6ZiuHMuKMnzUbN+ImI4onHlxWieuxEKu9M1FNdG6fMpYUe&#10;zrwoUMSgmAA3L34RTYtWY8zcFRg+bS4SWfMZpGuGqvY0uwqsosC2BilWIjx/UT5pUBL7GkLgBEwB&#10;SzVOiVNQ28Tw9+D50hZLg1vqsHzVOCVdRarykkqMv5mobRj3N0llxuViyfWZFqXU+jybNX9a5Phx&#10;1dk8bir/DlrtDKs6ryg6iprQCMzs74k5/npMM8SgsrczKu3csGpSCzI1wfDs3w+9nQegtxPVdLAD&#10;+lF1B9I+2zMLDxjshP6O9rTHXEaLLI1Xjq6uzMK2Z14N9nTn58FwZE52dCf0zLwDHB3w1vNWdB+O&#10;wdVd0WjfG4/OA7G4c5RqdiIJDzuycfvVQpwhEJ0Etz0iHVcJ72U9LbXYam0SrlDt2jm9SvW9piO0&#10;hEaKdDddp3WWAR83/OJwpqIFQwpG4H//5IRl1W24GleJb+tmQxeej49e3oItK95FbGgcnYIrJjUv&#10;x5mWdbhrLcFV/wRc1xcoC91NByBP+lBdUdIiTWXt0mZQdVNxg3b/Nq24AHxLK7cU2vKvDO6Qxi81&#10;dloGgARl4HxKJB5eiMe/7loJbxL+/XM1ps6MxqAQFwKrefLw9kD1iFcvSwCB1kKXYVTvKApMYR6W&#10;B7YL5PFBCCLMAckh0KUZEZFmRWZBOYoqxqOyfg4qGpagvHENChtfRs7wF1A19nmMaXsBw8cuRvnw&#10;aSipmYTCqkkoGdqKimHjUFE9HDXM0SNGlGHS+Ho0Di9XXbkNw8oxqr4SleWFBDcJFVVcNq6BFUY1&#10;onLy0EOURRpyoisyESEXIRVLGngstI+G3Fhli8UCJw0vUqCKNVQtzgRc4I2QbCg2maoVX5mD2KoM&#10;xNCSR4vNLpJGIq5nJaEUjVOZlxLD9WauF4Ab2mbYIJ00CzUTJiI8k/Y2gwrU1IaG1lkYNXEmxs9c&#10;iHyqdXgeoclLREVzK5qXrCHAz6Nx3iqMmDEfSVXFVMRolYNV45pSXRu88rfI3ymNUKbihCdqK45C&#10;lJOQ/jfPyj7xCnKBWmyytChbuJ+RdlwAln2jCaF0Cal+YC6PkAzM+Rz+LkXlrNR4HhIn1CARKpl8&#10;hyi5FIFeKjD5PUKlMkmPRY0uDNP6u2OOORpjAgyo6+eKyoEumJyeheSgANg79MWzg/qjN+Ht7zYY&#10;zt5ecPP1gd3gwehlPxD9HGibCa/9YGcMcncjtJ5w9vSAO/OzT6AGHr6+XObBZV6wd3WCu4c9vngj&#10;ATf3xuDKzhhc3m3F9b1xuHcgE/ePUfEO5aNjQhZOBsTgAhX3bEi86lK6+LR/mNb5Mov0DwvAHQTn&#10;Oq3qdardVVFnUWHCLaOfDg6bBm1wAjzcQ/HJhOewI28sJtfOwJrKubi26nPsfGULtH5W9Hi2D15q&#10;WY6z6WNwOGYYDk57G51TXkUXgZXBGw9ppe8SZOma6iaUXcE2gMU6i5WWsdoKYFFgaYFWCpxq6z/m&#10;9nd96AaGxOI/93OAx6n425UyjK7XwV7raHs2dLg8ltZfPaRdijz/2dPqz+hjVPDKq0zk/UW+BNhT&#10;Xn2SpIVvIvdL0qgHt1tSopBEdUzNTEF2XjFGjplOYBegdswSxsClGNe2CpOmr8aUWSsI7UQUV0xG&#10;1cgFqBq1EEXVMylijIS8jsc3t6GmppYKXY1CxsnCwjxUVQ5BdnYmsgsLYE0nq2kUz/wSAsyLTCCV&#10;1mfJpgJwVEUa1Za5uEIyL5WXFjt5WIGyxUbCIPCKagu0YqstCnJaceZjEy/QMGbGECqQDEcUUEXF&#10;VQs2oRJli+BUjiWPayluGIXRtL/1E2dhwuxlqGmehOgiKnBJPgFmLp44B6OozE0EuLBhNGGyVQAV&#10;rRPRsmwdxi9+AWPnr8bImQsQP6QAIbSsorwChwCs1JYQS2YViBRQ0kKcw9yaQ3sr3UJcZ+vmEasb&#10;w3+YRTVmCWhid6URSz4/VWm1HWENodpKkUpMXEkkbfGYkUMwamgha9gCZicjglJNrASksY+xgd8j&#10;9l66teS8pBFLHE1wsgm1wQZMIrRLWYuPDbNieN9BGGXnjXp7P4RRZftQefs4yLtjqbJuVNeAALgQ&#10;SjvOD3RxhgNBHuDEfEsL3YdWuveAAejVn1m3H/ezo722o/1m6TPAHs8O6IlnevdEbbk/2g/TFu+h&#10;Cu+NxI3taTg1y4TzZVaczYjFmaA4nCec52iPz7NIa/QFfr4g6ivgivqytAczW8oILSruNYLTSWgE&#10;YLlfuNMnGqcLx6M6ZyScPSzYtH4zvnl3K96fth4dCfXo9LSgI3EUNjauRHxUKUZWzMXWddtw/Lmv&#10;0T77HVzLbqKaipLSOkvupbJLvu3SpuOmhoUA3ySwAvFNuoWbVF8BWL1f6QnE8lI19bqWoFRcD4/G&#10;/XmsZDbkYmieG/o49oW8pEze6uBh9KLq+lGJ5aHs8jD2QPjGBsFX3oQgfeXSkMUcHJCgVcosLyHT&#10;ZeihSQtBcGooglMMsObHID47DvHJsSjMy0Oe3KKak6FGOlaWl6uMPGnyeKxd9wImTpyMnPxypGTS&#10;Lg+dinGTXsPEeW9TrP6MMVNew+SF76NtwTsYO3UtRoxbhNLaZqTmD0Ni7nCklIxDSnkzegh4Mcyo&#10;kvviCGAcbbGZahRJdRKAY7lOgIlmBo5nLrbwohO7KPDKctlfgH6ahSPL05ihpUspHrHcXwZVyMil&#10;pxZWGofku4xcb8pPRtnosQR0DkZMnI3Ji9ehpnUqrEU8p8Ic5uEpGDlxHgGfiwlzlqBg5CgehwpG&#10;m1vVNhmty1/ChCVio18kwAsRw8Av/bUyQkqKgCygiI1WEItFLqQ9ZnaxlFCN+VkapPTMscFpYntp&#10;pwmnhctFkZU15rxYbBv8ttZmaZiSYngy1WRFQkOQo/j3xfA4RqsWMbTontYgZcnlnG2qzoqNAAen&#10;mdRvpzIyvzuMNn5YsBFNjp5Y2DQBo6m6I/s6YYy9Bxoc/KB1HoSezL/9HJ0Irwvh9Ye3VstpEAb7&#10;+Sg1dvLwwABnF27DfGxPq02A+w50JLT2qoHr2QH90bNPXzzTpyd69HqG2dkNTp7OmNKmx93TmejY&#10;a0XH/gR0fJCIndF6HPWLwTlCco629AIV9QIBvsh8K/BeJLxKeal27SxXVA4WFbaN1hL7LFNR5Q6N&#10;FedlAMWIhfhs4bvYvehjnGhZg/PWYnT4xdJmJ6IzMBZdCXXoGrECp+qX4eKQ6bgVV6ug7NYkqpsi&#10;bLbZNoJLcm4Xpzc1LNxGVPcGwb3F5dKVJKO1nr4gTabSH6y6tUSNA1mxmFMxPV6PAR52cAnxh6vW&#10;DT4mHwLMEu5NcJl/qbDS8uwTTXDlRWIJOnhzuRR5JYo8qlfetBBAoDX8rE3Rq9ekSD42JBvVwKf0&#10;jBQkJ9JtRYRibNNILFu2AJGRYSikQG3Y+AY2vv8m/vLGS5g2YxLiElOh0UUhOasG46evw6wVn6B5&#10;zocYNvEd1E/7EC2Lt2DKyh/QOPN9VIx9GQUjXmCkfB49jFQYKxVWQFWty6KMAhkttWTeWEJr6y9N&#10;Uv3DsQQ8cggVm/ZZgJf1RgIr28bX5CF+aK5qCNITHLHRUkSt5YKVCzlarHepZOYkwp2O8jHj0TB5&#10;HgGeiylLXkbl+EmIyE5CbHEehk2Yxly8kDXQArTOW47i0WMIJSEZkoWayTPRukwAfgHjFr6AEVTg&#10;2PK8/w+8osICjEAssAhsArANSFs+lsYk+dvkb1QtxlTgMFFfuggjgZUcLMtFddV67vt0XioCA5U8&#10;JJu5Nz8aWuk64nIZzGJkTWwqlIrBpPrYZTCH2Gal/LlRCmxdBlWcFYuRaj5MQ4Cd/TFzygy0zZ6F&#10;al0ERtNSj3T0QbCTE3o52cPBxQX2Hm7wCGJGI8Cu/rTW7u5KhWWQhh1zr+RhO2bjfk6OLE4E2pH5&#10;mMXBgepLRe7fB8/27AcnVx4nRKNasOdNM+P+6RJc2x+NWycTcfmNZOwOM+FCYBrO6uJVK/RF2ujL&#10;LNKtdFEyMAGVcdKXCbJ0Mamhllx+jbBL6eD6dtrmDmbTq1Tyq/5xuB5RSNDT0O5Ou+4nQzK5rYyr&#10;pi2Xtyzc94/HbSr2LdruO0HJVFC54YGWntn3KcDStyyQCqyivjc0Ntv8FGB1IwVzsowCE5C75YF5&#10;0uhFeO9JhWBMxF/TExEkGdegRaDFAFedl3ozgicttHoNi9mH9plKHKshwAEKVoFYgJY3CcoLxlS3&#10;Epf5xgSpbQRsD+7nR3stDWFhCWEoKM9BelYKXNwGobq2AkuXzsXQ6hJUVBZi4cJpWDB/Mta/tgpv&#10;/IVq3NKICU2NSEtOhKeHF4KCI5CcwuxbNxeNba+TkXdQ1/YRGmZ8Ssf5OcYv+prTL9HDIn3AYoMJ&#10;ljREGXihC7xRklG5XGB8qp7SBywtytGEVVloabTitrJ9XDXhJcCqT5jHCCEYYq1Vi7NSbNtACjNz&#10;qEAo+VCsdRkBHjlpPsbOXI75a95GWWML9MyE1oIs1DZNxYSZK9E8ezkmLliFksZxSi11WcyM0+Zh&#10;4srXMH7Zixi78DkMZ3aIGZKv+qwFYGkkCiW8orwqb/IcRHFDqXZyHtKwJXAJWBY1WMXWjyuNVtJ/&#10;K2oc/sQyGwisrBNwRYVlvcArEOsyzTymHCeK+9BaSy4mwIGp4SpCyH66TIvt2Ky0pAKwFXECPFdm&#10;5dB8K6oiIjHaU4dJ02ZjyrJVGFVVg7oBHmi094GGMPYmaA5UWAHYPTCAJVABPJAg2lN9Xfx91Ygq&#10;O9fBVFZ32urBqjh6uMPeeTDsnAZhoABNkHv26g07Fyd4an0x0MMZz/bvj2WzLPjlbBFuH7fi3pF0&#10;HEmLxkmveAIci/OhCbiop/JShS/rRY1TqMKpuMLpVX5uD+X0SenkMpv6UqFprS8R4k4qcCenNwOT&#10;cCMoEdeCCLsmnvBKkcxKwHRZVFaqpAzKCJJMK6O6snHHkGW7W4kwdlFJpc/5BkG8zuPIsdT0Cbxq&#10;HDa3VTdUSFeTzEtjGiuenwj5dX0ivq3IQQ4jwiDCGxAegWBTGEEOhHOwG1zkbQ1UYXmvkRuV2IsW&#10;Wl7xKYAKlApUKvJTJRaYvbmNF7f3fvJeJXkBmT4jAj6R/tDFGaCJCoFPiC90Bg3GjB2BSVPGo6g4&#10;C2Ul2Wqwx8xp4zFl8hjU1hRzOl4N7pg2ZSztdxrc+H/v9UxvODv7IjahFMMalqJ52rtomfMZmuZ+&#10;gQmLv0MPvfSRSj7kBS4gm5mBxT5HV2byMy9AXoTSaGUlgPFDswlqLhU4Q1noyGLbXTmipnFcJ7BK&#10;f6+orsybBWa5aHnxRtNOx1UyT0srNZeH8QKOLqGSTpiEUVMWoY32edHLG5BWUYe44iKkVVYhf9go&#10;lDe0qhw8edELKBnbRGh44ecloG7mfLQKwEsJ8IIXUM/PcRU2gEVZA5MjqHAWBa7Yf1sGFQhFjSUD&#10;i422jaySZTJQ42kjk2wnGVdGU4URUrHUAp9k2P9mYNWgJVNp5ZYhojzmk5wckiXDMqOQwN9EfSfV&#10;2Kb60kAWA2l3iGHFGVuRxm0tqgGsIi0VI8wJmLJ0CSus+RhWNATV9m4E2AN6B+ZeZycqsCgt1SLQ&#10;H26E11cbSgvtD2c/PzhLg5YboRWAvTzh4O5Ga+2JwbTX0gIto7IkH/caOADP9OuNXg4D4aGR/VzQ&#10;l8fu2as/5o2KwKNtJXjw5zwcN1twLCAOp6mu50ISmIUJI8G8TCAuslxhrrxqYNFzngrargqVl0Va&#10;pCUTdwRRZQPjcZkK3E4r3MlyTRNHuONZnn5OwDXCfl36cSXTEu7bhE1uxL/N5aKcd59aZ8J+g+uv&#10;E3IB97rcYcTpLcnAor4EV17roiCW0WEEvpvn0y3vT+I2e3KzqHQFVFlP+IWHwj8iDH5mIwLMYXDR&#10;MYoQYnmhmLw0TN55NNjgAQ+Lr3rFp+Rhd3n3kagz4fW0cJ5FsrHts596c/7Tl5rJO5p8GaV8ouQF&#10;aczY4RrkFWWiuCwXESYdigszMXNqM2bPbEZLaz0aRg9Fbk4yRtZXo6VlDObNm4bpXJ+fnwYvr8H4&#10;nz/0QM+eA+Hrb0J2QT3GtD2H6cs/YwZ+0g3031ZlXqiSfQVgAdlSJjBTdbkuXsY40z6H8MIViyxK&#10;KsosDT1x1Vkw8ILX8QLVM99KpSD9yQKwNGyJFZWBEVG8cCNYKchtdtFF2VTfOWicvgxTlr+C6ate&#10;Q3gKrXPrDDW+efjkOSgcPh6VjW1onrsKQ8a3Qp8ZR7BSMHL2ArQsfxkTlq6hlXhBdSNFFaVDk2Lm&#10;OckgDVFUybK2UVeihgKeWFubFbZBJWoqgIm1fqqwKhsL1NxfIA5OCVdAixWWbC/rxXora8ztBMzg&#10;dJPNdtNKa9KM/H5RaAsrESo01VxUWCk2KxWx6dKyHckSkmlihWNFaU4mxhRUYvKCxahvnorq8qEY&#10;Nsgboxzc1IPVnWmLndzc4ernDQ8C7BOshX+IHu6aYAyWriICbO9OBWZx8fNVudjO1QWDvDy4nwsG&#10;EN5+zMF9noyN7mXXH+5BBNjPk8APQn83N/Tq3QdtEVocMifjlI8VZ4JicCI4BmcFYMJ0WZSXRRRY&#10;QG7X0w4T4MtUZoHYpsKc0krLXUvtBFimlwlxhwAnUKu7meKVAncGxauWaulukhbkG7TN1wmoNEqp&#10;LiEWGSctI6pkhJV0D0kj1XUWUV2lvNxWHrCnRn/RhsvL1LoJ/NPRYOodxbTa+5IzsHJyFQLj/eAa&#10;6o1gazj8I43wDtcjwMKpMRiD5B1FIe7MwT4KYrHHLhFeCk55e6G8vMw7yv9JNrbZZpu9DlZvDBR4&#10;PanC3vI6UM7LS83cacldwrxhTo1ERV0ZUrISkJWXjOYJ9Zg3dyJmzZyA8RPqkJYWA2fHfoiNMmLE&#10;sAo0jRuJmTNaMG/+JEydPh5Da4cgRK/n/28g/vjMs+jd2wH+gdHoIcqr+nHF5hJS6du1NUalKwil&#10;aymqwqa4MUOoqLyAn46senpvrHS1REmXjMDCY+h50ctgDoHG1sJNgAixAGzlMUTZxZ4mVZQQ3iWE&#10;dSVmPr8e42YuQ2pZPcbPW40J859H88I1aF2ylvOrMH7OKtXAFZZFS8vSMGchJgrAi9dg3IK1qJs6&#10;hxk4V+VdW6XC7ErIdLTTugxbDhbFlH5aAUrO56kNfmprnw60kPHMopACcDhtrk+MVt0yKLcJyjbK&#10;CjMmyDGlxVoGggigcjyZatPNSoW1tFJyC6LsG5wawcolXNn6oBTOJxsRkkp4uU0Q1xUV5GBMbQNa&#10;5y5GzdhWjCyvwnh7X4xz9EBKz74IsneEM1XVhaB6BjNnGcPgG0b7pw+BmyYQjlRde653oGWWRi43&#10;fz9ln/syO/d3sEPffn0xoE8/9O3VF/Y8Vn8CLX3IniH+cAlwgaO3GwZ4uHIfF0wxmHA0PB4ng8w4&#10;pYnBGV0CzhG0iyznCae0TF8irFcIh9xueInqLBALwALyFWmx1hJcgnqFKttO0K6ydBLQDk4F4g5C&#10;3UnAb2hT1UMCrnM7BSVBF4BFPf+vSEtzEq4FJijlfTqV7WUIpRqRJbByO3U3FD+rBi0uu09lPxGX&#10;glk1SQhK0sAxxIVWlyoZo4cu0QQvoxZeYcyyEToFsLz1b5DWTcEnLdDeMQGqQcuHmdg93AtetND+&#10;STr4JtBSq9ZpP5uV5np5+6CHvHXQTLgJsLvZG6604oP1rARYaRii9TDGGFFaU4IZ89owa04Ls/Bk&#10;LFs2S93EHxzoCaM+CNLnW1dDB1ZZhLq6Eqx7aQX+/MZrGN00DrowE7wDg+E4yAW96Zp6SOOT6t+V&#10;vuAn4Ioai0oqQGVeAJVWZyqGNA7JyCMZkCEZV7qE5A4cdXOADKFkHg6TfmLuk0gLKf2l0hotoEgF&#10;YBXbmEcQaDHz6oer7Dth/mpMW/kKhrfMxZgZy9G6iOAuWqtKy+K1aKZFbluyDsMJqYmWQp8Zj5Gz&#10;FqJl6SsYT4DHzl+L2smzEZGXSlhtNxCI6krDmeRbdbPFkxz/NIc+bVGO4fmYiuQmDFr6IbY7qESV&#10;Bd5QwqhLNUOXbFJKHE6F1lJp/ZMMqtVaAJYMLeor6i1/kwwiEQsvMIcXUO2zbfAK/EGE9unNEhpC&#10;bOAyI/eRG/4Li/IxdvQE2udFGDdpOprMiWjp54pW5p+knv0Q/exA6Byc4R3Aml6jg4bwBrP46nXq&#10;Ht9BPt4E0p0Aeyg1lkYtJ08PDKBy97UbgD59+6J/n74EuA/69x8IB2nksh/Ibd1YEQTDLciLmZoW&#10;MkRLqIMxzWjBPn0sAbayxOIsM6wAfE5gZiaW6cUQ2xhpBS1LB9VYWWqBmttL6/RlBTBVWSAmwJ0E&#10;r/MJvNcEWsmmAqcoNDOyKPANfpbH9twWEAmlbCPbq0J4BWABVEAVtZUWabU94VWF4MoyeaDABWMK&#10;3hxXjNLGdAwIcMKgUMJJwOR/IQ9j0MREwDecOTVcB6dAOpiAwbTRvjYlFVWVRix5t2+Et3pnb2By&#10;CDSZYQhIC0Vguh5+yVp4xPjBM4ZqTJClVdpDXr4t+1LBXZmpvWih3UI84cxju4d4IzAyBAl5SRg2&#10;aijGNtWhpXkkaqtsT+KQe3/luW+j64epp6uWl2ahqUkeaFcFazyjXDSjWoQFIUYTAoP0+H8AX3RH&#10;ESUg3VUAAAAASUVORK5CYII="/>
  <p:tag name="ISPRING_PRESENTER_PHOTO_1" val="png|iVBORw0KGgoAAAANSUhEUgAAAT4AAAFACAYAAAAlEBCBAAAAAXNSR0IArs4c6QAAAARnQU1BAACx&#10;jwv8YQUAAAAJcEhZcwAADsMAAA7DAcdvqGQAAP+lSURBVHhe7H0HoF5FtXV6vbklt/d+c9PpoCAo&#10;dsUClt/us2Hh6Xu29+wFC4LS0qgiRaWDiChIDaGEAOnl9pvb29d7X/9a+3xfEpr6NPrQl0nmnvOd&#10;Omdm7zVrz+yZmYYj4WUXMtkIpC1mMilna/90LsUYZ9QxBR63axKMSfud/e/8yeg5zm72LPgI/she&#10;ZAey24yO2UmLGXumnq9nOMf0nkyG59J8vw7bY/Tv0DQ6Kc6FjJ57SNDv3HXPCTxgScieSHOb4jvs&#10;t0Xdl2IqUpYLTIlFpergV2ZvYOKc9MeyUVcylTyla3W/c15385tz73B+HThz6PEXhD917kh42YYj&#10;wPcyC39Oj5zz2atyF9uuAwg5MFR0/krFs5DAn9pzjh6ETYUDe7nLeSD3RDtpgOPcJcixfwI/Axjn&#10;ekUnHQefr7/6p23u7MF0Ouedm3PBOWbRgCt7n56tP7ZvP7T7wmib3LOdX/ZBh95jwXnPc44/Lzrg&#10;rB8Hw6GXHAn/vOEI8L3MgqNUub9STCn+82NW7XIayJi748Ch3J9ctFu1dZ6hfylGXaaQ2x64OQs6&#10;B6HHCQdOa0fPsx3FvzToWvGp3Lcc8vQDj8k983nnGWwvd/r58cUO5ja5eOCM0mCw/pyU5OKBE9l7&#10;FJz7nhsPhhc/eiS8PMMR4HvZBSlO1pykOYsMTbRMlPsHY4rHE9RKRcdcEzxpT+Ya70/xGJWWG4vC&#10;ukxapunBZ6UzNOR0wk7qTj3PgQMn8EYDtTRTo2hHnhuSUVqQbiAy6sTwCDKKoeFsHOXvMW55LDiM&#10;dHAAaW+vbTPhQR7nNsQtz2UCvNavOIG0f4q/J4HgJK+b4ju8fFeELzyYAgc6n5eiLLJpIzOVqcsa&#10;uDnWya80QNc1zCOLyiMn9/SdCf5VlDGdNnPeuUf541QCByuCtO4n+Fs09ps1me3skfByDkeA72UX&#10;TKWoRFSgNNU3Q/CT+nKbycYkQSvGa+KMUlIHsnTOuQ5p7id5hkobY4wS3KK8J5EMI5UM8bEEzyTv&#10;owYnU2nEuB+zJ+RUVoBIJU7w/QkCTprAk/EQ2IYQH90Jb+dDGH/0F9h74zfxwE/eg4d++FY88qM3&#10;4dHz34zH1r4Dj13+Tjxy5Tvw0FVn4JGrGS9/A574+Vvx9A1n4nFut/zyTGy+/h144tq34dGr34qN&#10;V7wVmy47A49uOAMb15+FjZeehUcvfAc2/vgM3P+dN+HhH70be6//OoZ+vxZTT92KxPizTNcQ4zCz&#10;ZoRbgmOCaUyF+UH6foIYPyGU4rczHxMGW4Q/gb7An8eZbYZR6SSBjFtrr8xel7I8jiPFfFQFkWZe&#10;CAQNABkFeGm+QzHD/DNwZFkZUGbbY3M5eSS8PMMR4Hs5BuqMmEhGzE0t+1lmJoZiu9QtHTZGx4sd&#10;PpJlKFRUgSMIcoiHkCRwRVMESl0vnZTCM6YTus8Jtpfh9dFxhEa2wbXrd9h5yw/x0IbPYvO1n8fW&#10;G8/B9ps/jn2/fhf2XXMydq5rwe5Ly9C3vgQjV1Vi4poqTN1QDs9t1Qjd34rgpnZ4nmiF68lGeDbX&#10;I/BkHcJbGhDb1YLoribE9rQgsqsB4R31CD5dDf/mKvieqIJnUxX8j9Yh+HA9fHeXw3vjYgT5XPdV&#10;FRhaW43Oixuw/YJG7Lnqlei5633Ye+t7sfNX78bW6z6AJ674MB646KPouvU8TD54PaJ7HyHyERyT&#10;BEQDIUWxNvE/AhpBLZUic2beJFPMuyRzkkCmDp9MnDnCaKRYdQ8zzhiz9bLoN/8o83S9HRNo5hif&#10;nci+70h4uYYjwPdyDKYzMp+MklCvqKxSPukbdUoshfTNkOyAycY7qLt2jV1HZUzyfmMjMZ4Q8imk&#10;wwj7uhDxbEeo5/fYdff52Hbbt7Hvrq9j4Lefx/b1p2PzBS3Yemkl9v68DAO3V2PqwUb4HmtEeGsj&#10;kp2NSA3UAePVSE2UApNFgHsxMHXIVscmCrivyH1X7jx/e/K4nc/tAm6z0cVj49yOLuS9vMbNa3Wv&#10;9scY+Z7MeBUyIw3ASDPivUzL7jp4nyTYPlCGyTsr0f/zcuy8oAzbftSAR75cja0XvBL9d52DHTf/&#10;J7bc/F1Mbb0D0cntCLt209ofZEb4GP3ELT/iCT/JLdmwAFAsTljmZL2BXEbsOEGwVAZnz+mabEYr&#10;Uy0eYXv/POEI8L3MgiDMaXGS+UqDluarmbDGKBzwM5jLMjszwYwNUuVMWXmWLEYsTjGd9iAd6Eak&#10;92H0P3oFtv78k/jdt5fj8Z+2YN/l9Xh2TT46rivH2O9a4H24FYmtbUA34/4apMfKkCFoZXwErkAx&#10;saIQCC6m5bsQycACRILzEAvORiQ8E8H4DARjMxANzUDKN5PANpsANpdxHlIEuaQ3D2nPPD5nDp83&#10;k3E6nzMNGe90xlnZ6+fwHQuQ8s9HlNdFonP43NkIxWchFpuDRHgOUoHZSLp0rQBzATJj3I4xbUNV&#10;QG8T0LkSmR1HIbR5NUb+uBTdN9Sj4+JK9P6MLPUnK/DgN1dg2xUfRM8DP4W3748EtAGy4lHmlI9R&#10;RrHjGpMgk0slCGIGdkI65qvyWLjGYOaumb0qEwGezh8BvH+WcAT4XmZBqiPAkquItTGpvY4glyKY&#10;JaiEMleljzEqWYyUJJrkNfznBG2DfMAYIuNPoP/+n+GJi87EzktOQ8+6Y7B3fRO6b2yCZ2MbEs/W&#10;EiTKyKBKyLTEyMqQ9lcQtEqQ9JFx+QsITvOR9s1hJDARiNK+2TzPrZcAFZyLTGg20sGZBMHpSPpn&#10;Is6YDMwiOM0i2DoxEyDIKQZ5nM/JECh1Tyo4nXEaktwmAwRLv3M+5SdQMib8BDq+I0mwS/DeBAEv&#10;5Wf08n6li+CY1G+lIaztXD5vIZ9RQKAtQcbDb/NVEBwJiEPcdlcgs70KkY11GL6NIHjlEnRf9irm&#10;yzvw+I/fjD23fA2u7t8hE+lmHgYY1eKp/MyWCBEvmSQ0kgGGYywL5r/ynnsES1VKuoZXHsG+f4pw&#10;BPgOY5DQW3zOv4PBVMgucBTKMVHFL+wmneR/B8assZ2KpnYmtTllEjRZCXxpop5jauWUkn+DHkzu&#10;eRqTj96CrVd9Fp03fwh9v341dqwtxtivS5HaSJB7upzKTxAYoZk6UUNAIBD4yxAjk4sFChAj2DjA&#10;NYOgMoOgp0igIhvLEOgyBL00mVrajjPymrQBFsHLR+bm4jEXAU7sjeCWCZHRhXj8kJgmyDlxmgN8&#10;BMyUgJPXJ4NzGOeSMc5FPMT9LNBmCG5gTBM844wRvjPMe0IEvAgBL0ZWGIvwGZEZiCvyvYkg08aY&#10;4n6Ex6IRPi9C8zpEs9lFoB9jHgy0AztbEScQen/XgI4r67F9zXIM3fJePH7Ze7D7dz/GWM/DiLgF&#10;hGFGMu84K6EEAS8aQyQRQ5SVUpwFJNZnqEdzWO18YoIKansVKFqBMuq3KjULVt65jVOOB38/Nz4n&#10;vODAkfDXhCPAd7gCBfK5wOeYmian+qMombfzzjkn6IAd5BEqjZm46qzIIK5mPBIP66yN8PpQttcy&#10;5kZofBu8e+7Fs9d+C13XfB6Pfv8U7N5wHAZ/3YLg/TVIbSPL2U+wmyghQ8tHMjSfpqJM04VkU4XG&#10;7BLeEoQ9pVTuQsTNJBVwUSQUCWgZApNYWypA5kUgSpKVJQl4qQBBjDGjrZ+mqsxWN8HMxWN8Bnid&#10;HWdME0zTAi4CK3w0fS1qn0DEaKzSL/OWbI0xQQBMEAiNNcpkzprFemeS4BkPK04nwM1AIiTQFFjz&#10;HdxaZJqVLghcc9eLkZI1JgmUcd4TNQZJMzm4iOQuj2yXjHe0EZmuZoQfrcToXTXYenkDHv3pajx9&#10;8Rno+dXX4HvsOgR6HyPj7GWZkRGmg6x8osYErV2QZYa0miUIfgZwjgxYeZo57Fxj5f4cWcjea8cd&#10;OdBpRefP88KLHTsS/sfhCPAdrpCTVouH/shuJOgm7M6xrKhb0CHtC/Zk4oo9qGFdJq2usxD3E1w6&#10;Mb7tNjx13dm4/4KTsG3tUehYVwXfb8jotrUCwy3ITJQTgBYRKIoQDZQj5F8MP83DkLXFkR0R/BKB&#10;+QS+hQTEBYwEHC9BkWAUl4lJ1iXwSXGbVnscQS9Ns1NR5qjYoMBFbM3ZiiFyn2CZ9kw3oDKGlmWH&#10;tiVjTPMdGUZYJPCpvc/2aTITDDNmUjvsLmPv1btk+tIszr4vQ5aIXORvMC3gO8BrbJ9pyRD8HPOa&#10;9xPgYGa2GCi/j2wyRAYYEWj69V38fkb48/n+Au4z3/wEQn+pw4x3NCLy+0aMXdOKrvXLsfFHR+Gh&#10;n7wZO+74PkIDm1gBTWULh0XGgko5VNxA7lBZcLwCSd2z8mCnc9foj+5h2RvX17EXi8/dPRL+xnAE&#10;+A5XcKTZQMvMVO4rplMUZ0a5Sqi+j/OYwEyczkyk7G3mFSHMcw5lQ4QK2oH+bTdj223/jYfWvgFP&#10;X74a+66tRuD+RmB3CzBO0PPkM0r5HYWPU+GjoYUI05RNBBh9i8i+pOBiW3MINjJfZa4KQMTcZhrY&#10;RUMLEA7n0TzMQ4z3JwmQYmoCJQiUZPqKwcnEpSmZZEwY83LM3gyByolKh8MILZI9ChCtHZDXJfje&#10;FFmczGVLg6LMZUYDSgGemCYBKxEiUyNLk0msdwjgjGmS0YHfAHWKEKRTNHej0WmMTBfBPU0AyxDU&#10;BdgxmsVRA/aFBn4Zfis8/DZPERITi2milyI9WYAUWa8BO9OrrZNfav8kCPY3I7G5GcM312PzT6vx&#10;yEUn47FrPoPRp25HcryHtZRoucAPNIFZiVmZsvxV3mq+YOHKAlYnsDi9042SBTqWuY5LLkx+rENF&#10;53jQok44m+zukfA3hiPAd7iCtesI8NTLSlijwDoN4kmL2pcHWYR1f0w+ZPKzkw9ZJEHlVtsRUS8p&#10;VsDrvQNwdd2Hvb//Lh6+8HQyjVaCXRs8D7UisYdAN8Y4UQ1zE5G5KDZ0AGgEDFngIHsSS9Nv57hA&#10;haDEY+AxY0pZxiRzNBUgOATFCAkkAbWv6RoH0Mxc5T1qaxMAOe17Yn3ZfaZBDEs9usb0DqQnC2x8&#10;TowgFpapyRg3E1Xp1POy7I73JghmCTLHlLUjKq0O2B2IerY6RUJ8poff5RJzm0fAm4lAbBpCUYJl&#10;eBGfWUigJdARPK3NkECXcpHd8ht1b1KmvL6VlUbKXUCmzMphSqyU6VD7Y3Q6sYwASFA30Of9YoXw&#10;VQJDjQhtasD+X7fg2Z8txZaLXoNnbvkKhrbejqCrh0AXJohFEKfpGyUgJlj+AjPVc6kkWb3cZtQr&#10;z7J2KkjhnLa8hlQ/kZLztGRBUHgE6v4e4QjwHaag2tuJVo8jQSBMEAA1esJqfB1PR4hrHqRjbiQi&#10;YSoojaAIBdscYt2I+bZh4NFLsOVnb8Kmc5vQeUMTJh9qQbpzOZldG9IT6q1cSCUUY2Ekm3FY0/Oj&#10;A4QCCMWDoMjfuahz2vJ6gZnuOwgwDlg5bEyKT4DJxSwYKeZAz4l6psCQkdcJKB32x3QGHJM6SdaV&#10;4PEkQTVNFpYiqCTDBJkIgUhAw20sPIsVAc1eA96sCWvg7LxTprUD9EyH3mO9vHP4XDJdPjtOszpl&#10;7jZzEYnPQCiutj7ebz6DRTxehHA8D+EYAZJmb5JMUZWCvUOgymvjPBYLE4AF5qoUzFSWqc93E7zF&#10;MOEmyx5hBdS5FP7H2rDtjjo8uK4Gj/xoJYbu+ybCI/ezXN0sdSDEOi2eohwQBJNRgmI0yPJWR4g6&#10;P+RvSfkQy2NMEvCCcjpXj37233Og7wgOHpZwBPgOU5A8SkQFcopxsT3bt5Y7R4QzahD3IBMPURuc&#10;mzRuNjy1BVtv+TI2ff84dF3SirGbqpDc2YzMENmFqwSJyflkJgICKqeYGpVPPaYyydQJ4ZirTk+p&#10;zE6ZhTJF9VugJuCy6OW+zEMDEjEtMiwCjzoNzHTkM+x5YkMCMrExgQ+ZWA4YcgBkLM/e4US196mt&#10;T21ySQGIgIkMUNFAjqCXnpSjshySuXWJXanDRGb2dOuwiBD4wgQd9daKqYm1Gsjmvo/v1PdZT68A&#10;j+8VcFpbntoMp2jaTvA93E/RnA1HZiFA01ftlhl3oTldY7gBsdFqAqR6tQsJnjLjBWj83vA05gfZ&#10;pEDP2KtA1clrCDzJVK0dkSa55bmaDFgRJeWsPVmDeH8Vph7IR/8vFmPzBcuw+arPwNX5BAF0yoCO&#10;D2L5hxHPxBEm6BmnU6WnnnpFssE42WCIABlXhZmVqQNYp50DP46EvyWwBI+EwxFy8pgzcSWujhmj&#10;thxW+RTjg3O/gco3hIHH7sL2qz+FXeuPQ+f1NfA90YxEZxMVtIEKXITElJRuFmIEojTZiXopzdVE&#10;JqJYiExRAyMxs4OMzsDiAEDJnBSIMBpAZcHNx3sIaA4ro0LzWrWz5YDPop6VfaY995CYu8ba74wd&#10;OiarA3wEQJmLBJFUhGCiqLSbw/EiggSBz72QYEQzlQCWIoAkCDBibeo9Tikemq5cenLfZenm+wTa&#10;0WmIEbQT6pGWwzRNUgQYfWTG7sU0YctomtYAu+uQ+WMtor+oxPDaPIQeJlsbbgHGCmlez0OYpnKQ&#10;pm1MIKf8lFuOItNhIE+wTanzw5fHNM8j6LFy8TquPEmmJzUxn9+3mKyzBsnJFiS2tWD4V7XYffEK&#10;bLn47eh7eB083Y+y5IOUhKR5Csot3YbBxbknhid/TcpLkuxQ0WTqCND9XQJL+Ug4bIEyLG//VIK1&#10;eSzOrRq0KcDqtbD6m8ddAxh+4kY8e+mZeOa8Zkz9ph3JbQS7iSrqRCGVOZ/KX0AgKOA2j+xjPuIE&#10;P41aUAeEuWVQ0dI+tW05Pa4OQGTBwYApZ6Y6SiywFFuSs7CBp5m5AhEptnOtcw+BUZHncm4hzwe8&#10;F418j3MvQUKAFZ7HtJPJqS1NvnWMiRgBPDrLelTF7sSq5Pic8jJ9boKWRmOItflokpIditWJNVqv&#10;cfY9DliL4TmuLQ4IysWGbJHHojSX1RFirjIj5Ug924L075Yisr4ZY/9RhOGz8tBz6hxsfe00eDaU&#10;Al3NSI4XsWJZQHY4B0GmKyb252ZaXARR+S/q/Tye0PfI3cafTzaahzjBNU6AjjP/k2oDVMcIzelY&#10;tJjMtYT3kmGOkAnuLIb77nJsvawJ9/3kNOy793z4hzdTVmjuphz3lxS3SU0qwXoxFaOlEKEZrFkW&#10;1GZyCMs7ZPdI+BvDEeA7NOQk6wXSZfwtt2t79usAm3MATgfF9sLxKCLRCNJRntPpdAax8d3Y99tz&#10;8dAPX4F9Vy5B4D4C3R6ykXGyEX8VTa18U/AkFThO09DcTkLzqchkPzT9kjymHs4YwUJOugZiUnwB&#10;jZmyYkH8nQMjRV5jzIjPzAjsDNQc4HA6O/hb+wI+M08dJmkdI2bm6vnPe2YuZgHTXFn4HGsH5H3y&#10;q0OIbM6TTwARAJTx2U7vcjSSZ8wqEpuJeIKgHacJSgB0zGiCDIEmQUCPCVDMhHae7ZjczvMdtut8&#10;h/kMEqDkC5jg8RAZZpTPEwBhVyX6fpyPbW9biN6Tq7GvsQTdZaXoqy3AjuOnYfyCBUj2VCMYWYxQ&#10;tMDpxfYuYMWkSJNZ7FF5yrzOkLGmuXV6m+VgPZvgNhMxmtJqj9RIE6VdPdLm68i0yKcQTKf1DHsJ&#10;soMNcG1chb3Xr8Z95y7FnpvOQaD7XtK+SZObBC3heIw2QUyyE0JCKCjgozw5laY6QtRB5vw6IITZ&#10;6GwO+XEk/MlwBPgODVm5eYHgZGXJiTJfuWO1sdrt1H4n0NMBIJKIwh318CqaL6kAfHu3oOPm8/Ds&#10;mtdjz5XlcD9UiMxQCZVpAVJRAhrZTnp8Pk0yRpdYxXREyWbkeKvexwOjHbRPpU5lG+RTUQISmYjD&#10;ggRQMskcsyzH/pxeXDIRAzoqsEw0+eUdAmAO8Ikl5YDFMSOdqGcJ+Hjvc2IWEA+NMlep6GExSr4T&#10;owT1PfXAE42MS4DtK8mwWpHprkami0DfTcDvqwQGCI7DjB4BZD6iwfkEsNmWB0qb46/nAJ/a8qzt&#10;UOmliZzxzEVqchEykxVkXNXM7nICXyni3nJgbwu6vjwPD62ahu1t+ehZXoae1cXoftV89H5qFty/&#10;zEOiu4omciVSrlo+g/dMEaCmiqynN0HwVZtfSkDK6Hwz38k0qB0wRhM7zihTXm2NuV5vx/TN5i8r&#10;KlUk6ehCMkOywYlimtatiGyuxwDN4KcuXIlnf/5pjG+7n8jnp/SkEM8EEE4GnF5dgR5jbjywgM/p&#10;DskJYFbu1KRix7JNKSabjEfCS4YjwPeSwYE5Z5dbR75M7Ezg5Hil0/yp9mkDQf7T+UTKjcm+P6Lj&#10;3u9j409eYU7GoQc0TIoK71mIMJUnGCfzodKk1K42SUWekLmUVR6aa2JOjnNwNgrEeJ/Gx6bIMtTL&#10;CLGKbLucsS8DPl7D6512P4KUAVoWQNT+JTMwq8ACVAMtA06eN1BznuUA2kEA/LORbEcdD5EYmSjN&#10;wMzuQoyunY1dH52Jng/kYfJztfB8txau75TC880K+L5dB+/3qxC+uBrx62oR/0MtWRpZsKuMIF/E&#10;tC1gVB4I+AkuWaC278pt1WFCgE3uaEDm2RW8fyUy+9v5jFaA29Er8rHzs9Mw/IUFCP6wFLGr65C4&#10;uxmpzc0E3zagg6bu70sQu7kE8QdoGu/l+8eK+T15iMVmIxwjg2RZpDwEQbnOEAyV/0l+p9MppLTx&#10;21k2YnkJ5lWCZSbWboxc6SfwRcUEQxp3LCAkQ/TQDB6qRHprA/pvqMCjP2nGE9d8EKO7b+S3D5tQ&#10;JROJXF1KmXJ8P00A5Q/If5I1ckRGgZ0jk1bZ6rfVzEfCnwqUoCPhhUGszqllJWg2YFZ+VpQv67hI&#10;R7mTQFrtMMJAM0ckdGH4R59B3wPn4bffaEbPL1oQ3kzGMyI2sYgsZT7NIZqvatQnA9BAfI0/TYUF&#10;alQgKooDSFlzU0yHSqOeRbmIJL1UIDErsp8Ej8vUdRr/BT68j4AmU8t6QwWKBnxOu54i/AuN0WgY&#10;GybJPqyTQY7NAtwsuBhTVBT4HQTSPxeVBrHNKFlO0pOHzNMVGP7iPGxeQfBrK0fXsip0HEXGddRi&#10;DK4sw/DyKgwsL0Hf0fnoOmke9r5tJsa/Pw+x+5iubmc8cdKbj1iWYcm0dXqlHcAWGwMBKvh0AXZ+&#10;dyY6z14E/7cbEL6iBvF7yTb31iLVWYX4lkKkt/GZ+1gGNDcxRfbpWspK4Giy0GXY/9XZeOqN0/DM&#10;J2di8jayzv1lLI+5CCem0wQmq2M+ZybIlF0EP+WTokaa0CwGTWK4VK4aaqdmCPU6s4xYnknmg8o2&#10;xnxRM0Wc5ZD0TmO5kdHzGTFWDkm1aU4UILG9FEO31OCB71Zh26/+A4G+zRQnMUBJIiEuJVmjoAn9&#10;NI8icY1WsXYdEOTWIi8gZFrUfUfCS4cjwHdIsApVzM2ckNVup5iAZjyWJ77wDzHWxMkghTHmNERb&#10;O14EkbFd2Hf7udh0wTHYd00Jwk9QeffT1JPvmFhCnMoaofIKKDwEs+xQLQGbQEaKfbBtTb9zgEJF&#10;z4Kf+axZh4bDDA2UdI6A4EwiILCUohG45PbB58fJVqJUtpiUbFS9m2Q6m9oRvqcagQfJbroYXXlk&#10;LHofxcFALwd8DphZO+Jz4gtZoE02wO+MhgnoatPa0gD3vxdhT1sp+hpWoL+pGfubqjDYzFhXieHq&#10;SkzU1mKqth7jVdXoay7AnpOnY99HybKuYd7tWo30ZC0iofmIR/RO+S46bWnq7FGnDyar4LmzDE+9&#10;bRp2txdhYEU1dp86B31fmQU8TvbmpSlN89niWAVS2yvIDFv47GPI9l4JPHQcdn9gNu5fOg2b3zof&#10;sTtpjo/U2TRbYntytUlPzOV7FjAv1eY6E3GBmsxgVRhTBHhWaBlNu2XfzyiWZ+WYi8xDVmramuuP&#10;lZtmlplPsFSlJwDnt402Iv3MSgzd2oqHvleHfbd9CYGRJwh2bmQiET43wXRRDpNxWhgZm1U7pko4&#10;J7cCRdXThndif0eA70+FI8DHIOGRCElU9NdZPUxS5MQkJUt9F6pmNdddOB1BUNOy63r/BPp+swZb&#10;fnAauta0IvQgzazuJioaQc9VQiAi8NDEiclJl8CiMa1mAhHg5BNm7XHZSQFk0mmqJgd4nOiYrAQX&#10;ASQBz5xnLXI/TAUkCER5f9zcVaRUvE+mIVlRlCAVp4KlAouQHCqD+7fFcF9UjZ6zF+PRt0/Hrq/y&#10;/EYCxEQ575Ny85lS1APAJwDmvgHdnwE+KTnTFKeJGp9cDDxWAe+n89DfWApX1Wp4alvgaijDaFsR&#10;epcUYF99HnpqFhP4mhCuWIFg+XIM11dh35I5GHtvMeI/d8zVeKQIYQGGRk5MzmMezkVUbZwhAs/+&#10;KrguK8K2k6ZjuKYeE5VteHbJLHT9J0HxKVU6NIN9NJldRUg9U4XeH83Avv+ci6lzaxC6uB2pi1Yj&#10;dHYrdh+fhx3vI6g+QlPZVYsQwS0RJRi5+I7RhQRbTfAwGyGCYTA+zfwNxeYEjKowZPIeGIHynKhj&#10;zJ9sWeaiKjJnlAzlgsCXkGkcIDgT6NN9agNsw+BNLXj4x6146pdnwz34BGUwCX8qhQgr4pSWDohp&#10;GYEIBVCzWMhHkNIrGeXGqcBltZiIHgkvEv7PA58JCLcCvtx6CgaBOigfq6yJK6tWHvjhlMbbCvQi&#10;mOp8GB2/OBtPfqsGwfvagT4BHs0sKb6HJhaFW+0+cttIUODjPiqJMTwCnpRAYMetZh451BH4+Yqi&#10;QfnW7iawE+iF5hHw1GY0n6blAoTl9hIhc1PbGJmJWKLamCI01eQGowlEk9vKse8bM/D0q6Zjx5KF&#10;BIh87DpjLiI3aVZjsiCNSaXJZgzSwNcB3BcC3wtBz9oHeZ+iRlGkxqnET5bAfc4s7G8oQKiMAFPa&#10;At/yxQieWYGRDxRjFxlWx+sKMPDKSky2NCBQ2oZAxVJMVdcRGPMw/PECpB9p4vMqCBAEeO88pKZo&#10;9pJVRQk8GouLvdVw/7AQO5fNILi2IlC/EttXzEH/d3lOfns05WMu5scwzeZ7mrH7fbOwZfU0dJyw&#10;EDuPmYOh15Qi866jsP+UAgx+k/nU2cSKqgAR5l2S5i5074QqFAJ6dIaxQGv3kwkcVjufonwUVT4s&#10;G/VMc+tEJ5+Uh04brKKTX05eMS+VX8xf3R+hbMRDeWTopUhqZuuxSkS2VGPH+krc9/1XofOBXyAR&#10;c0ko+Z/WRjRqPb/kgDR5QxTTMGVWFbZ1tTlynI1HwgvDEeAzyKPJSrNWXvM2fEhHhHlqRCHQ2fwa&#10;ZH5hnoll/HB3P4In138MW85fAfedLUjsqkdsspoKk49EJA+a+SSptjybCYWKo54+gppYg8xBp2fS&#10;YVM2Gafa4ARuBjIOkDwf/DTvndr/IBCgqZUKiImUUDHJbPrbkNzewFhN8GUcLyVgLDRmFBXz0CQG&#10;+5ox9n2yo/YZGCf7Gq0m01k5D1Pn8RmacdnDrZemm8xl9agK+GReG/PLAd+hoKc05iLFiOa09q0X&#10;2VWOzPZaDHxlDvYuWYTxsuUYKW3E2BvJLC9bBTx6MpKbjkf6wROR+OUquP69AvuPzaMJTEba2IC+&#10;2iJ0nDobnksIxn0EMLIhaxbwqL2PZjtBCP5iYHMDXJ8vwP62RQhULoWb37TvuNlwreG5AQK6T99T&#10;SEBrROqapRh6YxEG6wnI9a0YoKndUbcQ3asWYeCshYjfyeumyBAJWqqk1LGiiRxslmi1MaozQ+xO&#10;TE95SqadDqksVL5Mm8YMu+SSk6sgmEfZ/MmxdnVSGRCa+47yV/lF8KOcaMbpoIemtBg6rYSURti4&#10;CoDeFgQfWI5tFzRg80VvwNTmyyiYI0jQ6oizUnZWktP8L2J+CVokapNW+/RB4DsCfi8M/+eBLwtz&#10;FKIkIsm4DRWSmCQ08aeIneQoqY6LGBVvHzpu/ybu+/YSDF7XgNiWOqRGy1n7l5BdLUIoIH8ysTwq&#10;iNp8yBrUPuW4plCRFAmAUgwNfLcJA3LAQWBzFCILLgIRiw4ISREdtqgB92QX7kJk9pYjfHslgpfU&#10;YOTLBej7ymz4f0kA21FH8CujOTYPMbU7kSFirAHBq2lKHjsHboJEuOI49DaScf0HgepZgqWHjNGt&#10;6arUOyuwpWKqI0Hpe1HQOwjKTlRaec6r4Vtkv1tXov+/8rFzeSHGalahv7oRA+9kfv3mZKbt1Xzf&#10;an7rUqarHemHW+H5j1J0rpqH3qZSxjLsXjEfPZ+g+fkEAUzD9mzIHgEhNAOxCPPJW4n4PQ0Yelce&#10;xhor4KO5PFHTiME3LkLiFlYGE40EsQXMs0VWMbjOr0L/CQXwVDfBXUFTsqUCHSfORud7CDhrax2f&#10;SvkeMs8QZvkQ0DJ8Z5zfmiLDU/6n1evOmCQoxVleMZ6T87TT/rgQ6Sm1QZIp8l6nnVZlx7yxPFNn&#10;k/adfFKFZ36Kckon2IXdNHv5Do0PVrufOkMEphmPrIcKoKMMrlsX46kfVeCp6z+OwMhmk0maHzR9&#10;hXUEOC07wBrb2qjVzncE9F4y/EsD38Ei555+HDhgxqxFOQpoxtx4nGwvQdOBtWiYYBdMphCM0XzQ&#10;GEv/MAY3XYetl7wB288jk9pIZRyqJ0gUE1SKqQSFBBkyPJo6TgcEhZdCrRmANaRKwGfzyQncTAmy&#10;ppAxPyoZr8/FHLtSD6Y5FWcZocazqidXbXFJjXMdzofrttnY9o5p2HnUbHQtX4Tdq2ah990Euisq&#10;gV3tyLiqkPASzGiSyfROPUQz8yMLMNJQgUD5Mow2FqHnQzMQfZBK7+I97kVMP01ogqWxE77PUdZD&#10;QU9RwKe0HoxOexa/v38RUhtrEPl5O0Y/VInupsXwVi3BVFULJk5tQPQHqxC6cxl8j5YhNkiQDsiX&#10;rw3p69ox/oZyDDVXYaKlFd0NpdhxOhnrbXIxqURSQ9z0LQQHzeyi2WlCN9Si87R5GKmpg7d8hbUR&#10;jvw/MreHlvBbaskOF7BsaPZ2NWLfV+eR7c7BRGUjr6+lubsAo1/i997VSpN5Gb+f6SbQ2xhhte8x&#10;n7Uokqa6l++jM2cggU0ML8w00NxW+1ycZaOptmIEMKVLHRkgM1ee5cDPKgbuW14K2FiWjsuL5ILP&#10;o+xIfmKsoDRTdDw613qzU2S4KQJiWsPxPATUCYL9jibs+kU9Hj//ZAz8fg2S4720SqJkjVFktBKo&#10;+trI+AR+apjWqCHJuIm+I/DZHZ43o/j/Zvg/AHz6y4LOIZ390ZRAEg4H+BQysTgFJ8xakyYvLwnR&#10;dIhjAtHgZuy59d9x39frMHZbNZWIZuRUEaLhApqSCx2frDGyr6n5BA0KvMwg1eQChuzWieoA4FYC&#10;zWusE0PRAMZhgAYmvMeAT8Om+DzzjSN4RuUoSyaSCS2gEpBdjC6G59Y87H3VdILEYkw2tGG8voFW&#10;60L0vnU2WQwBZSsZ1aRMPioxzVh012L8B4uwb9lcuMjAhuuLsfs10+C7ltcON/KaIsaFVPp5TCPT&#10;ZdFR2ucC3wujTXFFgMD2+Zj6/gxsfcUMEq1i+OtrES2vQ6ikCaN1ciKeh2dPm4anz5mGqQeVrjLm&#10;Hd/98Gr431+PkeoqTJUv5bYJe04gG7ua4DjCfA8wbfwOx3+OrKy/Hv5LKrH7mHmYqG1FoGoFreIC&#10;TJzN8tjSyjRVGPCl1BzwVDP2nD0Xu1oKCMDtGKqrwc6Tp8N7GQG/bxmZbgXzXiyMYCY3FAK/AEnj&#10;h+Msl5QrD+kJMkc3TWimF55yxkreR5PeU4I4WW7QP5eMX+11Djt0GJ7yTWCnPHSOWX7Zbx2XXEge&#10;NPkrvy2oeRDzobkU42Gn1zfmIrBOME6SfXpZeQX57v4GBP7Qgi0/bcbD69+Oic6bKdIjFNqYzdat&#10;adHkkWBtfmSFFlm55xY/13FzUVDn3f/R8C8LfII7B/iIYix0/XCO6a8KXTVi7qDMgxhSmjrcxg5p&#10;+qgJeHf+EpuvfA22XV6MyDPZntpgMUKs3TVkSb1yKTdZzqH+cASqpBieQI2MTYPZHTCkMhkLEDPS&#10;do6jAKYE3PcROA80iktptHjOPCoB30WGIfNOrE+mVUrjWicJwBvr0XfGbPQuyaeZ14KpshVwNbVj&#10;X/t87H4zAe3iKqS3rURmsoaKqgbzRnivKcOek+bS/GzEWC3Zw/I5mPoGWdUeAqSfZqpGd/C71NMo&#10;xvKXgJ6iDW/jfXh2Ptz/NR/bWvPgrluOOEEpUlkNf1UzXHVtGK6pRGf9fOx/N5nr/fW8p4r5SDDZ&#10;tRShL9eiv6UUk9UrMF67FJ3H5yG0gSZ4fynzR1PFz0YsTqYUYTp302T9bgn2rViIyZo2uBn3NvLd&#10;/83v3NPE/C5mpUXgG6eZeHcLdr9jLnpqK+CvWIkhpmHP6QSpO5QvjWTFrEg8amog02OeazxxkN8f&#10;VTNFpJAVXSVSXdVIPdWAxH1NiN5ch/ANZK83NSD5B8rEVsrG/kZeV8F80OzXLEexUgKbVRwqe42Y&#10;kXyIRVMenNEo6jxShSgTV3k+GxHmYST7W6NVbH5CVYBknFGXhvSRhWp2m0n5KS5B981VuPN7Fdh5&#10;33cot2OOuLPmlsg7wp2VdavwKdtW6Ttczy75Pxr+jwCfHDuduVGEdXaIUYWvURdyXwmxhvRbo14C&#10;yeGt2Lb+HOz+0QmYuLXNhldlvPkU0ALEPaz9KaBOjyyFlmZkPEIlJkuycaQ8doDlEficqdNpfooF&#10;SODVTidzmGaT+XaZKwRBzk/zVW1Fxv4o6Lw2LuEPUWH0XCqEmEgiStYX5rs0/ImMbursxehaMZ96&#10;0Ihw2bEIVxwDVyNNu7a52H36bLgvIFva1kIziUo+QWW5tw5D71qEweo6uKpW0hQtwdgnyfgeF+Oj&#10;2a5eWc2JJ/bJdAiE9Z2KLwZ4FnkuoVEJIQLyrgKMf7sQTy0rxljd0fBXLyPrayLLasBAUwsG6wnW&#10;ZJqjbyOg3FOPpGZBjqsdrgn+H1ag86h8MtFWDBLIu04oRGwDQblXwEcTXP6IBKW42r3I4ia/UIQ+&#10;gX5lE9kuv/nYefBdqLVGWln5FLGyWITMSB1S17eg+/VMV20zwuWrMECG3Pceftf9VSyLEpaNmidU&#10;LrPI5GfDl5AfnwCKLHOwAZmH6hDcUI6JLxWi791kjqdMI9Ocjo6TZmPg7Qvg+VIpQpdVI/1QM812&#10;ms7q3FHbItMskHPKTm153FflJmDMgqDyz5zX+V0ZVW6sNFXpaOYXM3HFvuXLqLZARoeJMtLsz4wx&#10;ff3NcG9agseubMem6z4Mz+AmSTX/U8CFbDmLVm19lHHNBqM+O60qTPvGaQdUT97/sfAvbuqyhLO0&#10;Xv1e6gFLCvlY8sloCrGYZrvNIEAU1HKB6bAbI9tvxvbrzrRhZplnCBijrMUJdho0n9DyhR6yDY9q&#10;bLXTUBFpgmpgvBa/kTuKhFqzesBDweZWk27KPSIs3y+xtQkKLxliyqMxtGpPm8/nCPgIZjagXUxA&#10;k3Kq7YjFI/bHmj7lZo1PwQ/HmY4or1Mv7N4liJxXj30nzsEQ2UykfBkSFavgr2zDSG0duhqL0Hna&#10;dHjOz0NmCwFE5uzTS+D/UrXjX1exFAON1dh75iJEbtOszlRw9TDG+D4NB7OxvTkgz4JcNmoti1y0&#10;McEEDwTJdnYsQv9PZmHr6xegp6UeUwQ+d+USDDc0oXv5YvSemI+eV8/H4GeZN48Q0Pz5zFfm6b7l&#10;GP5qNfYclYeRljqCUx12H7cAgTU07brJ4txUdOs1LUBmnMzr3qXoO3Mhxlsrab42Y6ilmiC0CPFb&#10;+B1TNSwXrdg2n0DUhIkflZDlihm2kPG1YP8ystGvFCLzJCs012JWLmq3I5iE58Afm4FAgt+v2VW2&#10;0Vy+hhXER4vRecxsdLfOQ2/rQvSQzQ62lGCUeTdSx7xsKcauE2dj/yfyaZqTGT5NBjhCNjtVZBWa&#10;XHA0yapNbKrKjDJhky4w2qp1LGdzIVKnErdaKMnGX7Pi0bWSIc0OI4C0ORhZiRpQk/3Bx7wha031&#10;LkHPrTXYuP5E7Hj0ZwTR/SR4ZHhaTJ6mbzoRIRNM2eJVUcq8P5VAhECY0hRYmiH6/1gnyL8w8Kkg&#10;BXos1GQUGn0RJcDFVRMmWNjhEIXR7whEOkIB68Zjv/wi7jlvFXrvWopkTwsVjApJhVMvng09Eqsz&#10;VqaamsJMAVTHhTVYi/WQvRkAqKZXB8QUgdK7wJQwkJoBP8Es5hPolSCjGXwtkr3IbWFCDqyKNM80&#10;NjROgddYXi3gM7UAaTfZJoEloumdCLRpObwO1yBxczV2v2UGehoLEaYpGaxohJ/b8do2jNbUobd5&#10;AXacPA2T3yf72bKSYPlK+H/Wio6j51Fpa2m9N2LbcbPh+RkBZqANoSjNyygVSyYVzXgDPnV2aKue&#10;RkYDvueAn/aZL95FSHcvQvjexfB9vxLDJ5MlMS2+6pXEAbK+V1Qh9IVVZHGrEf5NGeLdYjKsMPht&#10;eJRA9gECddM8TDZUYX9DGXa/ai5CV5ON9jNtanu00RLMr8ElNDeXY98rZbJX0zRuRlfbYgx/XB0b&#10;BD4yQs2gkpHpvq8Fvf+Zh63L5sBV04wAmXH3KpbHeXzurmakCHy5xZU0O3RU7jjecqSfrsDEeQvQ&#10;8dY56FlKgK2rgreCIFpZS9ZajqEmAm5DC3zlyxEoX828bkLXUgLg6TMx8l1aBxtZyQw18LmlZKkE&#10;ec0wTUBTJeIsiOQAn0UdyzZ7OH5/Tn4f8O20vM5WOrYVIJKVW3vkPCQoozYUcagJnk1H4cELV+AP&#10;l74b/v5HqAMRkj8CnjpANPlBKgDNBC5zOBVlPAJ8/4JBNJ4xntb6p1GyOs19xsJOZhBNJBHWuheJ&#10;cST3P4Bt17wDT1xRidDOY5EYXI74VJmxMM0ComUX0wGZuDJPJZwEI7mjWO2dbcehMKrHUTW7xmpq&#10;JhRMUBEnFyPmWQg/GUUgTjCJ0hSbbAN2L0f6wQZEflOB8J01CN9dg+SD9YBYZp/MJfmvFThmcGAB&#10;TdA8mkr87V9EIJ5LwBDDIpN7phBdZ8+kaVsINxXbTbBzLWtB+FUnYLCtBvvJ+rqbCrD3hHmY+iZB&#10;4b7XIH7dK9D99jx0tOTBU7+M+lkB3zllZDjNZBaFZKjqbaTSySQnW5XPmnXI8LsPAF8O9HheMWXg&#10;yDTJZ5AKj9vaMPGOEgw3a1gaQa2JJvabaHZe+Wp++2vIpGvJaAkIcbnakCVd24rx1xTT/C5DuLYB&#10;vbUF2Po6Muq75ZpDZihWrDx304TsbURwXT32rpxNMGugBd+EXa0LMPwFguIzTWToZFoBAuUEAfOx&#10;Nuz/aBF2N+fDV9sOb30t9h49C+H1BKYemsRk8AmCh4b2xcbmIk2Gj61tCFxQjH2vmYa9rfNJGssx&#10;xQrCVdWIoepy9NC8HjipEKMnlpnZPMnj7toVNLfb0NtSZBXN0LcXIr2Zpu+k3GpYbhGxNuWrw+oc&#10;AGP+WRTYOcCWa+pwhgCqIpW8OVHn1T6sSRJ0XFaBfBo14zXcM5FSRTvSisS2V6Lr+hW478JXYvCZ&#10;mxzmxxDLeKkHUwaAmWAKmbD8VR3wOwJ8/0pB5I6bEJlfAnEy/ijZn2a3pRzF5JsXxdCzV+DxC45G&#10;741lSGrKJCpZ0leGKBlPPOy0q0FK5JdZRlNOQGBAx+NZIc3V1BJmdWxIIK29iwwIkyVUplKat2QY&#10;4/WIP1sG9/XlmPxWA4Y/VonuMwvR8c5S7H3PYnR+JB9DXyyFbw0B6C5nwWtqGwV9IWISeE1yMMGa&#10;3VNobWpJmmWZ/fMwdu4idK0qMeYzUl2B0RMIFp9/E2Jnn4jBV5RgoLUCffWl6Du2AIHPLQUuOh2T&#10;n2jC7naCYfUS+EqWwHtGOTK/I/CqtzIixSOYkQHJb06gZgsDSfGknIr8VotZ4FNvq02EoBEPnhrg&#10;9y0YPYsAQZN6gmyot6kafW8rR/KGVxC4TiFDIfDIhUbm9x9b4f1UFSbaKhCrImutakDf0gXo/iRZ&#10;75Y6AlmhsVx1OqjDB/tqyCireM0i+Gpo1tc0YievH/5aMdDZwjTmE6AJwCME4LuXYuiMUuwXY6ta&#10;SuZZhj2nzUD0RjGyOpsoIKo2M5qk6akSVjrLkbyObPmtNGcb8wloDfDWLiPAVaD7GJrh7y+C/weV&#10;CKuSXEdA/GoRv7MIPUeXsJIh+6yrR09tnrUDui9kevYsRYb5kQwtgCYocOZQFMNzYs6NKQd+OWvC&#10;aVcVQB4KfJI93qeeY7nRMGqiV7UP6re5PdHCSI1QjntXYujeZdj0g1bsvfa/KH8dtIHCCKdD5qjv&#10;tP05wGcTb2RJwv+V8C8MfCxEmrYqX7VpJOJJMj2tZaDxFz7EJ7ei73fn4uk1R2Hk3iZkBsgUxtWD&#10;R2WjIms2X7mQRCRMVIyM3EE8Cyh8AgWnTcb83DQBJYXRfktQTbgplGR+NqY0QPAbo5Jta0PihloM&#10;nTMPe06fjX3L5qO/qYjKVYqB5jL0tSxGV/M87G0nezt+NvreWQDvj8n6nlhic8VlaC5rScYUTWF4&#10;Fll7VERtcTTHI1c2Yf9xlTTD6jHC53WdkAf/F48GfvVOxL63Gj2vykNXSz666/PRv6wU4XcdA9+Z&#10;S9HVvgijZDKeihYMHUNQXCefOb4zQtPafBIJBmR7tsQjlVEdNQ5LkZJKWR3FVMx9v7nseAn2f6jD&#10;2LsWYZiA6ylvwnBDNYbfUIbY+UcBfziJJulypO5sQ+ziRvg+WoKho0oxTDMyUL0MwxUEaZq58SuZ&#10;nv5aKjNNXj4/JNNPriw7KxD6Op/XTobItA/W1mHrcpru3yFw7V/C8ilgRcF8n2pB4ldNGDm1BOOV&#10;ZGUEvm4y476PzkPyAbJfdynTPRcRVl42LM5dhsyWNox/fjH6yRC9pc3wlbViuIagd9oC+H5IE/j3&#10;rBx6ycoJZpkpMsqeBiR/34TJrxYz3xdgvLYe4ep2VjT56Hz3XMR+S9Y30WDzDMa9qrxyJq6AzwE0&#10;JzoAeFC2cpHXGeA5x+0eHs9NhWXthdyK+cWSmh1nBuV1Ds3fxUgN1yK9fQm2X1SCZzecicTYUwQ3&#10;0YAUYukMNPFGgmwwzngE+P4pggro0J4op/vKcUvOBa1cqiLm0Tivj/IKtWsggNjkfXh63auw56fF&#10;yOw8muDRgiRN2/Q4wU2zcKgjIk4Wk22XkRe9hFVmrzkWSxAJjibAAgjWzuqNM98391xkXAILZ7JK&#10;tfFhRzV8PyvGyJvIIhoKCFCVcFdUEhDK4abp5Gosg6euHF6yNVd1CRkSgaCxHHteWYiRr1E5HyUA&#10;TOXT5Kbw2zAqmmWBeQiFadq4qIx3rMbAa2vI9vicNjKalTPQ8eECZO6jWfnIiYhc0IJ9Z+RhJ8F2&#10;oInvXb4EY8sbbYTEYGMVxppqSZQWYPJrVOTORn5XEdKahZjAJ2fmBNmrA3yO0hrTNQB0gNABQ0eR&#10;rYNHHQb3VGH83XkYbShHqGIJyV0DhlaUYPRtlRj7SBWG3k8z+IwKDJ9Qxm9djDECxihN1v11ZIZH&#10;MY/Oodn6+BIy5gq+V35uVG4qeypM4OuiOUwQ2r80j8DXSCLdjB0tCzHxRZqp21aYX2DaW490XwvZ&#10;cAH6VxZhigA5VteMnceQ5X6HbHBrBcsuj8+T4zGBQgydFUzkjgp0vGUGWST3K1ZhtLoKHSfMhOd7&#10;BNWnCWLmU1iOeGwR1AmSiBBgR1mxPbQaU58tx0hLJSKlqzFR3WhuQ/6L1SvdbE0VMY+Az+nYOLTy&#10;yIGe5Oog8PGYRTFEsT8H/Az4CJ5W4TLK6VrMPM7vCGlq/+hMx/wlQ7b1g300+wnOQ79qwFM/OhFj&#10;my6nbrjI/JKIUF1C0RCCUb9NgqCx6k6QfpnPA/f+NcHwnxT45Jyijgvbzf5hraXC0q5qL57XcDQt&#10;4JKIBincWuMgDtfOe/Dsulej91d5NAeKaUaRnYQIHmRRWp1Low+kZDJzbeJIKpvatZzVyRyldwaX&#10;K+Zqb00KQDbC39b7OCXXC16vBvmOCnjX0mw7fTqGq4sRLm2hYjTTLK3EaGsxepbNw+6VM9HZNheD&#10;LWVUzgb4KtsRrFmJrvoa7DpxPjzfKQCeoVlI8FNNL9+uiIEfGaiX5tRjVNCz6zFEBheoL6eptQg7&#10;3jgX4VuayJho2m4/Gp4r6rDvnTPR1ToHYzW1mKT5NtmwhKZfDc3RCnQRfCY+QcYjtxY388NFUCC4&#10;qr1S4GCuGPp2KtmBfDgAfFJkmsXMA3X4YJwM9bdUtvfkYX9TMfxkWqHylQS2GvSRcXWSfXY2lNLS&#10;rCNA1MHb0IqhhgbsayrEMyunoe9j85G4k8xqqMGZDdl6mDXdlYCGyjxZisg1ZLbHT8c4AWqqvgX9&#10;9TTx31KOxFqC0wPLgY2raVa3o+ed89DXUAJXLVkYze1tp8xE4DKCan8Jv4/lxPzMMB/ToUKaubVw&#10;XaT20BmsfKrIPlvIwsmWPzLfGKrYMGRGuxYg5l6AgJgW2XBaMzf3HEeGynI9pZjm9xLmbSs6CeDj&#10;XypBZmsbzd1SyEXJmdqfoKT3Zs1bbR1wO7j/p6Llv1XCfDdlUUzcKgbKqzwMojR/NRuQs7YJK3Jv&#10;ITKDDfDcVYVnvl+P4T/+hEA/bLDmi/kQSnpJEzTiV6zP0R/HudkhE3aI8V8p/BMzPhZMtjScDf9m&#10;Dwv8rADlwZ6K8Ycckiex694LcN8PlsH9u2WgfcmauwBaizVGQZJLg9pK1HDsuK6oZp5HkBMYHhRS&#10;h9mo9j0Y7bhqY57TWM6URhiojYk1beLaWnS/fQaGqNSe6laM19Wjrz0fva9bBN85DQie2wLv+U1w&#10;fb0WAx8lyzuxHIP1TfDWL8UYlaerpRS7XzMPrjVVyHQ1M12LqGwyv+UeI6UluPa0I3BRAwZOmE1l&#10;rYC7rAU9x5Ri8oLFBHcCpkvmWStivyjG4JkzMdhcCH/FUgQrl9m0UBry1VdfjT1vmY/AnWUEFr6L&#10;6ZcbhfLDWVOWCiYw5/YgU8kyEO1b2xQVTU7AE7VI3tOEjvfPp+legJEKmYyr4Kkl0yS7HGispElO&#10;kKhtJvstJ2Eqxp4VC/H0a2ag64vzELyVaaCJq8kJolJqVUpkkSmCoIZyqQ0v83AFxglI+5fMI+Or&#10;wyjBpre5Cn2vyePxfLg+WoWptzRhsL0Mk83NGG9sRXdrBYGwCNG7WCGMy42F+ahv4PMxRWZGRjf2&#10;5UXoWTEP/tpGG9fbdfQijP2EwNa3lBVNAU3tubyWrHNyEZKah89PMGYFl9Qi7/fXYuS9c20M9HBj&#10;HTraCrDvLDLKB5pZQdFktxl1mKfWfvdCQPtLgS9X2SjmHOJV6ajytckwtFXZBRciyrRFydxjcn2Z&#10;IFN9hJXp+bW47/y3I+reTqanXl6DvCzoZaMRCMbsJrv7LxP+OYHvQMEcZHZWOLkSEvipI8vpzEI6&#10;PISOu7+PRy9ohP8JCv1EPZKuMgruYsRZc9oQpQgFSB0TjHGasZqlQ6MFoNmEfZquiYJDxmEzalDZ&#10;1ZBskWZJbviZAEA9oYmQxrxSkR5ehuEPl6CjdSG8GllR04zOVWRBHydjuLYB2LQC2LeKILzatsmH&#10;ltIkbkXfG4vIiuZjggxlorYBexsWo/sDFUjcv5LAWo04TRr5cyW9BGHV/mMNZHcN6HrdNJp0xYiV&#10;LKNJXYb9nyZT20Hg88sXkWZgZ5O1eY39PwIgwW+irNx8/vyVKzBR0Yodx8yC+woyyEGCjlsO21Qe&#10;MgibUZgAb+ONLTqAZ1EVgcBD3y7g1yD98WpE/1iBZz45DU+cMA2dyxegv6UIPQSCzuULsXfFIuxZ&#10;Xog9SxZi34pZrARmYeizi+BZV4HkJjLOHgKvu5D5SyatCsm9yHEtYlmo6UHrYaC7BvHLqtD7erLY&#10;lkKMVC7HFFnlWE0lBpjfQ035zAuynDJWdHVLeXkFdh1bBNd3+HwysJSez2+zzgYXK6nxOmQ2tZE5&#10;57GOmA8vTfOJmnoMvq4M6ZuWIzPWCn+coBybRgCUEzUrRgJKyktGFZxP2WG+7VqMgW/OxDMnTcPe&#10;ZQXYTfN7+2nTEGXZYLyJsqJJIzSXH/OJ4JRjfQejwOzQ3y8eBZDW686ofYuSS0abCcgj2aBMa+JW&#10;rfvLyjtGK0GO9imavundNei4ogwPX/g6REe3mr7IvVVNQ44lRX2SU3N2lhdpl/79K4V/XuAz0JNx&#10;q3Y8DcNxxt8aFCbSFGoWYCQN38DjeGDNadh1dRkSW2mqkM1olX3NpJsSOwnKTUQmjwCLCk4A1PhY&#10;LRlo04t7yQY0Hlc+d1oXlgLvzHKsQerTaVpQEWhWaDEgE0o+My6QHCFAXdGEgZPL0V9XhdGGeuxv&#10;K8XEBxYj+Ruyzf0t1qakufJSQZpeAe5PkTXsIRMjAOx5A02+pgXwVjVirKoePScVIXQpFYgsMhMt&#10;4HvIvmTumM9gHVKPr0D/R/MwVF+ISFkjRmqpwO+myf6HGmN8CX8pwY/f378S8ZuXYP8H52Hv0mkY&#10;r60i8C2Bq7wBu9tnYuSbfN42scQSKhSBRn5iaucT8Jl7BaMUl0qbM/fNpyw3OkFDy+S4210C7wOF&#10;mLyhAOFrqxG+vA7+S6rgvqAYE+cvxtgFJZi6tAK+a6oQvqsS6c3VBDO+d4zsykXTTCzKRrSol1gs&#10;i2XFvFebozHP0TxLp/vS+dj2tmnYuZTPpGkaLGuCn+azj9/lq2nERJ3G8JZj70qC4dks+/vI9slI&#10;42Rf6im24YIuAqurEqknGtHziZnobpsPDyupYZq7A28pRuoOmrmuFkRSCxFMTEeA4BeKqj1uPkE5&#10;z8AP/PbM+DxENxXAs6ESg58uxdbTZmLzmwV8LIPBeoKjxuJmHZkJfM9leA6Ds/1DK5YXiU4ZcKvf&#10;amvm83SfY5EwGgDymCpFWyuELJDfGSODDmmUUZiy3FeNvpsasfWa9yLer+UuI4gmXAilvAgnQojF&#10;Ikhr6BvVSFO2pTS219iG4j9/+OcEPquDtPgy/6qmYqGkU0ErvHQygXhCfbkZuPofxG/PPRYd15Ui&#10;tY+gInNECk0z1lxO5Hphc7bJZJFpoHY9gp8xHNaoaoi29iVeQ0VMu2nymU8fz6v3TO4uimYKalQB&#10;r2Utm9JwpQ6aWl9djJFl1Riqo7nbthh9r6JpfQEZZwcZRIAMLDLXFEBzsCX9VD4/36OewmdaMfJV&#10;Moalc+CupplY1YZ+siX3F8kqthD8AvJrIxAQFGzlNB8ZUudyTHyXCreqHNGqVkzWFKPz1XMQvqLa&#10;3DY0A0jKTyD3O43tsdvrMfy5POw9ieZl+1zGOXj2ldPQ/XUyqqfIrjR5gPzPaPJqfRDLB8sLMZ0s&#10;4GajOnjEBp0ZaHRO7Jh54CWgu/g9kzS1R/jdvUx7B8FXsYuxl+XBtKkyMgdcG+/M71JPpV9r8yrN&#10;BBUpMKOaHeQTl2Zeqc0vram5OhcjeGM+hr9QgL5TFmKwleDfXoK+FWTaq8ux9fgi7Hv7dHi+RVZ2&#10;D981UMNyn28LPcVYzuZvqR57XzHSW2vQ++/OTDdTNMNHG2ow+LZCxDSqhYxNa+qmA5QD3q9hbrbm&#10;xngx2SArxilVknyOi2XU34j0Q23wXl6BkUv4DZurbByv3psOz2ElycrCGN+hwCf25zQXPB/oXiwe&#10;AL5D44FnHWSCxsZlmajtmt8YY2WmqfvVXJAcbETfna3Yc9VZmHj8WiDWq1VjMJWMIJyKm4OzJj1I&#10;phNIpGJmEjvA98/P/v5JgU+2rLMORoocXYsyp1MRp2ayiRhDcO+5Cw9vOB59t1Op+lqQmqhB2lVt&#10;oCGhjbDm1dhHUzQKnMy03FRSqlGlxM7U4rMQEzjZMQqbmXUUKLU10XQRGGjNhYybCsSoOe2kRJrq&#10;vPu9GllQC3et2pcK0X8Gwe2uFUzHEj6T5rN6fWWyUmliWteB7MpMRQpk/LoWDL6eLKa+Du6qJRhs&#10;KsPQBxYh/iDBw19p7Tia0TkuphplDT5Vg8C1teg6qQzustUIVK5CJ8Fy7N8JYlo9jN+R0aSaGhOs&#10;NTH2tyF5byv2n7sQXf8+D6PfWAzvFeWIb6xAZmgxv5OgbKyX6dE3aYU2MS8t/u2ezn0xzmxkOnLK&#10;KGXWYHyN+VXPc4KKltJkoJrZZJIgMcGoysdLUNUsM5puis+1yRxyPeZ8jo2Kkalrz6OYyoWDgCvT&#10;DTRNNRZWa1cY2AzQlH+sAfEb6hE7rwKhb5TC/d+VmPp2MyYvrkPoLr5/h3pf+W4CnUbbWMUntiow&#10;Z/nZZK27a+H6bim6ji6i6dxA1lyNLk2Iehnv1dRZTHtaCw8J+CkP0FjaKQKxm0zVXc7vXIwAATqm&#10;oXJuVmz7yfQ6isgEFyNEAI+pPU6sjua7gdILTF3+tjz8M9Fk0Im5dlbF57Y7C0Aly7yG5zQBQ0rT&#10;p5Glmq+pKn8P8264Bd77jsOm763Enlu+RVxzI0j9CmSiSCViSEViBD3qmk1x9a8Begr/nMCnvFcT&#10;BBmfZlTRfGS2bydDmNx2JZ796TK47qFAjtLE0ED0qXwkCDDJ8AJEZZYFNVsGWVq2fU4CYq4EFBYT&#10;Qgqlzf1G0yqidj+BlBr6BSDGagiYYgsCBDEVskFbHpLgl5okS3ioBHveMhfjVCAvGVtffRH63kml&#10;fXQ5zcEqmses/bPAByq/WKUtSiSTmYqinkn3B8vQ11hEE64Z/bXl2PXGeQj8lqzFW8Pv0BhgmlHR&#10;WQhH1FbFmvz+Guw+YzF6a1bAXXMSuqpL0fkOfscmAt2kw6g0p12S16Y8ZWRhjUhsb6R51ozMziUE&#10;XJrfUzQH5XNGYDDAcTN/BG5SWJm2MqN4XBMGyL1FzQUyR5NiaP6FiPoKEPKVIEBm6ffXEwiaEfG0&#10;IUKwj3qXIOJdymNtCAbrEQ7UIOKr4T0VLJNyhPg75ClH2F2EMMEyynQmyDZtHLPYpcZITzF/JgkQ&#10;MuEEhgQfNUVkPAR3TcTQS4a5myC7lXFHNX838p46YztpTa8fIuBapSWwUGXG9LMcbdhXXy0iV9Sh&#10;41WLMMgKy1XfjI6VczBAFohHmDeD1UixfOXfGU44MpGh+ZryViA5XkYZK+U5ssm42CTNf417ZplG&#10;IrPgDcvE5TG3ZEiWRA7sJG+HxBy4/YmYc38xcFMeZMEvxwIVnQ6n3FYVlORdY861IBTLLypLg/kZ&#10;YKUwvgThTavw1AXL0HHXD2iJDFKXQgQ7WlACvUzK4r8G5DmBufLPF1QAxDmCH9FPi6+kUjYLLbUE&#10;3Y9cgCcvqoL3DyzQQZoYbrmrkPWQfWhuMznBRsisMkHW4lQoKYB695wxkWJFTruIXAWk6Ool09Cq&#10;dIhmqI3gIGszhkAThkxFvlQGhARJMy8EBOMFiN1fjL1vnYPR2lqanU3Y31yKgXdR8TYt5zVlrEmp&#10;0BRAga3MQo0K8RNk1F5o8+I9vhq+T9Whs7nQencHayuw5ZUz4bmVCu5qYFrJEpk29RRqglKlLb2t&#10;Fp1fKMXmlcXY1VyBfasXYOf7pmH8Lip2Xz0BI+u7RoBSWxzIxsC0wF1vDq8xgqLMbWc9D6ZNjMY1&#10;l0yFlUVoEcJMY8hPUApVMQ8bGdsJXit4/GgEfSfz3Gvgc78WXtdbEPS+h8c/ikjgU7zuM1T+zyIc&#10;PdvZBs/m8z6KWPSjBIqPErjfj3D4PQTM9zEP3ouA550EwDcSKE9D3PMKxDzHMn2rGGmiuwiSLNOo&#10;GCO/QwxQvbLpIEEyQqYZY5lFWQbW/ECGyGvSfs1GXUrxIBgSlG1+QjIzmZsqd1tTIyKzvRKp++sx&#10;8OFFxMvFNpX9QH0Ful6xEMFvEVQ3snJgZZGO1iMSLUNUbb8DpYhtKkLwd0zPQ7zGmlRYvgTvACtX&#10;f2K6rTUs01rtgNZUItnK9oI/F9C01bFstPMvEu24Uzk7k53q98HnHHgWo0BQzNa8E3zzycLnMK9n&#10;I8QKXROnxgm+mgEamuT0mSV45qf12HvtZ5gXPdSzDELUsUQqjSSj6dy/SHh5Al8ugw3hcj8P5rra&#10;9kS9uaOZdmDTbsdGsPW6L2Djd8gYNlEAteiPu5CCRlOEJpEEQLOdRFXYrKUzVBSnFmStLxcWzc5B&#10;09d6wqwhnYohIJOQTvJZg80IbSlA8GmyvOFyAkKpteU5i8RQeWKMMp8pjNBUS5sqseuM6eivL8Vw&#10;Yy06Ggow8GYC2p3tZHTVFMpFvH+muaUITOUCE+KztC4tPFSeB4+B9+Mt6G6pIPAtwf7GMnS8hWbU&#10;vTR1PWSxBDCNaHCWOaTgSgm7GzF8WRk2vmsann7nDAx/OQ9Tl+fBu5n5MEyFJctLqwfSGKtMVBa/&#10;Ir9VLM4csNWmR4Ycp+mWnGpGYnIV2dsr4Au8Gh7/6xnfgUD4wwjHz0E0/l9IJL6PZPKniCevRjx1&#10;Pfd/ybroZmTidwLJP7CM7mPldC9L716S9N+z9O7lsT/yGM9lfs/jfyC7uIv7t/H47SzLW8kyfoVM&#10;4lqW6ZXIRNYx/gzpCN8T/iLB/pME1Pcj4D0DYe+rCYonIulZwXwkW/MXEFQXEmzzWc6KGlst81jm&#10;vRRf+8wvF8uYlZZmxRGjj0XnIpgU+FEmuurgv7DcRmEMq5miZhlN3mYMn1CJ8JeZH79chfSmU4At&#10;r2IZHYfUBprEH5uDfW+ajqH35SPyY1Yit7NieraeLLCUcsUKkmVqC0Wpo0bmuipXtVuaZXEQqJyY&#10;Y4ICRkXnt+NGJABjFJBRjrWMgTXPcGvDB3WdytWu13GyTPM+kIzxelbKMnVDoQXMK7JR5kGMTNrk&#10;nsQAZKzpnS3oXdeMZ9Z8BP7xLgO+cDyBKIEvZ+gKEDUUQFsnHNTNf5bAnH6ZBSdnnT/ZnLbudLUv&#10;EPB0SsBn4wsJembeJkax/fr34+kfL0D8qVbWXi3QgjfmlKwZRggwUNudOXSKxcnEJWtT+5V6v1hj&#10;xmgyai62lNrrJgUkMuN434TayJYgeetK9HwpD3u/TFb2B5rQ+9usrUrzw4UIehGaDhJw9Q4jvBip&#10;7bXo+zDNpLYSm2Zpf30ZRk8iU7mA6du3gqYnwdRFs1OdBRqLq/bCKE1dmXSjS5G+5SiMn1WNkdZq&#10;TMoHbWk+hj9FpXmizhiMZgdOCKRdVFY1sk8ynUM1CD9ejonbChD5Yz2wvZ1gSCUcI0gTXDXyQW2V&#10;jl8ilUfvFnOlqZ2UewdN6IR3JVnVaYi63sPvP4dA+U3E45cQ1H7OyuZmpNK/QzpzP8vkUZbF08z8&#10;PYx9jGOM44wTjFOMWhHMzejhdYwZF7e5Y17GIMszxOMBRjfPjTMO83g/Yy/jIM+PsPB5LNXD7S7+&#10;fpLxQe7fQ2C8A+nYdSzTi5l/3yJz+TQi7rOozG+gMp9Gk3o1Tew6fkcxYqwYktkp3HMroWnMsZzT&#10;NfY3Hl4IP83fkCodHyu1TY0Y+nwR9qxcgIHKShvjO1XXir4lleg6tRwdbytB7xmlGD29HONHMbJy&#10;Gq4pwSDLes+J8/HYO6ejZz3LsquIecxK1jp7KFfcCnyc96tizVoJBloEJ1WCkkemzRmKpuscALTh&#10;kQJxAZ/kV2VIuTVfRLnlEFi1PKjTBCA2KzaYBU1jiU7FZnP6Ud5s0g1WcrJ8zKWLUTNWxygH6GrH&#10;rovr8dT6z/Adw4ikQgil4uY3ITUUBGrsu430yOnqP1l42QGfsM5pTci5pyjwr+NoJOzjGWV99kdg&#10;CFtvPAdPnFdE0BPLK6Ww0aTUeFGZORQ0zaTidGIwUnhsphEKTlKCYT2TGqFAc1Y18iRBZILCqkHr&#10;NPGSnYUIXFeO/e8rx95lhdi5eg5G/oOAqkkntaAPwTSkHkKaqHJvSJMFpihM6Z5K+L5TiqHVizFE&#10;c2m8sRkDzZUYOKsEiVsISF0EwKlyazOKUBF8SpNM8DGa4Ntb4b+gEXuPn4+RulKMVZehb9VMBL+X&#10;D+wkoNOslUuErdhmZrs6VwiAmsBgmII7wuiuYFoIkj7mB810Ab5mcJbZGgtU0pRsoTl6FNnTqYxv&#10;YnwP2c85SMV/xArlGgLLb5jRD5C1CWx2swwISBkCW5rglfHwt6ayJHClWU4sCmewe5JFokpKv1lc&#10;YuQ6Z5EVlc7zepsaXcVnbJ1RyiRGkeK5jHrrneFT6rhKJZM8rh5FLZ/IdxJAHfBkzBBk0/sZCYrJ&#10;TWSZdxlTTMfX8Fu+wXylGe15O1n5KWT7KwiOdTR3mf8sH+WdZECsP+MiSHnI3FmGiShBaqoe8XtY&#10;Xp9aiH1Hz0F/TbH5U45XNWKkoQF9TRXobyhjudQxm9sRqlyFqZomGw74zLJZeOKs6Ri9YREyQ8WO&#10;THn5HreYHmVM4GQmuADNAT2LxsgIWNw6LkICPl5/APwoq9Y2qQpWoCeQdmRX4C23I4GfOuNshAij&#10;KjdbDkAjcOTXp/cI3I19qn2aciNriM/TAllavziSICtUu19HO7ova8fWde9DxBY2YjmrYFlepqTZ&#10;jX7y6D9deNkBnzJRGSoybQCnA1IObsX6pCDKbF2VCfZh14b3Ycv5JQjubCcDKiZjIrX3sIbzsAZT&#10;ZwFZnFYm0++MiwKoGlGCR5MgTWFIehfyPIFKflis9TBGwdcaC9aovgiTG+fiqU9Mw7YlCzBR1m7T&#10;p+86Zi4mvkdw3V7H5+XzuhlkSqxNyTAzNDnlA5geK0Lk+gb0v2axTRzgqWrFeGU9uo7OR99nC5D8&#10;XZPj0mHTX9EUlQPsFJnkTppsP69Bz5ly+C3DeHUNwa8Y+0+jWcLjGKqi2SdBp9muRvaI2iznUujV&#10;/kghFzugAAsYwwTiaITmnz8fIVchzcIGBKeOokn9dgSDnyVT/S6Z3BoyuRsIUjRHU9uZrUPMZzEw&#10;sTKytMwkM96LdDJIoNKCDgI3reMQZdTgdoIYC8cBLKf3L6llOrkVcGniVwMwu0bXZ+9jKZoicc9K&#10;kyCZ0sw5PBa3mERM04mlokikFWP2fHsP71G1mND7CL4ppjVNlpkhMGdSIzS1+Q3JvZSbR5ncO5GM&#10;b0A8+k2avv/GvHgDgv7VCAXqEfXStJsqZFmxspmSDCxAkCAQDdPcH6pF8vd1GP96IXafNps4kIfB&#10;WgJgDQGvtgjjBL7J+nqWTxvG65ZgoKUKXccUoPs9C+C/opxEuJ7yJlkgYKlzSMBHYJMVoTa6XBuc&#10;sTYDKoEWQVhMTu12WaAzFyseV2WnSVtBWbEOCbUDT7Ci1zRak4ys6DURrBZG0j0CSzOntWgSTf8k&#10;zdoEgc/8/ig7aiM0s5vEwAFL3TcbUVov4RgrAC2nsLMJPRtq8YdzT4N3RDM7M8iVQhUVd+XknGE5&#10;m0VmRw6NTrm+XMPLz9RVYL6JBUhZNFW2FjrT6mdaOzRBym1ZGxnBrms+g71rK5HpaENqqpZMhmyL&#10;tXau3URDu+IEBmM7WYZn42vFAicJchMUBq9qf7IgmgsmLFo0aIrAInYYpim7rQzd/7UAe47Jw1Tt&#10;EnhqV6CntQzbXzMTnrUUvA61uanHkOxQnR4StIhq5AJktq7G6OdrzEfOW16NEMFvqK0eW49fiO6P&#10;LEB4QwWSD7QAz5IBblmG9N1LEP4phe2MYnS21GCsfinZYiX2LZ2Fqc+TuW1cQiUtoaCy9ta3RQV8&#10;mt15Fvd5LNtZYr2tVBL1lobcbTT9TqXZ9y4K9uf5rT8mM/ol8/cRiqaYHM1JY0/ygyQgGXNzooGT&#10;efM7FY7KRFjlsDpVP4Ifx9vfqaYUtZ8bTeMohKoq/XWAT9OB5YbVqEdKvmEHlUR7utOut+exvA3w&#10;tDiU3uuwDHsrj8l5Xdc5UMijSqcqSlFORBhlYtN0zmxlvJ/Hryer/SEZ4ecQDZzFvHkFIlPLEBmr&#10;pplXzEpkISNZlczTcVZEz9bBd3Ux+j4zB3sIgD2s9PpXzEWfZtdZnkcmPh+dx8/CvrfOhOubrHj/&#10;QEugixWU/PnUjmzeA2JwYnKKAjXKZ7Z9VcAn0IuTtcXE3MUI1ZOuayiTCVbISV8Bn8dKsqcJmWca&#10;kXywAbE7acb/imm+oQaJOxqQfphyuEv+kgRBgqPJuHWiiGXKt5TAKjNa3yZmG1OnHuVUzR2yiGT6&#10;ykISa6QcaQinrCdZJn031uDuC46Be78mNmWFlIwirEECMRaGipFFmGZlp5XdHLlQ3h8s05djeBkC&#10;n6SW0YRXGSlziiyBOpKMS4E0p94wtt3wWexa24TUvjYWsNbEKKKwsOC8rE0JCtZTy0J2xi86bily&#10;WNWIDdVwKU1jrhlIwoso6LPgJ4houUCrAT1qBOZ1WtRmmEL12+UY/WgFAayApk4dRhsb0NFSiO4z&#10;8xD6tVhYIwW8HFEKeExuEnynOh8w2o7YLUvQ985ZGG6cD49WEGumIDXXoWvZInScMgOd7yJ7/EIp&#10;xs/m886gEp24mKZUA6bqVmGwvhbblk5H/0cIaneSIQ62GqOUb11GPdJiEHynFi3XYPkozXW5gUSm&#10;2pBwnYKU5608/3EKJ81XmoCkMMzULczjHsYp7mv2aQEahdRqk1zkb0MP2aIqAwdwLByQZ+3kbjh0&#10;3wkHLntO0NFcPPTeQ4N+S3lyUcB46G/F7D0v9iiLuQMCT5nNNJUlNzKVMcTzZLYJgmDyRirsxUjE&#10;v0wmeBYrh5MRdreSCapyISv3F7FCZeXWW43U442I/7oRwYvIAr9aisFP5WP0M3kIfn8xEpctRup3&#10;BLpdBEr5KBI8MxECpypB9aYS8DTjT24uR0UBm9O5pGNzKHvzEQmraWYhtKSkTE+bnZrp0EzbyY31&#10;CGyoxMgX87H3zNnY9YaZ2PWa6dh+2nTsftMsDH4sH4HzKpD4LdPQVUvQKqesMB2yPiSPYnqUey1I&#10;LyKglfvky2gLIhkjlSU0z3wMbWYheTtQnzBFIO1vQ//1lbjn3FfBM/gkSyCKEHWR2Ee50spuzN+U&#10;vCtkDj+vjF6m4WUHfKrrxTRMbrmN0exKMmqIBgkDK/Ep7L7hU9ixtgLpviWsHSuRlkMrqby14bEQ&#10;nd4smQystQhk8l1TV74adm32iqg6I2YhRHAL87fMxUBiJk0/Nf4T9PicYGg6gnE+I0KB7lyK5A1L&#10;sf+sPJu+yVVbD29VC/pbaY5+gIL0e9a2Y/W8dy4iNFOS4xS2cQq9VjbrrEfkyhJ0v3k69jXNxVRj&#10;o61BoQVyxupqsL+pDD1Li9GzfDE6G4swVFcFT00TJmhGaRzr0KfmIX67OlOaCNol5nahURhyuM1M&#10;zCNrVZsUFdRbx3cfhUDgbTRxv0Cgv4CAdx2z8G5m6lOMncQymoBpAR7ZndiR5XWUOMcoxiSAkzBb&#10;FNjxPAVZa7MaCDqFwv0XiXZOMXvgwLnn/2Y8EF7sYLb8c8/K3n9ALpjOA4qlcwdpqBPt+KFp0WEB&#10;IO/iTzET1nb8McGozpM+bh+neXwTCe8lLMMvIeQ5E0HvSQj42xH0EPRUjhpeOMJKbn+rsw7vthXA&#10;9iVk/Kr4aGa6C6B5G20CCU0LZR0lkkfJoIDHATxzgs/uG+tjRa0KTEPowgQ/9URr3/EzpTk7QMC7&#10;tRydZ8/GnlPmoXdpEbrqFqObstLXWkBClo/OpiJ0t5CVnljIinQWRn+0CInHyf5GCYCSkyhZZJgA&#10;R4C1VfSYLrX3OgvdC+AYzbmdlT3JgvxD5SCvNWDSUwResmHsbUbP1Y247ydvQGxqn+Wsn4Qkngkg&#10;mfAjmSTzVtut5X22HF7G4WUHfAqWZVl5jiFE8As4WZmKYe8N38L2bxUhsaOKAMdCEfOZopCJ1gvs&#10;WHASLLE6Ezw5GE+x5nKTyhP8xPjCpPn++DT4KKCJqNpAWGPTzMmoY8Sj+d+0TsI8BFLTCH4UEBcF&#10;sKMdkStq0PummRhqKUCgvAW+kiYMtC/E5GcKkL6fwjFFEJavmNaFmFIHCdOgdpnuOnivrkLXuwuw&#10;f2kBxipKMVGlqcxbMFnWiNGaFgw1NZvby0RDGQYbFqLzuHkY/DgZgAa409yI+sswRSB2M00hmraa&#10;aiipkQRjPD9+HMH9LIL9V5BIXklYuJewtp0QMcath9sgKw8xHjLmpEa3yOwUEJAPkfUlCASsYpjl&#10;Ajrms/I+F+0AwcZqnSzo2DEVSC7qDy8+9OCB3ef9fk7IHTwYnX8vdkbx+WcFgALkXMwCYi7Yrsx1&#10;fVscKbLblJLPmE7ySTksT4ZZwQ1yu48/nqQC34xY/HusED+CaOi1rAjbEaYMaD2OeIRlEilhfgvs&#10;VOEU0GRehFg0z2RJbcpaYlTtrAddTGZahazmFzVFOBNbyJzmMbVH85xGqkTDrIwpk7EowSnA5/c1&#10;IUJztvMDc7F75UIM1FGOqlfBX3U0K8elNrJkqKGKFggryqpWTFQ3oLthEfadRAb4VabpfsrG/ga+&#10;Q723lEV1dLjktiK9kOVDXaAshSPaV1qpP7xO467lnSCvh7TWjtF0/1OU4546DFzThp1Xfw7ewd3M&#10;0TgitMhStMwkU8mkgO+Q/H8Zh5ch48uqkGRYQsofmohAPYhTu6/B1p82IrWpkWyn0HEspjDZkDMv&#10;2ZpqLvutdhQWnDox5LKi3iuCnnq6tCCQwC/KGtUmB9BqWI/VIXRLGaJ3VjmTX+5ZzuONFFACbJRm&#10;ZVDsjZR/XzMCl+Rj3+nT0F1TiGj5KoQJXt0r52DiG3zHsxol0IiEh0CqWttqdzUo8z3DK/j8JZj6&#10;wiKMvXU2Bk9ZiN5VBLjGPHQ0F2E7BXbP8vkYOHUeht67EK4fEYTvbybgajaZWpqzBfBRodzROfAG&#10;imiWtSLuO53v+RSV9lwqLU3ZzMPMJzI7Al6a+RVn5ilGmZnaivHI0dsif8gpVcKqxWac2ppg8JzI&#10;R9ofncsWyPPB5WCJ2a8/HXTNofHQcPDYwTO5YwePvHhgWl/wL3dcoBcg0CtyX43xBMBkklEL7RD9&#10;UtzX4jtIauFtdZT08r7HeP+veO58gt0XCG5vRsy/lKy6AjEvgcRGkrBspyh7rOQSNHFT6nDQzM+0&#10;GDJicsbmCGzqqKBM5oBPk2AIXEw+beQJAYfAIwYWIfilgqw8yfDDv65F9/sWYm9bni0K5apbhpHq&#10;VgxV09xuq8LwqkL0H5OH/auLMNBYhsmqeniqNaFrGXYcNR2DX6Cp+8c2MtI6giwB2zr5GAV8rrnQ&#10;bNCqRIMxvVMALVmlxUPmqfHj5uPHezQPoybh0Php7GlD50VLsf2KTyHi2su8ijg978y+RIx5KyF7&#10;0fDnyvAfG/73ge9Afkh5xEQcg0Zal2GGJsJiGmTaD1+CPVc3I/YUa0J/DYVMXfTq3Zxp4GI9YxQq&#10;G5eomks0XY3JFC71VonC2+gMXidXFRsU31eH9O/bMfHFQmx79TTsef1MTJ1TitD5jYjfRNDZUgf0&#10;aygUTU1N/z5OVre9EWM/yMPuE2m2VjYiUqH1GEqw87XTMHlhITI7ecydj7DMnajaGWfSdJhLtqDe&#10;Nz5zWxXSdxTDd0khhr62EF2fmY/uTxWi6xPFGPrqYsQu5/vub0FmH02VycUUVLJVmfJkkbGxSoTd&#10;x1H53kHh/AyV92Jm333Mr93cqpMiQFxiJWGDmPlT7XdkaeoAkIJb5wCz2RhPDqu0PYBlhx7IXqD/&#10;uWudny8S9Z7cv9yxQ/dzvw9lZrl3PC8a0HJX2wPXMeaO6zJt9UfbQ+PzgnNInR8R3i6fwQgPqkdZ&#10;HSZaeS9MQ1+LUFHm+Apzv7HzWohULjsDjHt5z2Ym+xbKzvcRd38UUderEKcJbC4iWv/WTVAbz0da&#10;blCqZNUGq04DAosmCrUODWtjc4BPFa86LRxXF1kmBB2el59pKkS59LQj+UAr+j6Zh33L8zBaVUeG&#10;12YTxu5etQA9b53nyOm5dQhfQFP42/WY/GAFho4txnh1BevoVgzWlWHv8TMw9t+FwDNttIo0llhE&#10;gWlyM03mQzoHtjxqjGmT7hCcNfGGRnaos0XEIkKdkdlr07WpXVLjkncfha6LmrD78o8z7aok1Oue&#10;RJSVqMnVC4IOqhxfoqD+F8I/GPj00dmcyeWB/dSOzCincdRGYjAHE3EJYAz+rkew/dJTEHyQQkGw&#10;i9MUiLP20cgF+S6ZYBm7mkbhUg0r4JP5S4GicNpU8hQqB0RkHi+iibgYwXuK0Uvg2btqLobrNN17&#10;KXqXFUBLL/a+aQ48XylCcF0lEve0UHiW0mRlHDwGmYeOhv/LDRhcVYyp2gaaGPXY17IIPW+nCXxV&#10;KWvYagrxYqQ1dEq9df4FTO8Cpk9+U2QE4zSVCLq2dkMnwXA3n7tnJU1a1s6D1chMllDwChGJLUAk&#10;QPNJk2ROHEfFehe/S+zuVmbbI4w7KU40Z8lkzMtA+GDYwh9WC0cYacZqnREqeVqdGabYPKd/AsJD&#10;4sFw6P5fE1SouXgwCPpy/5xzh4KgjjEqHdldZ187vFYbhdz2fxByvdRpa7fUI7VVVB5QWRnlfpNg&#10;dMalyodQZrEYDGVSM/+kppjcToroH5CK/wSh8FnwB5ciHGKFFHI6MOQjaj6j1pvKSjZrgeicXFls&#10;uigCnI2VlS+dl/KoESUEFvWkZgg4CNSysl0F14UV6Dh+HhleNc3bNhomVdh17Gx0fY5gdCPBZ8tq&#10;ZLqOpQytsrkc8fBSAmEVxk/Lx3BNpS3r2d9Sjl2vno3AlZS1boLfpNoNHVM77XbMWPkzxiOzrePP&#10;IQZOGtUpaE7evD5OtieCIZDXEpxJVuKZ7a3Yf0EDdqz9JBAdYkkGEESYeacMZnkpr5n3TnHlyviF&#10;MvG/Ff6hwHcgIyxzHGHPifyBkzpORZb5gWQC3sH78ORVJ2FcQ7WGCQreRUi4F7JA5iMTovlKAbIF&#10;bkzADgU+tavw81jjagUw1bLOTLsFrN3ykRguQM9V0/HoaZr3jiBIk9VTQVOhtRHjTTQjWkvQtXQh&#10;dh8zF53vpgD+F0Hw8mak/kBh2/Q64JY3wPWJpehfWmYTVk5WVqOvOR8D76Ng3EnBHJIpWogQzQUx&#10;U7hoins0ZE5CxWMaExsgk1MPYFD7i/gdEkyZFnKnKSRgNpDhncjnvB/pyA9YB9zMPNlCGRohwGnk&#10;g1w4xFJ4SFkqYVOVm43mXkB2I3PP6cTQ2vnyo9N9irkeWycevpArzD8R7BIl2vmp8NJ3/G3K4oCe&#10;zHW1YSoe8s3MMzN9s8Bn7I/32LDIBH/Htei8eoblikPWaCNTdlPBf4t46icIRj4Mj+9EhNQTrNFA&#10;QcqZ2BPL2Sa/CEkm+VtsiYzKARXJJ2WCsqyhippVWh4Fci/RcpTxh9vR94lC9FIGvRVLCHwt6Fue&#10;j8FPUu7vbzJPAy1AlXKX8nnFBKUCJDX7zc5WxM5txPDRizFQWY6xpmbsJWMc/Cwr+8dYuU4WGgGI&#10;xcT4yDanCLryCrCeXAEagU4MVrrE64xIyFQXU1TTkbVDzkBQTvNabOnJdmw9rwU7fvVl5uOUtfXF&#10;TSYZs/ko2bR8funC/V8J/3DgcwIFOWtysE61el8ZZDlFuuzQFrLqnmfxx/OOR//vNOdZNRKk6+lJ&#10;mopkRAmZEQZ6culwaqrcEJ1cm4ozO4UKVoLFglP3vjvPBDTjKUH4kUp0fzrPZkWeqq+Hu7oJrvoW&#10;jFc2wa2OBzK5odoKdLYXYcfqudh96mzs/0AeJr9RjfglBMBvvwr+1y7HcGMbAnXtGKuqRO/qhRj/&#10;eB7wB01e2UqgW2iuCTYGkyCcMu99Mk6BL00J9QLGaBI7K7qp7bGI19cj5joecdcHmdYfknncxJx6&#10;ivA1SsUkgxMTUX8Ds0qjJVJkdhkNAUOIUeYc889AkLsmeAJBmXcxiw4YKkpAHSD4W4OekIuO4fu8&#10;YAcEYAYr2X0lUFsnvOCevyk4KXFSowpAvoACL32z02apHl7zE1VbnyKBTx0+B5gw81CN9sopLVCa&#10;IGMWu5bEZpjXGXTxnnsQjV+IsP+DCFgzRAXN1TyW73zKpDopCHICPquUs6BilbOch1nBBeYjLG+A&#10;yCyyPrLCkVq4r64wpjbaUIto9VHQusGDbyxG/AZaB8NLzBpIyFVGvoKuEloFc+CPErx8tAweOg7h&#10;j9djbIlGlrSgv7EK3W8lWbiNxMFVikCcwMWo2aPlx6qpwDShQ1rvp74oCvDS8mslSDtTk5GZUmfk&#10;AB3ndXKb0lhfuGsRf3IZNn6zBj33rQPNGuYJ85E5phU8TItZDCpi7Tvlm61w/pfDPxT4LBP40coa&#10;pwZ1lFDwJ7dWCWAqEqA5EYR/fCvu/MlxGLixDNhfj7i3iMyHNZeHjI0CZRNfEkxkRjhbtd05TM+A&#10;j+cd73gCH8/FQmrzW0hwlKMo75F/1H7WkLe2Yu/7FmBH+wKMtxP06lvhqVmGUO1SeJvqMdJWhO6G&#10;BeiuX4SB1nL0tpWisy0fk8eWIvm6pQgev5TApx7ZRow0N2NIK5Ytm4uJz9PUfaKZQEuQpgmkBaXN&#10;qXSKoDglgeV5ArH54bG2lzCFfDVkDidRid5NJfgOpeU3zJSnqWidzKFxqp7GSzqtVtZILwC0IWBi&#10;cWGeUdOArnCAx4hfNs8dZXcAwLlGUQB0eIRQ8KKY4nsOAAh/S8b502KKaVXv8kEAVmdCDogdppBz&#10;VM6B51+fOt3pAF/uew9+O/NCke9SBjlMWWk99J38q0qBx61i5l9jzUyr8lR5C36LM0Z5D9JJAmDw&#10;xwSE9yHiPR4RN2VWK5wFCSpif2ROskDM1KTpmFLTi4DFP5fX5SEaWkDwoxXTX4fx84qxa/UsjNdU&#10;w13Zjp6Wari+1AhsW0bAomkdpQy5KxB7tATxh+RmU49EZDFxhzK9dyniP6nH+PGlmChrxmhlI7pP&#10;KYDnilJoklsvQS8Qp/zTEsnQ9FVnh2bjsaUXjKlSZ5QutZ3LrJXFImdu6o10TLKc1BA4yq1NbDtS&#10;h/DDK/HIecdictsdzAtVEUn4M16E07QwVAfTegtS3+PyKEg6DPu5IZfrTs7/I8I/Fvj4YfIXc4BP&#10;SkuhT4fsmDrVZFIQsRCZ2Ia7f/x67L2eoNfFAh+pZKHkEwxEucX0HBrutO2J3Qn0CCy2zQKfRQf4&#10;1DUv/zy1t8k01pTxMjfNOXNvOwI/b8SedxRwtxhjdU2I1qyCv4zsb3k1wu9phe99FKDTS9CxKh87&#10;m4vQ21COiTrFElugeryhgaDXitH6dhPUkZoqdL1yLsZ+SHa5nbWwRnZQsDXNOXxq1yF4y62AZo7m&#10;SAt7FyDoa0DI/yYqwJdpYv2cOfU482WYMTt8jPkiRROcSAW1NTmRDJkSHhIP2c3+ZDj0CKMQSbuH&#10;KSg9+nco8AleVNsLX1S0CQJflN8QY0wQ8ORKkzIgdNoiM9YOqcHvlA3+Ewz9bUnMfiuf5YB8LuaO&#10;P3f3uSF7Xy6f7EMknwROobhAkt8j85cFyTjK41uRjt9GYPseYv53siJrRoCMKUw51KS1UPMMKz91&#10;Gsh9xeTXQxDRcEJaBgECUKa7FlPfLsWe1rmYrK1Gf20N9p5UCu/6Fr6imddTB8aKkN7YiP1fnI+9&#10;n5qJ4I2UMQ1/dMnZuA6+dYXoPGUWZZnssaKFVkgxRn7Me0aqCa5khop8TormrkZ1aGozOezbDNrZ&#10;XmjpmdorlV7zh/XwGM8l1bwUWGTHbdIDkZHRJRj5TQueXvdGREe2MV/C8MWmEEqwPBOUVVbQUeZb&#10;koDHXavYlK3OH4VsXlv8x4R/OPCp/tRAI6s1U6zp00EKPWuDCBU6zvPJMez67X9hy4X1QOdK0vEG&#10;ggRrK5oOamB12JpqI4ftOcCXY3qHMD6LKkQCpWopAp4cmA9MLCrg1OJBmr5q61IELmxF56kFtvB1&#10;tGIFwmUr4F7dgsTnjgHWvxbpy14B3w+bMPy5Eux9yzzsPG4W9i2Zjf76AprHTZiqXI5gyUrEFi9H&#10;qKYFXW3z8exbpmHq2iJggELplWkrU3YGv4MCQ2VIsDaNemoQ9JxIxvdvBLwLmR9/YD7JJcXFnNJc&#10;uGrL02SrUjjxYoMTikhWgSU8khdtpZw6Zlc4f3N7LwgvcfivDbl3pZkGxQNvZrqMwTGK14V5Tsai&#10;Bh7GZaaLhXKrpT/1fep8ETMU88s94/CE3Ac/74kvcsgJ2ROWr9mfRqEV9T06xW+l7KZSAZaGxgpP&#10;8twQEX4zMvErWaYfhd/PStRXQXNUTRgLKLtk/2R5SY26UTMNzciU3J80M4qGifVW2+QWXc1z4Wps&#10;sGnJOt5WjOAtNHNdJAG0fNKPlcL9tXLsO3Yh9i6fh8H3FSG8hszvWV4z0IzI3RXY/cFp2LN0Dqaq&#10;63moAiNfoZx3t1CP5Leqnl3qE8FP7Y2xMOVQpIDp0zozaXW4qDPGOgcdpmpslWZw3KwnppV6lrRO&#10;Q+qZJgXpa0fnzcvwwAVvQmj0aeYJzd24KkDmlSrCKMlNXFPYH2T0B0Mugw899vcN/3BTV4Jk0Ccd&#10;NSGKmvCnmUlENXQ/fCkevqQZCRUia6iUq4iFM99qJItZtxSH3SnmAO75MQd+jATHtJwyyRhjIUWZ&#10;l2J9Mj0obOMUmkeXwPO1KvQcn4/Rmkb4qo5Gr2rb0wrhO28pz58K7CAIbmpC+KY6TP24AsMfK0Tf&#10;yfMpT/nor6qEp6IWocoa+Jsq0dE+2+bj8/ycAqcFgmiiR5kuzeQSjc4kC1iIkLsJMd/baWZ8n4pP&#10;szazg5EKJBBIkk0wb8x8FZAYpgnsFMX5BIIEDIvOsYP7OQGyTM7Gf0wwoGO55sxrh93LOJeZC4fZ&#10;M2pfMiARsM/KHnBmb3Ha4Q5+x98x/AWvcC5RQh1gFig7xjKP8qRYqhzF0xk/f5ABpj2M3fyu+1hf&#10;XUxw+DcyvxPh9S22+RZl/sphWBWg/OXiHs3oM4sm70wytlp4flCGDlac441N6GvTwlPz4L++lnLa&#10;RvCrQfTOYnS+fQY6a+dhoqYCg83lGDgtH5HzeM0TBMddS+G6uhx73jXDOui62xdh4itkg3uWEMBo&#10;tnr5HrdWXKMlFFL7snRCE9TSEiGDs2FzpluEB7OauJWPn/bJCtU2re8IUn/UNm1D4VzVSA8fh46r&#10;qvD4xWcQzAeYVyxr5pU5zQdIbuIydzWZxXNh738j/MOBzwbBq4GZUpMhw0uSycSs3SWC4ceuwJPn&#10;L4f3YRaeZgt2L7IeUYGdpgxSDaPJPq1Q1EZhNJwML9tw/JyYY38HjgnoSOs1/xiputVcLDgxL83e&#10;guEKpO9vQP9n5mPXUQUYaliO8aaV2NW2CNspZP6rK5HppLkxSfY22gTsa0f6gVaELqvF6JeKMfyB&#10;IvS+dhZ2rp6O3cfORN975yK4hsKmxYFGxVhpqtOkiGkmY18jWd6rCYSfpuW0jhnxKCNNpRQrgRSZ&#10;EfHLWJCZVg6I5HieA25qr5J/o/YdXqR/Lww6pnsU/85Br2K0WVZYq9sYYKZfE0skCd6pnCuN3EOo&#10;CNamJrclyYE+Ixv13Y4vnfNthy9kE/iCZ77YsecG5Z5TAmpLdXrFZYrL8cBaZ6ThTK/TRqnmiBC3&#10;GmMe4OH9rNB/T/PyBwiFX49AgJWjvwiaBTwWJYiog07tZ5TrKM1OjLXBtaaWMrQAQ3XVGNe47mPm&#10;w3OummVW8HwjUpurMfG9Bdh3+nR0tM7HSFW5Lcw+9IpFcH0rD+kHWyl3JyJ4VSs63jcbT79+GsZ/&#10;SpO0r5UVvZpcyORs9nCSgeB0WkCsiAm8mphDvn429pskw3xfSRDk9G/mrjpqtC+vhIDaJfkNtuwB&#10;dUhTsWloX1cD9l5Yjp5bvs48CTp5oko85rA/rYtjpq4y9n8x/OOBTzVAKkQAi7ImTCFE6VEfUHDk&#10;Aey66hS4tZi01lXVBI7MaA2riWurQqCgqGFYNPzgpI5/HvjUoGyLCQVYy4VKaPqWEvAWOM8kADos&#10;kkI3UonYbyrR/ZF84loNmd8KjNQ3YNeSueh61zREbi6h4DXRPKmjmVDLWo2gRkHFNpoQDxDMflmK&#10;3u8XoP9bxUjcSlN9L4FygqYJBUx+hxFPGcJTmiDzI/yW9VT6e5kpOxknjSWJ/WjVuCiFJQm5nsi8&#10;dRRLjMlhc1JDaZt+O+Kjv7l4IEgZLWZ/Hwi6XzWusz1sIZsAgZn1OlsFJ2FXW16YAk82FBkn891P&#10;5ZFJSCarxd4JhGr8FqPVFEfWbiaT3r5PB+3pf2PQd2YTaInUsVw45Jgdd3YO/LSt9vgMFZABuhPN&#10;pBflyxaLsjuRjrAMvSyhkLVpZVSgCTLAxDO0ai4lWHyY7O8kuIMV8BBUoqyQnWUO5N8nU7MFkd+2&#10;ovvMBehtXARPbR3r2XKMv5tWyV1HkRGupky125RRo+sK8AxZ3b72PAQqV8BDS6Xj2Nno/w9W7Hce&#10;DTz5GkRuaUXvT2fD9Xs+211DAiG/QXX8UTekP4G5xjwj1JMYo/QrKu8CHpObjdzArP2PBETNRZrt&#10;SLqiSUHSZIgGlrKweK/5AbqKkSTr3PmTduzfuIEZE2J+aOGiCEmOphajbGTz9AD8ZTf/yPB3AD59&#10;RU7Qnhd0mIKdSvuQiAZZW9Lup9BEfB3YeOmp6L1hEWslMqtRDRFj5jKjtdJ9UkBGdqaxuFpHQRTd&#10;mepHzsui5GrrE8ip3e8QEzdbIOqiT3gImpo6ioWVEp0nEKlx1qh+WGtx8DoP39vfZPPo9Z6l+fDK&#10;MVnfiuGqanS2L8DI2fORvK8embHlZG3VrCX5PJrhKa30pQXEJ2uQ6mpGevcyYJCg6Cnh+2Sez0HY&#10;U42g6zQK0xepALcyI7oZadbCz/zQ/HUO6Nkcc9lGf2sVyzK+nLIdzF9G7ebic3e5o/MCSP63mDuj&#10;rdjU8+7Pxb82ZO81lkfh1hvsLfydYXlnMmOI92+Ee+NVSI1qhhjN7xfkBxMoaP/aankEd4dRyT1H&#10;jDaHKNz8DeHA7blvVPbl9nPhwKuUajE6x5Q9NDjlkCsLMUCllwAtkDag17cL6Al6cuZVM47A3coh&#10;yGd2MFP+iET4B/BEXo/RSDX8WvdEY8k980kI1HHAynXbUox/oww7V87AWE0JgtUNGF1WjvBXWMk+&#10;cgwwJFcpgl8H5fC6VkycVQVvY5u1MQ/R9H12xUx0/9tCJG8mSG4lAO4tQ2qk0KbcisqflfJuukJ9&#10;0LT80Kp51CeENatMCeV1sRECc14W+5M5HlhIYFQniMx0+Ztqqit1jqhTkbpGMJUfYMLPZ4xVInRv&#10;LTae247o6EP8blYESQ8rRbliKf+U3c4/+6EKwgrlHxf+jsD3wg/RN1pNSaGOUNnjEvy0C7tJi7dd&#10;WEOaTDblz2dt4hSM9RoROGwBabUjMNPVM6rJHA86K/OcMUCeVy2mQrDj2VqNvw34NGsLay2BlNow&#10;BJrWbc9aSqupJeW9roHkWnynoxmhdeXofM1sDDdX0oxYgqHaJnQeNQ8TX6bJ8PgqpCdbkIosZG2Z&#10;NZdlxlI4It5CFr4WCSdwh+fTlClC2N+OkPvdFJrz+L1ieftZ1urNVA+3zEBt1V0hRZJ7h+Pu4Whj&#10;TtlyWprL30OP5YJ+545Jiwk6Bw7lyoP3GahIGZ0jhyXYsyi++hZGOQLHeUylrTJGbC/cT63Fvms+&#10;iPC2a0hr+5k8Hk8SJPiZIlP2nQY6jjl5IM1/bTp1n92r5+gFDrrpkPacX84//dcJ27czzm/7md0x&#10;sDsQHdPWiczPA8fknOWY92J/yVSEdzrfIhOeAs682IZE8nL4kh8l8B2PxHgDUlPFNDlnMztY+Q62&#10;IvrrZeh+Zz56WsjmaqvhritDz0l5GPrPMkR+2QxsXEk5fAVZ4KuR/u9jMbm6Ee6yJXBVkOHVV2Lb&#10;6pnY94E58PxCQzMXUycK+GyShlh2iiwN6dTiUgQum7RgVJ1wlUj31iA9xsrdS9OVehfzznYmZwgJ&#10;/DT+XGSEoEh9sw4Q/parixax0oJXzqp41JHBaoze2YDHN7wRSfd2fjsrc1oC6tzgD+ZVVrqzeayN&#10;4j8qHD7gy6VctSE/SQL0nI8R4PGH6tMwt1PcSZPteJ6+Ak//uA2pzaTxU/UEEQISayS5qwiwLINt&#10;HQEWjtpDyPo0pY4WCRK4OS4tvN62DuPL9fQaIKo9UGyQtD1tNRVrVha6gSPvs1lq1bsb0miJ6Ubv&#10;0wEKyvZSTH1/nk0yOVhbicmqJZioq0Hf8XPgP7eStTJr3KkSJKYInFMUJDLUBE3oeCTfmcWWz4n4&#10;WUvTrImE/g2JmEzbJ1nQI2Q3UgoQGNS6yVrQXDqc8aNO5D6ZsXJPguHEXE7qh5RQ8uPUk84ZSY9+&#10;KaouVfuaUwZOcErE+ZdlKvx7+ILz7pypmqLZqnkqDUhSY2TDD2Li3nPQddkrMHrX2UiMPEBiNUzw&#10;8zKdTJNul0xwRw6wAosXZwE69hemW5fZpfojydM367nKG0dKnbygCgq4eDYLeU6QwMp1xY6qEhG4&#10;HRoPAT8rk4PHlH4tfZpMKvJ9atSXCZ+iiR/z87v38onXIhr5DCJTpyPqaUYguNBGVmQmCylfy+H/&#10;SR16TpuL4fqF8NaVordpEbYfOx/73pSH8Q+Uw//xWng+Uo2hN5Wge3kJxuva4KtcBV/tMvQ1FWHr&#10;sdMx8j2CUo/WXCkgmEl3aOFQf2Q52ThhLTI0UUpm2IKpG4oxeBmtmMcbCYR10FKpGigQJdlQ+3TK&#10;2vZEGEhAKN+2+JHIhcBTOiRQJHmwGcipQ9GOemy7uBrbLvsCryHrY9HFZcnIQ4FZatmrfFbGZ/e1&#10;+48Ihxn4pFQaByqvbQ3/MbGnElMg+LGi/gHWhH5eGycdSLg345lrToLnwWqQ05Pus9aRn5LGNFov&#10;kgNczthHMj8yM61toYHVZuoyJsOaxsfpXZLJqiUXkwRJAzerlfQcskLe6zxP1FxgKMbIaIyRhU+h&#10;0PxoziSNMjmKkH6qDMP/ORt7l87DWFkbQuXHYqiiGh2vXoiJCxcjLR+9STkiE0zdjDZlveb9W4Cg&#10;uwEh39sQj/6A2XI7c2EXo9tAL056o+nVY6wFBXwykRzKw3xS/jG/XujkmQtZKeF/XS0VkwLrXpBF&#10;y+ySuSUBS6bJPBLqGXYUPcbL1KsqWDQHYl5rwsdj2urJf13QzQ5AWI+sTDxuQ3xuTN8W6UF85xXY&#10;f+0bMLZuOQavOA2Bp9ewTPbwNuYJ0yfQEPWzoWP856zjqn/PD3zoX5BSY48WmSpGjb8VoIphp9Xz&#10;SiaWSVIJmWeZBPOc+eT4lvLebH4oZ8XgcuDmgKfen4sOICo6FVMu5kCQ8s8Haoyw9XTbM/heKT7L&#10;njYot3cgHT2fFeR7EQyugByZ5Rxsk2JsbrZKtvvkORhoJttrLMJAewkG2srQRwbYXV+Mva152NeW&#10;j+HGKviqWuCraMdwXQU6Vi7A+EdqaO4uR2a4nnKpyT0o1yHqlg2jo15odT7NMk3Qc/+4AtveMB1b&#10;T5sG/7cXA0/SrB4pRoKkwxYfl77R6rKmJYKe3S/iYVF65LRVwkc9oD4lFQngqWfasOk7rdj/oGYP&#10;olym5I9K5iuR5z+ViWRebaVOp4fy7+8f/k7Ap8Z5B/gkOmrDkmCppyuUCfBTeal/DH9cdxb23V6H&#10;jByUfaxRbFHuhQQ9eYnPZQ3CaIxMoKTaagYisWkEJhZegLUQQSweZo0k9xBFgmCEhZKgmWlLShL0&#10;UgQzK5gsyDmdHtxmGZ85Q6sw+dt8lcjcgsF8hGN50OiK5O+LMfyhQvQuqSHrW0XWtxTPLJ2DLR+e&#10;huAfKCDjZZZeq/XESl00KSbakfSeRbPiZ/xmTdethXoCjpIxj6SIyhcVu7ENhQPl/ecKPns++wwZ&#10;VfqnoWsCPs1ZmEiqQTmEVNyNmHs/L/RbeQR4SZBRxrTAUddK2NS+9rcBn4KAgKUvZadgy0VJzF7j&#10;cuDbisCDX8fg2hMRWb8crrWrMHrH2UgOP8A80USzYkyMYke8T3wvabL0Yml68aOHhhzoCWrEIDXh&#10;gNIlQNUYIU3agCQBKEbgExaxNpB8Wvkwf3gp80v5JPmVYjrg5xw9FPhyMVuGB8KLpC+bbKfEqAt2&#10;j4YXakborXz/tQgFP4aAdyX8vsUIs+JOTYmJLYX3p03ofMtCdK2Yi4Gm+QS2YrK7FjLBVjK7Wgw2&#10;1cNlLlh16K3Nx45XTKNJTPm/m+Zw7zEEuCoCUT40eknmrpifJijFSBMyT7Zg/PwC7D5lJrobCjDU&#10;VIihk2fDd/5ipHaWUVeoBxG1hwv0HP9ZazvP6VRWh9QsZQRC7eQ0d+U+ZrOhD1UgcP9qPHbh6xEe&#10;eIzZpfZefjuzTezYyQvKiPJeBInl9o8Ihx34JARSaCmlhFdKrpMygcwPSj5qLPCxJ6/EU2tWILln&#10;FQumGBE3AY2Za2sPRGZTLueQ4ZG5kUJr/rDMlBpS51gPlEZeCASdYTNqt1MHg/yS5CDK3xpwHXLA&#10;7DnAdwD8sjELfnLiVC2oQeQayxun4EVCzvO0un7il03oevciWrcL0LE8H3vfNBeDPyxEUtNWTRbz&#10;nZq/jLWixjN6jkLc9WlqDRlN5kFmST9BKcA8USM3C1wZIsVUtqj0FSzvtCNlyB77C4JU25b5418J&#10;EV9Ey0wdRuoR9iPm2oXRLbcj49nFK32IUKODfIU4oHU/aI0Nnjl0pMRfH/QkBxr0NA34F3Bk+N70&#10;4N2YuPkDmFxzDFLrliC6tgUDl78avi0bKAqDJhPGjpgOkxtGbQ9ky/8gPAf09Aw5RSfUieIsYWAd&#10;EALCBFNJE9TyIOxnwpkrqjzkS8TzKgnljlTzucCXS1Uu6qv/gjLLXi7dSNDucYbu8ZDphY8ndiMZ&#10;+zll+9/h858KX7gKITE0zfzcsRyhXzVi6HN56Dp9JvqOnochMr+RlmIMtOSjl3H/Mu6fUIiB9xZg&#10;9LxFiD9Ghueqpg6VUNYd5/9IVO3Zi0gu1J7XiNTDyzH03SI889pp6G3Pw1RDK4Yqq7CrZTa2/L9p&#10;cN1LcPQVE8TUcyt9cfTGmXDhEOBjNN9aVfxa1Et6J5NdLHCcz+hage4bj8HT132c53qd77aoElJJ&#10;M/+Y56Yb3PwjwO/wAZ8FCZ3EXh/Db+AfOamqvUcN3iY8ySC8e+7EUxcdjeDDq6zWiXoJNsxQrVEb&#10;pNkazLI6sTmbhWVqITITBCGakzJT1f5n6xdoCJjo+iQLU+vfuhaxNmMhqSBkDqsmMiruANyBaMAn&#10;5qd2QDE+TQKpecfUkSKv9TzeS5PDTXNZzs17l8B1ZZEJw7b3TIPnZxScJ1qZ9gYyxAIkAsUU1lJ4&#10;o0sQSXwOqeTd/Hq5qYzx4yOOb5spJJUrozG16riQIkm9TAK4lRAoj/4CJcoGa08yZXYATBWN5kXT&#10;QHqkXAj3/B67b/oKph5fy2/ayjt8TEec5qegUhLGsuL1TntiDnT/OqFzvoDFqzLnVqukaR48JHoQ&#10;evoSDG44FYFLlyF5aR3S62owzv3ROz6L9PAmkwlNFmC92nzS3wLDB4CPN1tepmjWxtS54jZwk+uM&#10;zRYsBzxWSHH3Nrg67qeiTvE3jwkAaXKrSCwNppwCP+XRi5WNUvmXpdS5Ul8XZDmoOYDfy8wyt5e0&#10;Rujs4yvuQDTyDfj9b6D5W0fLgYxLK6uNVyG9pQH+62vg+3Y5fJ9ZDN8nFsH98fmYOHsBfP9dgejF&#10;zWR57UDnElpL/B2dYzOxZMwHVs04BC13GSvzOsTvrsfwlyvIDueho2UhJmrK4allhVRfgV3HzUfX&#10;fy5C5MkG6hNZn80d6OiLmqGeD3yKdp5Wm0Z7yAsjTvPYhui5aQ1NliDZvQqb1rSj+48XMhdYJTpm&#10;j2WpGLZlbe53tgz/nuGwAZ9TqBI1CY0jOCZb1AR5a8txUb2VidGnsfEHp2LsdvnALUNiqgShSbEl&#10;sqbwXDNZI/JvIgNT75O5rKj9bJLA52FGqq1Ow2SyXeoyTTV7hHpqbQJI9fiqUAiOqqlsbVK166m2&#10;OqSgjO2p9jLgm0aWKSZJc1rXqqGWtZcWfUlpTK2L5uzuxZi4dS68d1IQd1cw7UU21jFKthnxN8Pr&#10;fz2C8f+gitzG7xyi4qntjoBPfXEqM1UGGtepGSwEfmK+KmnlnFPyB3nOnw5OXuuPKhKCixrRea+c&#10;QCIyH3Q8MY7o3hvQdfV70HP9/0NozxVASMtHThJgIjZ0TCvXOSuYHQrESsufT8PzQ+4OtWdpSUnx&#10;GtIVKtomeO77IkbWHUum14zExcy7NVTK9c0YuvJ1CD1zGVmfVkHT+g2EF0an4sylRZpgj/6LQk5p&#10;JH92oyqaFM2rtHoV+WQmK6M8S06wQn0UQw99E/vu/m9Wcl1Z9sVyo6wKhJUCe73Aj+X3p8Jzkqgf&#10;uZgNzk/95TtYWWU01I3PjaVoTKu3k2Z+Ki3Z6Oa7HiD7+xkSvrMQm6pHzCf/Ocn1YmSGG5HZ00Lr&#10;uBF4hhbHU9XAs5XAjhoCHo8Nc+utZGW82HpjbRp5EoBMSHK8GOhZgsRv6jDwqbnoPDofI7VN8FUv&#10;g7u8BqMVBRgha/R/pRaZ+5bzWa0EXk2XJhcygZ6IwkHGpxlnrGORumaLFgn8+FvWWDwgt7FC01/r&#10;sJyqgO/xFXj4p8fD0/cQ84EVgBqcna5/KzPzizxQfodk3t8hHFbgk+paXa1E82MEeiR7rEBZsDJn&#10;UqPYftt/Ytdagl5vI9KuAhYIC5UZF+FWK7nbzCsEMOsdCovZMcoVRT1FNtxMQ2ZoxrrzkZ7K5748&#10;yGeb97ljAqsQVEDy9VPXuiJB0trxDgJfridY4CeGqJEhYn22DqpbbSC8ngWp54nGq/0iM0pWOV7M&#10;fTJMA9X5CHsqEfK9BbHozyjMKtAufjgFWMyL/1SuxvbMXGIUyzLFzgbtZH8csvsnA7PWogN8MtFY&#10;ofC5DvCJ+fFsZBjxbesxcs0b0bvhJPTS1Izuvprgt5MC5kGIAKleVz6AaaU5SEVUA5fa2swkPyRN&#10;f3HQxQJTIr16p5EYQqLz1xj61bvhvnw1rf9aMj4yl4vLkLi0BpPrj8HQ7Z9CauSPvNHFvNJkFTIn&#10;c1+oqIcekhjbPeTY88JBxXH2ZXDHadwzNYjwcfIjQ3QUqb7fwf3A19BxxSnou/EsKuYO5oGaDEJW&#10;bup6MMM2+5zcM18qPOeUfuSiBWmGdENBCsE9Rmt/ZF6LoacyWhdFri8ERZuYYgt1Zx1igXch7G+k&#10;bGtCC4KXu5CMqgjJOIElyqh5HINyLtY4dI251Zh0kgAtMUlrRIQgFVjI+wiQnW2YvL4Sez84A52r&#10;ZmGqhuZ06TJ4KpaitykffafOQug7BNFNLbRmKvkMAif1TT25Bl7qdJFuyWKyTkOxwBkO8FH3rKlI&#10;7l1qZ9csMkynHKHT8hsUgRhoRf9NS/DIlR8g4A0zkvmFKHvECf1TrtsY7Wx+/z3DYQM+J0ipZUQ5&#10;CXcaK1l7apaGuBcTnbfhjxe2IrylmeChGSkIOsxYyK/I/OEINtZAylrKO4vsb7YxQFsfV8vhxWS6&#10;yvwsQ/yZEoTvIfvaVU0SU8PCLyFDJDBaO4Z6l0i7yQZlusYoFJpoUUCXo+gO6DkAqVkptN6BTWOv&#10;mswGZZPtEYRDLDixT81PJlDWyvNKg2ZVjoTqEAq/AfHEufxOOeV6+M0y21iAVGBzN1FULS9zVOYf&#10;geGwFapAhpWKDQXT6AgqTUzvEzkJjSC+9VIMXXcqhja0YeSyE+C57SPIdFxLgdvNNKmzhdeRAjkz&#10;oyiNQgYCoI2oUAV2EHpy4aXSbkf1h9F6S5M0LYPbEXj8x+i/7GR4Lm2gKVaDxNo6pNZzu6YSnovq&#10;MXL16QhvvYRg1MHPCdE6oCKY8DswcehzLYo+GyRlGZhdoI3+OSYys4VRsqiOhBQCfJYYbirjpYJ2&#10;Id15J1y3fx4DV7wW4+tWwnPjGwl8W/hOppsg5LTDZfm3vdOJL/bpOvQih/9EYAolGwaycmGKEAPV&#10;5ie3Hvm1quJK0TZw89ezLM/LSQzej/jECqTHNbUUwchH/aDeqPKOU9a1DnCU+qFFtKJxzZentm1V&#10;3It4TSkwRaKxvQ2+K6ux6//Nw7ZlszDUWAJfQwNcVdUYWlKAjjPmILC2FtjcxMqd7yFREPFwyIRm&#10;k5lPABSBEOOjHqnTUW160lk1OzENTm+vCIcsLwG1fP94P9OlOTHT4yVI712GzZe3YMdd/2WVczpK&#10;uaVFaJWu3H1U7pbn/PM/z9y/OBx24LN2J+5ZlAklNpEMkbV14a4LT0fP3Zp8gGxPK57JL49AIudk&#10;9RKlzOwU+KgHSbXNPF4zk9c4bXZqo8ho8sU9bRi8qBhPnDkNA19fgMS9bUB3Oy2rMhKgRQhrhAcL&#10;A2JujBrbq94oAzQfo8BNUbRdzJCFqfY91ZqOD6DOE/hYk4pJanSHZoSRHyF4LO4uQsi9hO95B0Hv&#10;h/xSMb0JmvZRRjG7rNqo7KTExh/Ixwz4BCiHpzT1GKdHlkBA0NB4WIMEyhH8Iwg9uw77rz8F7itb&#10;EL68HRM0N113fgLJwTt4vdof+T+eIAtiuvnPZI0PdWZxdtIoOPmLgu6z+/V+mZKjSAzejeE7P4aJ&#10;9asRX1uNzKU0wbiNbKhBZH01ouvq4duwAq47PoT04G/5TrdZB7kp4u3V2ddnN84LDIkOHMkGHZPs&#10;OWm3scD8Dj4OUVkemtYrtA3xXVdh6pZPYHjdSZjYsBouAl/wjrMoJ8/yXjFfVdyCS4Gonsr3ODt8&#10;9fPf6aTihUf/dHAYsdIqORHbky+nxrXKLHdkJMbaK5pScwktiMSvSQrOQcz1SsS8FdDyp2laQarY&#10;NWxMQzGtg4FgmIkKoLLyH8knkSbobWmH94Iy7HnNDOxvLYGnrgVuxv31FdjXPhvD752D6PU0kXe3&#10;EiTrCGB8ZljD1QisfKaN4gio7dxpX3esJuqqiItAVoxO7zPd0YgQxyy2ZTOpR9EomWiY90+pnb4G&#10;vs2N+MOPGjD81FVAbBLphPxWyfjU6JnNzMNGDl4iUMMPT3AEgH9NafhDG2vLYOHGfdh957l4+qo2&#10;mhhtSE6VMVPUA5vHAiRVV4eEQEkZyoyOk52pt9ZmkmAGqmdWGQ0fC5J0OXFbO3a/qxDPtOZh73Gk&#10;6B/StPAstG2rgcl6mq0LEWUtY8Pc1KWu2skjJ8tsG4TRcYf1OVNbOVuncAmELFCbzYWmgxaF0WiR&#10;jBgg05FgmsKuZYh4PkpT4zJ+5JMU1imyrAhllmyB32/mLAXXskK1O+vvjNaylbCzQA9XoeoxOeCT&#10;iWbDpXg8Je9o/xACWzdgkIzPRbCJbqhGYE0DJq9+FVwPfB3Jscf4ABnHhAspm0BZ6VYRZiP/MgpF&#10;7cefCDpv/EhYSrBhhZfoQ2DnenRfczrc61qRoombuaQcEYKfd30DPOsbEb2sxdr9pi4/AdHN51NR&#10;++1Jal+z9+sDlYmWXwZp9n365fw5sGHQdXy7VQLMD5WDEqObtGaGfzsS29fBdesHaWIfz7xoQfCy&#10;JRhfQ+C7+5OUj528L8vU+c9p19PtKi+esnjwbX9LOPgsPVtyonZWgaCYD41yAV6MlVGE5+RyhG4k&#10;0reQ0Z2DQOgERDQyyNqzac76Shy9EBCaOxblVh0KPJaRj95TrfCeu5hm7DSMNZcgUroCybLjMVTV&#10;gp2ritD3ERKFX/K6fq3EVkyzOh9RjfLQDOFamZB6aPIvZmdRjE9RukqwFfCR7dmQt9xx6on0Wb64&#10;Ar4QSUw4pHVnCIzSxeFSDNxag4d+djpiU7uID/JMcMo9Fw5XXr9UOKzAJyGRm4QNOo/Q0CCb0HF/&#10;9yZsPO8YROURPlVq7XJaX0KdEXJR0dxk8rkThbZZKjRtlECPNVqcLDBiQEXTdZJU/JFlGP5cKXav&#10;WARPQzMmSNV7Wxaj+7QiTHytEkmtJTpM5heea+12cr5Me/gumgiabVaDrkNxTQ8lgOV7syaDgR8L&#10;SWZywlieWKD8ATVx6CLrnYq5WHv5aKaF3k+Kfj0FtIMfHqRw8rs144jMTukelcZqdSqdtVlkGZ+B&#10;Awv08CkQ3ysFN2WXC0vcAQ3VnIH98G++ECO/eBW86+oQ3lCF8Poq+Na3Y+Cq12PyoR8i7VJnBxVL&#10;LFXuHim5fMj05eNkL7PikrsHf9j3vHS6edzMbXWYcFfuNN7NmHjoSxi48li+sxlxmrqpNXVkeTUI&#10;XVaPwIZGRNY1IL6mBv61S+C5/d+QGXyAoBlAmPkYIwDx5XqYvV/7er0UxJKh7+QfQgMBn3tKNMtB&#10;ZqTSoh5l61XO+JmWLQg99RNM3PBOjK07mu9lBbymlqDbSFP3aLju+TIVci8fGKLZKV8/ezif5Tz/&#10;cJaZgh6Ve5y2joOz8w5r/1WzQ4y6Q+BLkb7HId/XHsQztyMS/TwivlWIq/2OTM8Wr9LazVaxC3BY&#10;aWsdaBKMzAOr4f5mHXpPnIuRhkL4qloRKz8GrooW7F62EP2fKUT0Lpq2A40U40VIRGZS1xi9JB6S&#10;eXVOePOpq/NML4wUCASps+aqYk1Ass7Umyuiwq2aj6THBEBFDTmNUK/CJBCai1KgmHFTt7uaseVn&#10;tdj/4FrlgnkRJRIJZ5QLy9I6Opws+ruEwwZ8CkqqiknDdBIBFpdfyh7D09d9Bn2aT2xAs67QNI0w&#10;Wg2hdjYWljJEv61dTRMHsGYRI2RGhkihA1ECUZiF0NmIqR+XYeexc1h7VSBYRgWqqMNUbSP211Vj&#10;z8r56P/QLMSuWQxsp2lFZpmRHxNrMI1L1JQ7agCOROQrSNC1YTjyB2QhGatkbWmNxHKtcbrk1Tic&#10;8eSZF3rU1UjQO4O0g4WVkaKoJ85xinWmXGKBGfDlpDr3R6xJUUp0yPm/MYgtHAA+sWu+Q72ixo0C&#10;PQg8+n1MXXMyPOsa4b2sDoEramliNpGBrcbQL94G/+MXUwj5HQmCQ9RDk8PP9BM0BJwGeCw/65aW&#10;YjoA8GLB2uPEWHhalR7iE0j23YzBm96OsfWtCK5rRvTSpYisEdhVIrauBNH1ZQSecsTWlCOwtg4j&#10;V52K2JYLWT90MT+1yLmASxCkd2ajk3nOTwbmtrXiac1gvdaSTeBLEsA1MF7ND2nX05h67Af83teR&#10;3dGsXkuWub4OsYtKkCDoTl52Aibv/R7lpIfP1Yp0WeATwgr7+U/ffXjKTM/Qs5zPeLEgA9hO6f3G&#10;PkOULloT/FJgkGT2NjKsTxD42p3JAwhIcZs8VOYu9UeW0lg10ve0YuycSuxenYf+hkqMNhDk65sx&#10;1tiAztULMPIFAtof64DxJhYzWaPMVFlc6qQwk1X6OJ/PXch3zEWMeqhJfEVA1G5ufn20muQDm/Dz&#10;mEYv8XoHFNXWJwCUFSfrSbMqyfwWE+W1JBCaXNj7x1rsuuzNCO5/2vI3SbCPxWKI0vQ1Fx9+8Utk&#10;098cDh/jYwpV8yaoMDECX4hsT43kHfetxVOXLkFiVwPSU+oan4eIeqGscZTAx8xWz63T0aDaQxlF&#10;9kfQS7HmiTHDYvIc95ch+FAJ9n54Gva1zcNkJZW4ZhlcdQ0YbqTiNLZhtLkB/e0s6NPmwP+1cuB3&#10;zUBPM8G2hEnhMyIqFDI49craOgIEPb5LY3RtFSmeS/m1GBFN3DDTpcjjml475l7GtH+QILGBH/sM&#10;Y9Daj5zxtpp/jWYjQcKmKcoVWW6X4vuSkv43hAPAJwNQzI3gI55kwOfbh9Aj38bUlSeS8bXAfVkT&#10;vJdT4cn+4jQ9x9esQv81Z8L/1OXM6z3UOK9gEyGmX0PbbGZkml1yiHbY64sDXw4UlAo7S/aIQBdC&#10;m39GtvdKvruZ72wn6B2N8NoVZJ5NCG2oIRhWI7SuHqG19Tat+uCGEzH+m88gPfwgX07AShKE+U/6&#10;f/CtTJhF54ja4rQKCVNpvbZKt4111lKQ8X6khjZi6sHz0Xf1mwj+Swh4LQhd2Yoo8yF+USGSl5bT&#10;zD4Jnkd+SrOtnzdrUgG5mfD5zwG+F//2/3l4bvpfLFjZ2ctVUYrFe/iVygvCsXwS07QyEr+knnwS&#10;YYJfkEASIQvTBBkxNR1NskJ5cDH2/8ccG2e+v64QI0116Fxagl3LeOy02Zj871JkHllqoBcjW9Tc&#10;gDbWlpaROu7UJu5MQy89VLPTQe8G9Sxbx4VPLmKzSXBoWfFYkmlQ54c1F1GPnZFM0nHH/DWSI/0m&#10;mdBWC5xnRtqw85ombF5PvYoMUZbjiBD44mR+yqHDkeMvFQ4j41M9KWVhHUXkNmEceQobv7ccoYfr&#10;kRgvZY2xiDRd09zQ9BQ99qnNTaammJ9j6uYaTkXdM6LtPGZDYVxliD1Sjs5PT8euFXPgrmmGr3QF&#10;JpuWYGhZHbqbqjBU3wh3bQsmK6oxvGwxJj5YgtBVNYjvqGBGF5OWL3YGgI9KQAR0LEyNEgmz4LR+&#10;rVdtJ1oRnwDIdMgRM+Keg6CXJgJBLxO7hoJHkBDoUT7lhiSGq6lUpXA2AoEAcUC4Dy29w16KAhqZ&#10;BU77nBiazGoBn/Ui+/Yg9NC3yWiOh39NM/wEnOBltUitq0WSZp5/TROGLz0GY7/6AFI7ryVYdRqM&#10;BHi/nzFC6ipnZ5lamlVD8cWCAZ+lhBKgb1RHyfhWDN79TfRc/jq4r34l/JefSnB7PXwbXgvPFacS&#10;jE/B5OWnwMXoufwVcF1xCkHyLdhzzUfhevrXTEsvAdTHpwraDuSm/Xai8/VimVIW8m61ohr70xA4&#10;xLqA/t/B97tvYvjKt8G1ZilBrgLptVXwrOW308xOralA8pJKvpvpe+Iimm0EPvnS5cqQnysia4DO&#10;fFX820NONnJf9CLBTvMcmae196lSZamoTJMy5a2sRyl8v6NMnoOAbxmJQZG5uwjEMgMkAZfnYfNr&#10;p6GveT4idfUYr6nAjuUzsO8d0+E9vxiZxzUOt45ZXETQnG9eD+YT69UEvYUkG9QFmrBqb7dlMjUY&#10;gFEExWY1sl5bOfqT5dHUTofzyBQJZoxyZVGTkbXlHRql39QnLbcpE1kzukS8lYj0rMCOn9Ri6v4L&#10;mSPq4aasJdXuqYz4+4XDC3wsFPlJJcwpMYCtN5+DHRvUIVHJDClCSLMPM6PVmWGzuRqlFtgR/MT6&#10;DPScaM6QzHTNx5dyM9MmCFgdjYheV4+9Z8zFYMtiuCpZg7evQOb1J2Hq1CXoXlGBwdoKhCvbEKhq&#10;ttks9rx2LobPpVlzP9lfL2u54VpkxgpIzVmTie3Jj9DWHFDNtZCFTzPZzYL0sJZz87ibDCX4IZrv&#10;Ar3dVIYg98mKqAdyuE2aS4IAn1FtfMb4pCTSHG5MvlmIh4UxHBocuHGAj+9S25xMPp6x4XHenQg9&#10;8A24NhyL4CVNZFuM6xqQJPBl1lUhtb4agUtYUWw4AVM38ft2/4oEYz/vJ1snoGjaMI2btR7flLYq&#10;3+d+g4FeNqraM6ZE1hR37cPY0zfAtemnCD36A1Z8P0TkoZ8i9uBPEH3oxwg/ej7Cm85H9JEfMX4X&#10;sY3fQ/Cxn2Ji4zr4991HWRhg9mn+Oj03m4X2y/hX9hiPimGrJ53pFPhpjRJ1qsS774DrN/8Oz2Wn&#10;wGdD5MqQuYgKumYx/Fc0wHcVwYIsOH5JPaY2nITQkz/NAp/KUJ4IYu7cZItNb3W454sEJc5J4P8o&#10;2G0vdp8Bn6IATuCnL6PMEdY1d6VG2fFz+WeKl/wW0fDnEPQfDb9mdY6ywp5i2T60BKPnFGHgqLkk&#10;AfkYaSjG4FtJAi5qAJ5Z5Zi3quQJcGnKv0ApTl2MhmjShudzq8lHHaBTR6DW/NUoKnX2yUUFnjxg&#10;qog6SRNZM7uQVGhaNuv9lUkbImEReTHSQh2X5wTB0Fxh+Ex5ScTV8RGk9eUvh/euUmz+0av4/EED&#10;vETCkbe/ZziMwMcgIckKwviTd2Pj+UchuKPRgCRN0zUWyOdHF2RrgGwNwmg9QdoXCCoS8NLhmayA&#10;pyGkmVcIUBkPM2m0Bth2FPwXN2D362egs2UBBuuLETr9KOALb4HnU0dj3ykF6Gsrxlh9DSbr6tDf&#10;WIkdq4ow/OFKxK9qAbZo7QIWVJCFTtodY6FrYoOw/JUiTJfWK3WThtMsT042EITPpID9nEK6i9FD&#10;mVQ7WoqgRx2jdthgf7ntiBVY47oyguopMDLB1h9Jq504jCELfHqvAZ/jEuC08ZFvTz0D793/Ae+G&#10;oxEju4usbSb4tSBG0zJNIABBIE0WFN7QjrH1x8J956eR6ridANDJGnfc2thsmKGAXbVwFvhy0VJw&#10;yG+lQeAg0LW1JxIjQJTMLUTTLEgGRlB1Yj8ycQJbgkAT5fHIXhIbsui43DY0R98o3+szAJbBYyzS&#10;GBi/kTRbr9YxS4H8v2JOE0NC7DQ5CX/P79Fz21fQv+ZUfjO/e10pEpexMluTR9DPh+eqWriuWk72&#10;S/Ob+eG9/GTEn72Izxl03kPWJ19GybG9hzuqTv564HMuULoPRL5GHWI5tx3ln81MwqgctOpL6GYN&#10;xmpzlI+mM9LDep0NFNTm10/ZvI2s7Rx4A6vgStA6CVGGB1jJ37ECgx9bhC3HTMPAOxcjuWE18Oxq&#10;pCdqEKZ5HI7K948gRasq41Z7tkYu0fohIVGbtxz55SaTDNBS0nq9ribqH/WnqxrQrESbG5G4rxrh&#10;31CXtlZRXyhPPnVaklAQ2BRzZEaAl7T2c6fjQx0o4QCtOA8JkJvp7ae5+5NmdD78c2WYtfWlNUmj&#10;MudPZ+5fHf4y4LPScZJwaDKkyioCRdXETmFJeILYduXZ6L+5BWk3zStmKsigUr58gkweEmRXjte3&#10;QI6Zo5pBriaMZtoaA5yDaGw2QgkWinz4xP5IqdNjBK5tKzB+SQl2vH4aupfNR9eKQng+yoK99I0I&#10;/vhodLxrDnYeNw37W4rgalgGb+3RGG6px75Xz8HQdwjAD2tWlQoq3mJrjwi5NUyOtZkBH2smrYjm&#10;aifj+39UyrX8sr38PjmZOmCgka422tXYnsBBrIs5cDAzmBdSUgkxBdpyTfmjeOhFdvSQaDc6l+nA&#10;SwaddJ6sXlyNNBDTkqJIYWUypCafwtRvPkfzcqWNj40T/MJrW6nsjYivK0dqbSFN3goE1rfBvW4l&#10;hteeAvdv/hOZ3rv5wCF+q6NszkwrhFgBgD3bSdvBqPTye5gHUlo/0+BjpMHI9IixOKY4nyJjjVv5&#10;56spRE0Ezj+NrdA/NRs4LaZOU4lySc+3FwuF9BpmkZmieqfaGiJ8PzMhleAb42Nw77kNvXd+FYNX&#10;vRmu9Usxub4RrnV1iFxWjcjlZXBfVkOWt4T50ooA88J95WmIb7+S3zzGdzG9BD1VIs53KZtzwMdz&#10;9vXZTS4+Z5dpMrDiLzuoLcuG9xqg8aeSzl1e6siM8taJOu7kpXkCWNSFZKHMF8fdRenK5Zb25fqy&#10;n99/EyKxD8MdqUWIOpP2F9O6YbneWIy9P5qJwB2s6LraqYP1BMY5GKc+uWLTbXCABg1oZiTNhGSj&#10;KybJ4Nz11A+ywz6Slp2tSG5qQ/ye5Yj8fAV8F9Rj8Bsl2P/vxeh470I8/ZZpGPkh37fraLLAVuox&#10;LTyfXFzEEmXNEWLUli99p15rq8WNgvLTnaCuE3RTU4VwPbISG390Olxdj7NMQ/wmlbFkSlGSbgiT&#10;zVft/G3hLwM+pUGFxt3cyx3BUGJUpE6ytI9EDPvvuxpb1x2F6L5W6mM5aTAz182awLeQNHoetNKZ&#10;qO+BNj3Z/2osldOj1RCqLWYTJAlSWiPARkvMJqXXCAsyPxfB9NllmPhGEfadMM2cMPcctQChL5L5&#10;3fFGxG9bjeH/no+tJ05Db10VfJXL4K5uRFdjHna+cga6PzkT3mtYQ2l84/hiRL2zWNvJj89pb4wF&#10;ShELvoNpv4KCtY3fpTYWR/jVc+pEqbaEz2FCpqZSHDNRGKXw9i9bStrkMi8XDxzLbQ/k8J8JusZ5&#10;sup9AZ9GbsgFRQqU1uiRiSfguePTBDZNDCDXjSYDuQAVPri+BtH1FYisqYP/0laEyArH156Mrivf&#10;jbHHLqMZ0kmgE8jzHWQXjk+iFFBRiumAghN5jX03KwKe01C4ILVbgKyhSEqQnhPmOblJW87xt9oQ&#10;NbyO/Mq+QQxaOKZhdNrXrVaZKPJ5VokwGuvJHtezpSDmdqL3x11klx3IjDyM6NPr4b7nPzB40wfR&#10;f9UbyWqPh3ttG/zrl/D7lyG0tg7BtbWYvOZ0JPZcw7SO8XEO6AmUDhSFAZHz7TyRPXhokNyr/J19&#10;Re0fuFLpZP6wZCzdTK1ziGm2scn6NuUv36Pv4Q6/TTEHfnqSVP+gzCknxYgte61yYXklroQWovd7&#10;qmkhyROhFOm+CsQ6aNKO5dGkVfsdLZy4yMQCVvT5DkBOVdqAAlu/WuN/H2pB5I5muK+qg+v8Skx+&#10;vRxDn12MgfctRsdJ+di9ch62r1yAPUsXo6+5BnsaSrDvrYUI/4rAun8FgY+kQr63JDTOIkXUbeqX&#10;jZcn6OlcPCxmSv12y5KTWUzran8z5a8GG9e8m+yQlZDyQmCv/Le8zOXq4Ql/samr1yray1VyFlQL&#10;SnQljNnCD45gy8/egoG7apDwUeHklsIaJeMnbVY7Gu1/dW3bSAobqSF2J9tfQ810zpm736aynmLB&#10;eAhOblJrz2Iq5DzESedjAVLkIdZI97Vj4rOLsHvFNHQ1FWHg1Gr4f8wCeOoUpB5ajsHvLkb364vQ&#10;t2Q+hpsWYaKpzhYP2t22EM++eRo8G1hIPdXIhJU21lLe+XxHMYLB1XzP1/mdT1HhPRQwCpp6C60g&#10;VFNTyaRoFlkwJqxyJwkwaviXgEjqoH/Z/OJ/AYXySAqheGDn+TEb9IyXCjqjZ1k7I//JsUNqpd/p&#10;tI+AvhGhO/4NoXVtxuzC62rguYwM54o2TGxoIvNphXf9ckyuWU7z7xR4bv4gJu77Dly7f4OQr48A&#10;JGbBZ9vz+D2mYPougYCVtPONFnNKqpQI3mT6827NcZcSd9OznCF1mhDBOk0YdbXzz3KJ0QHJg4wn&#10;FwV0OivYcNoxLTITnGYHhzlas0OCZrYAMEpT270Hka574X70Z5i67RMYu/I1NnrFTxYcWtMAH8Fv&#10;6BevRrSDJlZqmPfzG2VG8sEGTlYeDmAZ0B5486GlqJTrC7R/8GjuCm2dqLQL4qUv0hse4wXWJmx5&#10;K9B9bn6aWau8tzRQ1rIxx6Sj3IZ5Xt+dju8lwfg5wu4zEfRWIiYzkjqkdTTMRUudF1MF1Buaqr00&#10;hbfSdH24Dunf1CDw81q4LyBB+HYVxs/OQ8fbZmLbibOwa/k87GtdgJ7WAgzReppqrMFobTFGG0vh&#10;qSV7LF2GQMUS7G2bha4v0Ux+hnrq5TuM3TmmrnVqkNTYeF+mQ73HmvAgEJmJEElN0jsXSRfNYBfB&#10;b3spHvtxDSY7H7D8Ud470fnJguXuwbzOhT+lJy8V/mLgcwSTfzWeTo3dKjQVlpxeKRQxFRrNhK7f&#10;/RS7L6Y52t1ERM9H1NadcD5aq5qpV8fcVwh68jbXiIlEeAYjAc/WHCDgeYqR3leO8L3FyDzWQhrN&#10;uJ8F5qrgNfkEvllkNIVA/xLEbm/F0IcK0bOsFPvqi9D1prkEtHJgz/HAjhMQ+8UyTH52AfaS/fXU&#10;lZD5HY399XXY+upZ8F3J6/prCcIag8jCclUhPnkqqfiXKfu/pagOI5YKk4loNmMKlwmiBPKgUDqu&#10;HhJWnoezOLp0h6csP2wxIZnJ/GfXydeP9zuGn0ZaOM3yVngqP0bnmcrxlw52Ke9JUAFkJGp0qcbp&#10;Rhnlw5YZvQ++G99DVqMOjRKaepVwX96AkSuWoveKozHwi9fAfceH4H/kS4hu+xky/XewPLZTL52h&#10;dyrPCJ+lZzoMTHzOAR4DIn2LsRVWBppO3ZydQ0yUmynTKmpyKWFMMuo3CETpYf4eosxwPzOejZoO&#10;ivcoal463Z8hcGW0Ni1BTJOGqsNBrfoSOuUtkUTQIS9RW6CcUcxJQ55yU06pt9dYGstP63tg5EFE&#10;n70Snnv/C6M3nYmhK49Hz9pV6Lju7Yj23syHTjjX87v0Dn627QoBtc9fjCpUB3Rk0jpj0XWxfgvU&#10;eA2v1fKZkEuG0sZDYrLGnqF59/YjMb4VwaE9SEYoG3FWDqogDNQkR4rOcy2fs/Gg3PF9Eg17bgSh&#10;dIDfTwlK8DuTe1kM6xD2nEbgo34ESTCsg3Ah0p4KpDtr4L6pHBPnViL4eVaEHyzB0DvzsfM1NFmP&#10;XYBdq+ZRj2ZjoDUfI3V15BtL4SlrgYf7kw2lGKoi82sowlBTKXx1jYgUrUCkdAm6W3nPl6nfz/Cd&#10;8uWjfuasOQNBEh8NCdV4XbnHpL3TEIxORyCudn8CoUekg3gwVYTBX1fh8V98ipnIipGKlMrIqV75&#10;yW9OqQmElahkTvLnFMyB7f8k/A+Bj2+3+eXiTmEyQZmkBhlT2Pgbrg5s+snJ8D1QB4zVQXN5JWKk&#10;1fxITfuUUEZYm54YnYBPPT1kcBGZmgJF+dfx3q5mTG3Iw573T8Pgx/Iw+Z0iRG+oADayptpDpjfG&#10;6JLzJWPfMkRuaEL3WwvQ2bgI+5bMw863T0NAYw+7TiAAHwc8Qur+gyL0vqkIe9srWMCFGPrPAhK6&#10;ejLJUgIxM5+Am5xawTR/hQKksbdjlC2CnjEUh3JLqg9msrb66FygoPK3yaUq75jYh6aaH2dheQh9&#10;yjNJK4GRwm5T0GeCPBqiOtGstNqMT5ACJwmIari3d7x40BmlSauyiTvJAArz8WEpDIEvMfAH7L/m&#10;TIyvWQofWd/UhuWY+PnJZD7vg/eRryG4dS118Pe8QaNPJhiDfKIUmxs+J0kTMkHmo69WHWummrEV&#10;Kph6T5NefgsBLUIw83cTv7YRzx5FavD3SPXdgUTHrYjsuhmBbTfA98wV8D+7BsFnLkZoy0UIPn0x&#10;gvztf2Ytj2+A95nL4dt2FUI7r0d4768R7boVif57SMI2EjO38vnqJCFIxvhOTSoqMGNMEhTFTBNU&#10;BKssKIRyhZDzq4BGW6VYlQ4fwB2CrG8bYvtvhOepH6D7js9i9y1fQVTv0QgPfanKWeDDO5y/KmNt&#10;dZwFy+iAPQGJh1SkZpapR5j32W/NmBMjyBGM5BeoJQCo3XzFNtYtV6L3t9/BwKPXIBXoY5q12qDK&#10;nvnLxxwEPr33JYKTOAY5eft4p9oAdT3zJ/MYEpH/IsM7js8vhNa/SHpl+pYgtbcYHedOw1MnT8Nw&#10;y2JM1NZhsLkBva0t6GlpI5OjRVBfaaA2UbUM44z9VSXoIqPb/4qF8L21nXEleldVYoiML1CxGpN1&#10;JB5vLUbyFprJoxUUI5m0AjjquDot1Ybop35R7+UeZkPraOVFotRRTUBC3Xemw5+FxBTN8p1H4dHz&#10;2jG5+0HL+biW6kwFaZUxvxO0qTIRRBLUSWuC+RN59GfCXwx8EgK1M6jgVesI6GJ8cUI9akZxIhh6&#10;4FLsvLwFmf0EpskSKoO6zOciZBOLkunpw62hk6hvPbvMJM1eTKYXDZLFecnA+lYgdlsLOt8zEx00&#10;UTtq8wlW8zH4+kJMfqgEU18pgffycsTuJ+jtUAMsTduO42jKtWLwtFIM1NWgh8xv+G35SNy0BBhY&#10;xgIhYO5qR+SXTdj92Txs/9hMxG8nkA6VIumZiUigAEHPEgrI+8gOfslv0SrwMl1VC/OTszXuS9Ys&#10;dk12l0qhSS3TQSqr5plLjJMtRaV2rJ2pWmJ8BBQb1kdm4rxHjqpyy5C5xkhFEZt0lO5PBao0r7cW&#10;JKZR7Wq2xgVhNja0ETuv/QS6rjwDkzd+FMH7vok4ASjdS7Dz7eKFZF5xuX9QJxklQ0ya1bI2PtTW&#10;RiDjEvNKjfK6/cybfbx3CwHuAUQ6bkNw2zXwP7UWvk3nw33/1+H67efgvu1D8Nx0FtzXvw2TP38r&#10;Ri57HYbXvAKja4/B2JqjsnE1Rrkd4bGhNcdjcM0JGL7sVZi8+nWYuvZtcN9IcL7t3zB1x2fg+sN/&#10;w7PxPALVevh2XI9I9x0E13uBCYJViKCY7mEk+MppmWlWD6+cuhMEbrlWiYeF1UtMZpkBmST4LWn1&#10;Ju9CrP9RTG6/Fwk3GSEhUqzLrBiDepaP5b9iDv4FUJIJygIPq5JTdhvh428x4zCPyb2GFIaPFFgP&#10;UM53Itp5O9wPfAN9Pz8D+67+f3A9ey3ztJdPZ9poTQh0Tdb4oFwl+1LBSZvS41RENmqIabeRNpn/&#10;T91/wNtVlN3jeChpt/fee0vvIfQuCgoqICoCgmJBRUEFFRGQnuTe3JZC771I7y1ACiSkt5vbezv3&#10;9HbP+q01+5wkICq+7/f/+fzffTM55+yzz957Zs+zZq2ZZ55p43mehM/7M7jHZsFlSyThmAKfgKg3&#10;Hs4nCX5fPxztmXyfUYHhnDJ05xSgN7sQDuMbm0YwS0P7zEzsPTkZnT9ORPdViXDdMg24/jQEvrcY&#10;HdPy0Z6di67sbOyeG42x26nwthezusQT4EhoCLby3BDBsZaADUtfwwAtCaxZIOrvV/ACRV2SivMP&#10;JfD2K9HxaBF2PHkln9EAS15A52TjwKaBz9PLvPr4jAV6/xOmF9m+GvCZ81uFLcFjouXSQBx8tcIg&#10;eeFoeQ9v/H0+bB/VkEWl017kEDmFz2USPBo6dwvwxPJIv6nzNb3GRGUh8Gnl9oD8g3rYarwxCwM/&#10;ycTuminoyctmq0S2kl/GB1OA/ZlpJIOx2L2QLdB3J6Pv51Gw/z0DvgcJcE9R2l49B46aGXDEzWFr&#10;VYD2H8bA82YmQbiI181HsDeLrCIX9rezzFqj0HQctkhjYyWwjX0HQU8tK+xG5s/OglbBsjYr7yxk&#10;Da+b/hhu/1Te+sxkDIVg4WXL3rPtEQx99hjGez/jAxwxYOYmKLpZbmakXnXWzOijkYghGKmsDmvK&#10;agU8iEinf7PpeUgsGxcWATPB0khqMUjbbvStuxdjn65BYP+rZMg7+CxoiGIhNBLJYyObfDyeSazD&#10;9GHqpoIECN9+Assmlt1rxJb74PusDqMf/AWDr/4Svc/+CF0Pn422u05Ga/NR6GgmcDUQzFZUYXBF&#10;OcbIMJ0ryuDl+wBfxym3QwpSUJsN1NJImEK1OWa+bHBFPo8pgreWqa4Uzrpy2FaQWdRXYLC+Gr08&#10;b2fjHOxrXoh9a45D20ME8qcvwMjLP8XIe1fBtvlWuFruwfgA8+hiWXspo30EbTIww55NTmk4lOHj&#10;Co+mQRt1P/jFHtkc+SQR+TAEZjzSAjeVvRi3GpFI0ncCRr6PPG+BHz+q3RfouU0S02SDIsAbXofA&#10;zgcw+tof0HXf2eiunc3ymYGuR34Ed/trPIVUhc24DpnFn6SgTGP475+7Lm4YYjgZR2c1UuoWoDQM&#10;YDfrxINwuy+Cw1ZGkqxuJrIvuZJtZV2/PoNCKBr781PRVpxhIrb05mfAmVkIX2YR7DNy4PpFGdz3&#10;lSG0thLYRNX01tfgv2oBOmeloys/B71FmdhVczh6rqK03cRnOJLGa9CuHQRYrelhBio1YChVJ5Zn&#10;KT29N25sJD3y8vDZ4+D1TILT9PdHITREe95RjVdvyUbPhgdYuH54iTNmlN80TEp6AMzqF17/m+2/&#10;Aj79qQqoVVIEDhdfHcaj0o6dj/8Wn66gbOwqZgZiWABEfTeT/PHk1MhCEOiZVdQ0HU0FxNZBHt4m&#10;Dt9ILEJb8uG8LR97Z0WjOzcTvVmF6C0shqOqGo6SakOru1no7XkJaC2IQWtRAnqmZaDruEQMXpwM&#10;548K4JpbCW/6AtiyZmD7tInY9yu2KO8Q+Pqz4fZOhsunVdHIFHsUQZmU2xaFEduxxJ965oyGHhoi&#10;qKtPzwI9lakATywt0hAfLOZDKqgONwfYKHN3oHPdSmx66Nfo+Mf1cG68j7L8fR5DJsnv5SQboqWI&#10;XJiG2lR2AhFLVx3VksFyI/nc+Q9s4avzhRAqiCOQ8bOfx4dXq/eLQQRo3GPyjSPrHB8xfYEegrkY&#10;iVyDKRL5v5BX/WkKUUUGKN+60a3wtbxOOboGtjf+jNHnLsXQQ99A/z0noHvlfPQ2z8RA0zQMNVZg&#10;tLEUtoYCOBrz4G7Ig4vJzc8uJjfBzrsiz8yHDazINgMsitAyTvAL1SllEfSyuD8HPn721uXx+EK4&#10;NNpan2NCV/kas+FrYNIUt4Z8jBAkh1YUGzeVnoYatDfORMfdS9D16NfR98KP0PPG1bBtaEJwHxnh&#10;EEGQLDU03sFnxzyKZbOs3XyWdpb1GKWym2Us3iQH7Yi8jCSV7pcBn2zAioijxE+S2SxLKwys+ihZ&#10;lmOfwrP9IQy+/DsMiPmumAU7GwUXG4FRgrmCIviHN/N4yl91d6j/WC2hnpu5l4M17Es3fc1jdJwZ&#10;eNGgWqifv1XADNUiAjy2MV+ryPrOJMAkmzm4fjkg96Qh9GYh9l0xBRtOmkAVlYXhC2hTixLQR9uy&#10;Z7PBmZkDzw1UUtsWsuEj6O2YD/ud5Wg5LgkthQloz8rC3vIktP4g1gQFCRKsnPbJhsAoBL1Z50Zd&#10;WmH3FdO1JeAzXhOSvur3k8Lj78lIvSI/GgEmHiigCOzF6HoxHWtXnELi3G2IggKuyTbkNcJMW8UQ&#10;Lqf/3wIfT642kZflw2ZFYOviY2Xx0KCG29bhnRtmwfNuDoEt3gxmeMn0xlnYGswQxdX0M/nyYZig&#10;p9FZ7Xfx8pE+gf5oOF6Jw7YfHoHtJVMwlFuCkdxqdBfkoKskFY6FpQh9exF85y7A8HEFaCuPRlse&#10;JW1uNloLk7G9cjL2TY/FYHE2HGlkDuk0jqx07JwZjZGrKaE/zOZ9kJa7ouAZIQvsT8Z4/2T4hqvI&#10;SK9i3taysigYpPzKrMECuQ0YjzIZhexA9vC5Mj4EmEzhsxKqg48UPdDyGnY/fBm2N5GlPHAKbK9c&#10;Av+u1UYqwt/BYzXKKX4lkWtxDNN3z4ofNAzg3wEfk3kecm0l79NhXj4ZLys+2YsW+jFyT5KVR8hk&#10;1TNnGIlYJ//86qczAxBkgqNvEx/vJ8G7DQOvX4muJy9E531noLNhHgbramBbVg77slK46kvgrpc/&#10;YD6BLZ9AlQtvPYGpPoPglgJ/fToBKw/OpiICFRus+kJrPm5jPsGRieDl4meXXhsUMCEXLu53Eijt&#10;DZRajfwNk7OhyAQS8K3QNDMCZh3ZBEFSEZzllmM5YzPVlTGRYZJZ9jdUo61hDtruPhU9j/8Qwy9d&#10;Ddf6ZfDvYaPT/wGNaYB51XrGGl9W7qlSWPLyGZRPnIBH9VpyyrR5/M8awbYAzwI9GZ8YnZKek/pq&#10;1Teo7gA+U/sGuLbfC9vbf0b/o+dhoGEunEupNJZlwk+WO8p7HVm1EOMbqSxcZNTqVyRb8/C5qMYp&#10;gK0VpPTLnvshm6oAn73R2AS6cUp5PyW8Vtbz8/7VPzzOBjwYWoeg9xb4hpYQaNmYOBLhs5GhtSfA&#10;/V4Kxp6iHbxEhfbcPPT8OgufVcWjLasY+0vTsfe7U+B9nt/tPhGe+6vQcsoU7C+ORntREvYVpWHX&#10;sYlwriwG9hWSxMTCp3nwmv+uRfvlmaFpbpK2ZH4a2TVAKKYn2Wv6APUdgZisT/Pjzept+t4pdjgV&#10;wR0p+ODWdPR+9IjJskbvDUuQQmGFt0baTUH8j7avCHy6qMUs5GdlWkQaWMij1saHjc9ejU9WUT52&#10;FCIwpBh21OuUtxboKTCA5vYR0QV+krlEe4WQV4goLU6skR7Nn/WsjcGOPxyGTxYdhraiFNgyK+HI&#10;Y4XOTcUegdq5eQj+kZL2tuPhvrYGo7/IReu3Y/DZ0RPx6fQjsac8noyQLVgWjSm7DI6MavRn5WDv&#10;UZNhr48D9hCUbbHwDieTgRGke8oQcPyA+Xmc1aiLlUeQZw0VGEMIqfOYlVHAZwwhXB4HtoM7TOc/&#10;D1BdNGs49mw1/V77m6rR05iOvqZc9D90Gkbe+Qtcex/jw91MidnNiqrlFW1GfqpY1VE+7if8ErRo&#10;WtbJw5eRwLE+aL/4nrk7GjN/SKOGR53+GubgWx7Gx0M2QWAlu5Q/qPmVRuF9lLyO3Qi2vkNwuBdD&#10;r19DsPs2Ou5fiLbmSvQ3VcLOV5ecnetkuEUYX16MQK0+i8kVEIAIfAQxT71CTREAV6Qbx2hvQxZB&#10;K4efmeqzCIYErPpM7tN+BR8lmyBYesx+Mj3uc+szQVDnMd8rfqD5PovnJLDyXD4yQR/vx1tXbGZc&#10;CPz8fD++vJApn8BCMCYoDxEYu7i/s346+u4+Gv2PfR3Dr/wc7vUrEGp9yfS3yXVlHIMsPzsBjM/b&#10;TJFiuRnmpf4y1Wu2C3zubD74jvXBQJM+i5HpGJZ3kAzPsx+hgbXw7LifDPmv6L3vTPRQ+vfV1xDo&#10;qTQa2Ogu08wROYrPQ/t930Rw/7P8bT/PJdhVVwU/suIEqZyMU3yY0fzLTV+rMsouxTj5u4BptMX4&#10;lRfVRQF1H+vj61RUf4Br8Hg4RtnYOAkqmggwRuY3RBsYzKPdlsH5ZBG2nB2D7eWp2FuciU0zpsD2&#10;uyKEVhyFke+XY395IvoLs9BWmIi9c2LguLYEWEtg7EmnmpsCv4s2PqrpbHwV0yOIWVPWBHTy69N7&#10;2T9BT2CowU318+s3Cnqg7i4NcijYsH7bRdX3XCbWrzmXrXU/qzVru56LujAI7GZwSfZmCuO/374a&#10;8MlkeBExErV9ekgmdJHpDmrBW8vnYmhtLtkcW/4hZpKAFySb01C6oqCoJbAor+QuQY4A6Cfya4qM&#10;WgATwlqrqHWkIvB+FgZuIdCdMdksm9eTm4Pe4jzsq0jCjrnc97XJsP2eFerRY4HXFsP7SjVsq/mb&#10;3yWg46wo7Jk1CS3lMWyZUtGbnY+Bgmx8OvswdP+dFHprKh+G1gJg6i/D+MC3WIDNzNpW5kmgZ4lH&#10;088lWi0wEuiF05czMGuTqRhg1CFCGXcXAjvvRc/9J8BG0PM0pMC+PI8gSHB5+DsYevOP8O9+iHlf&#10;R7vSyCplj4xMMQy9NEYaohmp0/nClzWP2FyD//FiuqZgWv2CIfXv+Mn/1CfCrzVp38s/nwyaiQ+F&#10;YNfOCrUW/k0PYOzl6zH4yM/RverbaKs/huxuGsE5H8ONBKiVbGCaC8iyKFMpTceX5RuACdQWEHwE&#10;fAIZS9paicyNYKeoygbsVmTyt5mUspohoiTGlmZeDyZr/xeTjvOTQUbA0m3OK0CUFC4Ip6JwEhBT&#10;ThtgtJLuwcHf2ckOHTxmuLGEeStF55p5GHj8W7C/eRX82+4Gel9j40O262VJqcBU1CpT9ZWq0059&#10;vHov5k1wEeRpME/x+gzoBUZZn3fBs+sZDL7yJ/Q8eC4G648jo63iPRRjTMyY5RlsSqecZ32rK8FQ&#10;83Fofepy2sjHfIh2Pm0XGyh1G/FxikFyn/HJM42sedpfvoW/sgxfrJQkRPXVNNgCTu1TIqsP8ZkH&#10;nofb9nM4hmbCZxYhOgJam8PvocRUZGT53u0tJ7PPw9ZjorGzIJ0qKh9983LQvyADnSU56CsoQl9J&#10;AbZWTET7JbEIvUYp3MOGh/bko8x1yXVG/fbGzqn0xsToCHSaq6u+PtO1xST2R8anKWxmEkMEGHmM&#10;usS0fKw1fzgW/q25ePuGTHS82chnIF9aPSOVDR+W0v9i+0rAp0voOcje5J6qiUXmuiQ27U8vxWds&#10;lce780mjY1gfLA9tZVbJGr0lsBHRTbgbgRyTmGDAzoIwlJcFpMENeX13ZxOgKuF5rBQ9v0zG1oVH&#10;Yl9pAgby2JKnZ6OjKBFtC6ai43vxcDSz1VlPBrh9AbBuBvzP5MNOyTV8VTw6vxuL7QsnY+OMI7H9&#10;h5PgekY+ezQuRwxG7Qmwjc4nHf8TM/UxgoEx9YWbqiJ5q2jGJr6dWlOD+QI1Uwoqji/f9DULSIzA&#10;ip9G+TO6DsMv/9Y4zY6TkWA5mUxtCQYoH/tWzMEAW/+RV6+Bb+cDLJ9PeQPqa2NlDfDaGmrVpksa&#10;BkAjNH/hfUwCPmv1WoUoJ/AZxjJOpidAFFCP0WZ7WeF2Itj5GpwfL8Xo05dg9O4TMbJiBkZryYpX&#10;UMISGJwEEbcYXCMZWEMaE2WrAbI8Gq766jTtTeAjdkfmoH64MNi5mBRqyin5yv1ekyJMTecIJ8pV&#10;i8F9SdJ+853FBMUKrXPnGGC1WKWuz/vREpWahsf70PdjTdlMWZTJYo7ZJrx9gGAdXEZWqH5Dymkb&#10;Uz+ZYl8z5fv9Z2Ls+Z/Ct76O5G8ti6mLjQYBzpQrn6H62dSxJABiHVAl0LQyHytJQANRbGRCrh6M&#10;bHsB2x66Anubz8BI00IzQINlaRhnOXnqi+FrLEeQACgmPLy8gAz0VIy+fzMboF28lJsNlPoZyfl0&#10;KTMa7SIIss79J+Azz9YyfKtuMvGZq3G2lIqH3xIoCK1ybA9hN9XFSnhGvkX7zGUisyIp8dL+PLQ9&#10;/xhJR186Qu+Uo/3HidhZHouh7FKMpZTAQfU0nE21kpOPfQXx2HfmVNomSU5vDslNLG0omsA3FV6e&#10;xwQnYFJoKi0dIWAzs6EEhBrUICGSL2/AoWUl5M1BAJQqlAyW1CUuGNeyMX7viMd4VyZ6H83C+3ec&#10;wpz2ixZYjYTyG7aH/+n2XwCfKgRlEyuFj8kAwkg31v/tWIy+xkJwKrIyMyvHyQHKysE4fh/DTFiO&#10;i36nFiwhndXUNNFbAp3lyyfgU+Y1uZm/d8RhXDM1OssR+rAM/X+PR9vXY9Bdmo3h1Ao4M6owmJ2J&#10;Vi3ufcoR6PtLKnzPVwE7ZvNhlDORum/JQpD3NNaciq6bomF7RC1aBq8VZ2Z/jIyRpXh/xGJ7lhWm&#10;l5VZLXkknyxQjaiSJZkpYKagrfz/280YDc/Diuccd5reI/XlOT9Zg96VZ9AQeY9LxU5KKeVKabyU&#10;48srKcuOpcQ8D0NvXAvvDgLg6CZeu58n0xoMugcislpwSSHeoR53JAlkzfqsprLzW1V+yYAArx0Y&#10;YLluRqDtOQy991cMPftD9N51NAFXo6aSm2RWDYkINiYgSJATsPnJkPyNFjt11icRyDLJYCJgZwGa&#10;JVUPSQQaNxmWwEnAZ8DPAGDewRRhhurv0+BH/T+nyH4dr/MKQC3Qs5IFfFbSgEiw1gJXBwHP1mwl&#10;vZd0FlMNkZ2OLy8xctgnEGoo4TkI9HUVGKUMHqifif67jsHosxfC8+EdGO98i43Pbj5DOVs7WL4a&#10;sGAZ67mrXFkXxtWwGGdtAorTBvu+teh68Qa0NJ9uRqD9cpxfQTBYlsoGjuy4torgW8Prq7GrQucD&#10;38b4vifIMtnAGVgSOyeYsuKZvr2wwviPfXz8rZUEdqbaCaP5e/V9qS6o51f+p+rqkABhIxxaS/v6&#10;C7yjc0g4NKngSLiHJsI7rIGFGILfFIT2FsFzTxU6zkikUiJzT5kGf3oNBnML0FGcjj3zJsN5E+1r&#10;O23TFo+gW+RmKm2e9q6+e7K+ANnauC3W4IDi85l59i7auXFhIyA6FMpK0naKAUGt6yFAjMhea2rb&#10;FAOm/pF4hDbm4OObS9G99TnllvlkA0FWq64hyxr+U1l9+faVgM+AHgtVLg9+j49qzFg5ul5pwGfL&#10;CsimS0yIGf8o5eRoMkKDvOGBBGaeBcAC9jCDTqK7VkHTnFtFazXaXn0AcnK0M/MESKPx2RKZER/q&#10;fgyyIu0sQvDxUvRfnoEds2LQUhCOvFJUgD2FifhsxiS0/yAW7mYC2wYCZn8m6y2TIkp0y4k5CaE2&#10;ze+1aLh/LAMe+9dZd+9hHlpZiGR7ZHgSuaYFsbLGpAI1e0z+/9NmPQILknw0EklQDR6Md7yM/scu&#10;pvSaCzcZgbOpmKAiN44UGmgubHUz0Ev21908B8MPn46R138H177HEHJvIRPo49kUFZiiVQ0O70Od&#10;vPKdVMgoyRutYGd5uPNyoq3eQeZ/GwKtz2LknevQ+eg56Fw50wQidTQV8vqam1tCkCHAENjcjckG&#10;uNRn5qYc02is6V9rlNRU/5vFtv4J8D6Xsg04CfQs2WuB3KFJgxwHz/Xvkxn0+Fw6eC2LTVrvLVDU&#10;tQW81j1oap6bjM9j2KZAlCxWeapTcAZLHovZjvF7G9mlg6A4uHoh+p/6AYbW3gRv9/NECwWlGDbQ&#10;JHllzRtVY++m4UlKah8funcM6HgPtjf/ir4HT6aULeb143lNSluWb7CuHIHl5cx7ERu/WWh/9ifA&#10;yHo+KHWn8IX/86zmVZ/My1faBHq6gfB24Hd6I14k2ctj+NGAoRrycbkyvUwg+jFcTjY0JnAoyYfi&#10;75k1rcnWFJjgw+Mx/PMCyt1YDGdWYyi92jg5b5k+Bf0/TwFer6FdFZG1EeBJaMzaH0PRJDOTad8T&#10;iA/cp6Vf+5Joa2SCPivISHCYpGYojsfzWGKAJXEVmVksUMCnbjCRIQEf2aEYpIvEqSMP3Y/Owo6H&#10;/sAsj7KOj5F4kVjQJowNGJv7ygV3YPtKwKdmxYxmkV14ffKYZ7GO9uLd647F2CuUm0NshYemIDg4&#10;ka3HZHi8h8PtJo0li4MCE7Jg/S5+T/Azet7M3VUSBRbN1ciPvrOA0Irhxd8p0sMQJeL+CgTfKsHg&#10;LWnYd9ZUbK+canyJBvPK0ZmVi33lMdh7wgSMXs1W63mCXUsJQsMEZDLHgNYm0DzFUbYuijBrJzP0&#10;XceKoH4WhZkS6CnCrcY9w62HyjFcll+1SC02Zv3erMEhpsbzYmwjXGtvQG/z0bA30QiaaNhNmWQH&#10;yRZjqaum8VXSWMmWaJwd9XOx84ELsP/tBth7t5JxOgh2lEWU3uppEkCbzmtZpGF3vG/1OWm6mLMd&#10;3pYXMPL+jeh+7AJ0NJLh1ddgrFGMKoOylolsSRP0vQQU9aE5CVLOBgJig+L1KUVY1yGy9hAQ+lfg&#10;JdARS/vn7wR4FvhF2N8BJnhoCu//POBF0kHgU9L9RED2gLTmfep61r1a5zL3b763ZLQksJ+vYq8u&#10;lYPpesiDnfnurC1H66pj0f7EjzC2YQUb748IFJpaJ+Yt9iQ3I7IMSVP+SUia+H8B+eu9h8CnzRh4&#10;+CJ0N0zHkNhrYxkbtzI2bnmw8Z46716AoY9uAdytPKfAzqpt4RrDfXyeX7Wy/dOB+qx08KwCAwsQ&#10;dG4m3nso2Moqcxfcrq/BNZZI4KO9yfWMjC04MoU8IB/+B8n4zkxBRyEVlmZv5BViV2Us2i4gG3ux&#10;lIqqmOBGNeA7wkxMUAQWa2DiCLj8E+Am0AVHyOj6Ewh8k82Sl26CamA4ipgRZfr1zdrXZhEwgi3f&#10;i/EJ7CzHZwKi9mn9EJKp8WE+x49m492/zUf/1heZFw+v4TLEQtYg4LPy/N9tX43x8bwCPk2vcmrk&#10;iX9d7z+BtX8l7d1aTGmbSHZGZkV66yS6j4SYWAAeFaxC3fQnsXIkWGAnOqzOToKd6ehUP586OcOD&#10;HiY8lQFBgaFFo4Oi0mRq2JXLB5ONnovjsH9GFB9KDhxZNRjJrDBTa/bVTEXHd6IwtDQZwY0Cvgxr&#10;LiCvERidAscQjcD9PWboKRZYN5McSViA8pszreQXCvArV0RuB44lAFImy23CnFOT31seRfeD52Co&#10;qdowEj8lmfrRDDDQ4Hy1Gp1MxfiybIwsrcb+xjPR9txSeNspvQhswSBbOTJTPyWMpIz6G40TdECj&#10;S5RNru2Uaq/C/lEteh+7CD2KeFxbAd/yHIwT9ARyTsPKxPLyCAJW/5iSt76Q9xGRl+pbE7hotDY8&#10;kHAIcFngpe++mKzfK0UYWQQ0IwBoQI3H/iepe3Cw5GCKnCNyDet8EZCz3v/zPWnkWez14L0pucUC&#10;NTpM+enSSmuU9y6di6DopCzuWzaNDPl09L14FZxbH2IDrNkhihYiVyHJUDU9LkLeCP/XyDCZFJ8x&#10;hvZjfOu7GHzuD2hfcyo6l8+Fg8/Az3PbeN2++05AYN8jbHSHLDER3g6CE1//m/p2YNPJ1MgqHTyx&#10;Pon7aY+ks+WqIx/ST1il/grfaBWZ3gQmEhT1rdszEdyQhv2/noTtVdEYzpkGe1Y1WotisOsUAtyq&#10;ZBIKNtiuaLgJZl6CnIc2rjm4IKCpX0/7tb6vgn2MD8TCz32Kp+l0TjLMctw5FQ4t9MXjrMjqZIcO&#10;q+/PzO01MpeYoIFREaQBKsixNGhlxW2rcrD9hWtNznzBcePJEFR/W2Q7pOy+SjF+NcbH0jOduwQK&#10;n+n4H8W61Zeh7b5sMxKLgSiCTIKJAKGVzRRKyufUOhlib8xMP+ntoDLBjLJlsNaptVDems5ijf4Y&#10;psdjNPAhsIpEbjERW/2HsSBjWAhFwJsVsN+Yi9bT49BRloahnFIMp1WgNycfWyqmYP0ZEzB8DwG3&#10;h3Tco85b0ukRSrex0+ANLGUbsY2Q5GYBssVg2Y1rQrkYmql7ai3VknDTf/+xFFW1eFD4RSOzGhk2&#10;0U1YZmYEcGyT6cPraFpAAGILVpcKR6MGEDSbIR/jS7XAdjoNsZCS9Bi4X7mGLPdtApqmYTkJcGxs&#10;gmQclLIaxtfDN5554x0krW/D/Vkthl64DD2rT8QwpXOgrgyopdxfnoDg8hS4l2eQ5Ykp5VPCCggJ&#10;DHJH4fX8dQVkQgJBLQKUQXAQ+AksBBoCEAuIDoLPP6f/9H0EBA+A4r9Jh4KUlf71+SKfDfiF7+HQ&#10;76zBF4shWsBNgCXQK3CDg0xP630I9Lz1aWbkNVSbbgZO7PUV6GpeiNb7z8bAa3+Cb8/TrJu7CFp2&#10;Pg/1w9ES2Ag5+Jxd4n5qjNQIOUcQbH8fw+/egZZ7v4uuhtkYayqCrZn187GzEep7wxwnjDPo93kE&#10;tNJ/vekckXRwi9RiqXSFrNd8ZhN9Zpx58L3KanUe3PY4aLH8YHhgMfhREnZfMgG7imNhz52Boewi&#10;7J57BAZvjAU20taHaU+SoCOSogRM+eEp4kuviI3ibNL2mdTFhYE0SltNFuD3PSItrI+tqQTdGKMI&#10;rTU9yBQJnAb4wspP/nyy/SCl+DhJU0g2b0uAe2M+3q9dAu9Aixlf8MtuI43FF8rukLf/cvtqwGdO&#10;LIRl4VJiOXd/gI9unI3gpgpqeyJ7/0S4RmJgt/NGe8n+NuUC25kGtXDPRDhGjoRXLI7vvQQ6LRcZ&#10;8fMZ1zA4C0sS16yBoYJjoUj3B90EQs36UIHys5cyOqQYYr2FCG0uhe+JQrRdHo0d86agtSAF7YXp&#10;2DptMnZewOs9ycLuS4WHEts7Eg3fwGyC4DWsDG8TmgbNyKcZOGUJhnxiTvqgTYJVHaeRTa3KvyvK&#10;cKVj+aiqiRdbjs8BE5lDFU/zSL27n0Dvw9+mEZIF1KkjXiOQlOUEvSCZx2hDJbqbl8D5KkGv+w1W&#10;TsoSBRuQV776aDToSAyVvIX88Nxb4O14iof+Dm0PnI7exllw8Nzys9NaEpJ1Lq1dS2P309AFbobV&#10;GOZHQCGzEpuTa4rAzTAogYiALgx2FqCJCVog9GUgFTkuwggj6cuZ4UGw+lfpn68R+e7gua3P1ncR&#10;kDt4fCRFRpK5X8y1rggeE4m6kEn5ZmPDc/lM4nFseAJ1csHJQKA+lXnKwmh9FfoblqDn4XMx8sHf&#10;Eex5E/BSqgZHjQKys2o4+IylG6SGQoom4xlAaGgr7Jua0PHEt7G/eTZam+bA+dZVBJeNCCpIhalc&#10;bGhlwZGqZV7/XT37LzdTLdXwCvzkaaAoQSQtqpB+qhBfA1y2RfBQCVkzq6KB3bkYuyMF+5dMNUF8&#10;d1dMRvclcRh/p5QMLov2KPIyiew2FkGCoJfMLqilIgfVx0cZS/DySskNpwBdBSbYCNaz7B9JQ9cN&#10;URi9Nw2h1gLaO4+XGiQmGOAzWED7FxiKDIn8UAGq/1BxMn0+KsLODGxvqsDwzldN9tweqh4zKsQP&#10;kRTevkopTjAHmR/yP/5TeVk/1GcVXHgHH5Lp0KXx7X3sBmxfkcXMFfFG2WqQknrsRPgRZvT1QnT+&#10;lkzspmj4P02EX6DjigovgccWg5mWz4+itBh6y0I/MLvDJEv7m/l8lM1a7MTM7x1m6zJCSj1Gdumm&#10;/HWxJRlJg//jDPTdFotdZ0/ExrkTsenEwygXCb5bp5u+R89YDEG5mA/kfN7/g8wAJQnhRKNdptyC&#10;lAAmbpwyp01CPsz4zBbZ/682UzhMYmEaZ1UScKpjnHv0lUYDhzZj6KWrMdq40DA7jZgK+Py1pRip&#10;m4u2e8/CwDs3Ybx/LY8f5O+dcIfEKRxkpjyflDjxGa5hMuj3Yf/kDux79DtobZ6Pgbpyc04/AUvG&#10;7q7Pgr2hCCNN0zHWoKlSGtGMyFnKbAMKAg0LPA70swnwzKsFgpaEPBRM/jkdPPbgOSLJuubB9GXH&#10;fDFZoPZl6dDjdD2Lyek7i+UJ4ML3FGZ5HoGi+c4CPgN+ek+w86ufkwAoNx41EGaana5vfBDFAFMQ&#10;WJYJ1x25GKovR8/dx6D/H5chuPch1setbHxsRnIpfJeHDNBN6Rs0AR00ok4AdG+Db9996HjlCmx9&#10;8IfwbL6XttPOuqaRYdUpVb6DtczaInVJr1+SDrzVbyNJ+w98EU6R/fzHtxoE8Bl3kG6rnquPOLiB&#10;SupK2mUJAgS0oGMqQl0kK++Uo/M38fhgHpnf2UcgcD8BrIMNhj8edt8RJBJHGr89nz0KTtdk2Gmj&#10;Xi+P89EmbbS73nRgWwF8L+VguDkR+38zBVtPORyfzDkcbT8m8K2dyfIjMBqyIzKk7i91bYnp0eZl&#10;9/IHVH887V7BTXyU1ZrZ1f9MLj57+KfM0DD3BVmWzCDzp7zqT2/13urh/PfbhMjBFqpZP7Z+pHeW&#10;0Vun0elodx178dYfpmHsTUlcjdwmEu2Z2Z5yuP9Rhu7LUrB5+mF497QJ2LeaaN1B5uVQyJo8Ut10&#10;BLsTCEJsXYyzozLOFkLAR0lrpq0I8TWwIeZHrW+Yofr+htjSCPzY4mjWh119DEH+VqvI78iG6/Ec&#10;7LxyKvb8mef8mPfWl4PAUAoBOQVjo8fD77+Fd7+OWVKHNF+Y1D2tfoKA6bsxJfE/3CLlox5DlZpA&#10;0Oo/tOonX71dcH26Gj1rvoH+ZRU0ODnYUtrWzkHvPWQUHzUyz9v4G8pa0xGtewxSorjgJwCOe2ws&#10;hzYEdr2I3hd+h/Z7T0ZX4zQzOyBIgx2n4Yq9aDqYg+/t9SUEvQoTdVnTxyKjqgbwCA6WT9xXY2H/&#10;/5iUlwjbNPkyABf+TvvCoGglAVqkz++ghBfQuSh9lbS4uQXQ1nkCplHKYNIIdyFs9aVk1XPQ+cA5&#10;GH3/NtYvNlAKdjquAAjq2nDwWalLwoNxyVkM8wHugrvnVfRtegyBro2scDaCo/poSd95xJdv3P9P&#10;QBZOh340/0Ws9V+nCOMLGvXQy7rFa6tXZ7yHsvsBkpKzqNC1XgZtq59qqqMYjmcz8OkVE1hPCWSf&#10;lCI0kAInwW0scCRG3UfATvtz22mHvniCfpwZ7EA3QXMdVdijhRi5LgO7zzsSG0+cgC0zJ5s1rzty&#10;crDvxGQ4HikliKXSzmnXxAAtUWnW4FWIOtq8ZK/W7YBZBlZMNDzq66Dc3ZyHDcvYkO9/hffvZ3kz&#10;H8ym+rwtusKNdiw7VO7/3WYxPlOABwfWRZEtILSAT/wncqruTx/HJ9dPMW4iQbI4DFD772NLSjq7&#10;99tTsKViKrZMm4p1Z0/C6EOVZF4LEFxbAxulZ/+jlLqbY5jRJCbSZhaeRn3NimsEQfkWyQlShWLk&#10;LgvCxyQ6rBRysUAUrJTvXSw0r9PyRwpqClpLIYIf58K/hUA7qBEr0mQn2aWrBE7npSyP55mvTgIQ&#10;QU4aVJVzfJRZ9bMBZL5NZfvfbFYl1P8R4DPn5mmDJvoHJVDPaxh4+qfoIcMbIdPrX1GNvnvOhOej&#10;ZXzQn/E3Ajk+UJ/ukScy9qFZJO1sAd+Bc/2t6Hvo2+hZMQeDy+R+QpZHlhNqlMHmm9FJW6OWkiwx&#10;gCi5KbeKiDFbLC0MDmHDj3z+v5YOBb5Dwe/zx3yRkVoS3Epix9ZSm8aHUQ7aAk8dx1cNsthZtnbt&#10;ayoiQ89nuRahp74MbSuPwsCLv8R4+7OUvnv4fDRoQOsxgCJLUlj9MdaAQb4je3f1A04bFHXHw+ep&#10;+eDqFLFqzOc3fY7s/1c1MvLdoemfNvOFzkSgDSsQuUaZKXnq1hmXR8NHcHn/BvvIPAMsGuENjcn9&#10;KxnO92IQ/CSTEpP1i9LWT8DT/PuAUyHrCVzDtPte2X42gu+zHrK+DV6ciR1LYrB7eiJaKpLQWpyM&#10;wSx+Fz8bjpRp2FwzCS1/J9i1KWAp7Z52LHtXnD6t4RuZ+CDbDWmJCdn8sPrnafOuNAS78tH+UAba&#10;X/g982aHk/kT0ZDVmT/l+csK9Us2Qqk2nUBTtQlx+pF0IBFVU56MgNNHc5wXox/fAdvjBJdOgsto&#10;HALbcjGyKhkt3z0cu6unYEdlInaexYK7k4W55lj4bq3Gnovj8d43J6DltikIkZ1phNeslWsSwU/+&#10;f4qCrHl6ClzAgjBrcFIK+wVwpOJej7y92SoQFM3aHMPxfHbJbLH4nZyeB8Q6UxBUiHpHrInv5+CD&#10;tDuXwB9YwXvfxgKxRuaCcgNRGB8QjFgR/uPcyK+ymUpmAZ9K03KBkIsqDYFlKdcZODbBtvZ27F9z&#10;JlobF6P74W/Bt/FO5n8dfz5guazwXgwbFejJkoL9/PcKRt7/HXruOwrDZGly0B2nDAvemYHQci0V&#10;mUNGp/ViCXiNpWaEVK4qAfVXMflXaBqZ/NoICEyHgsahQPF/KX0R+CJ5iTA/sVrLt08p3BdJwDs0&#10;ieGpXKxkjXL7xILJDF00ZIdx8yEb1GBQExuJJi2Eno6x5kJ0rZyNjid/AMe2NbRBSl9KWE1987Fh&#10;VZAId8hjgmZqrRExEz1KH+uaSwye9UM1RLTCqi+qOQapzL5Dk6qm6IhJNE4l81vtPyTxn0kHNnNS&#10;nSHijsPzyReRZ9UsEa3RMo4OeAPPU7ZqGl0hWR8Bxn04XFrOdZTgRsU0bosmEE2lbZLVjcg3loxt&#10;WzXwdiW8D2Sh/0/R2H/2FHTMTEZvXgHZHRuG3ALjcWHLL0QgfQYQvRD21BnYMn8SWu+kkmu1FvTX&#10;QKfXO8H4/2k6m9xizALmJFRag1vBSUPDPH5IS0JIWSZj9O0ofLh8LlwDnxGvVA7MKPMp4DMgGC4I&#10;i8h8rkQ+txFd+D9/7OGDkneMiTnnIhiQsjtI4xWBRZ3qiro81vEe1t95FDwfVrAQchAcSoTjtWh8&#10;9v0J2FhzGLZWRaPlLMqo5Qvhv2UOOk6Nw/650dhA6fveqRMwcn8+5S5/O0iNz0LFoOQykxY8IYiZ&#10;aWuaPjNszfzAsAo7jRnOJtix5RkmuPVzf08Mk35H+ezgMS6+H9LIUhT8IyxMxyS4HfEYG57G979m&#10;nj5gJhUJw2K0qjwWRDG/yp8ppP/ldgD4lAR0YnsqV1Y7tbJsoeDrhKf1TXz22NXY+fRv4Np+HwFe&#10;8pblzF+YqNasoVb1pyT37YNrz5Poev5naF1JlthIg25INYthm9Hg5ZS5dZJo2XCZKWOWbNPUsMCK&#10;ZNNJr4gpChRg2AzTQeATGBxkgP9XUwT0Dswa4T4L/Jg3gr+CJhwc9Ij8zpL5Aj8n2bJx8wnv89dp&#10;tFuDHypXa3DI6jeUv6OOZbk1ZvNZFKK9aTb2PvAtDH5wM8Z7Ned6AAG5H6mrQo0eAVDP1QQhIHtQ&#10;A+ij1FS9UG2RkhKIGXIhQOKfjFfpAKiZ7/SnesojWV+tP2uvcVDmn6nb4WR+aJBR92FF+tEypOYa&#10;3O1nRZMLVwiKvE3Qdt8N3+BJ8Cs+pfrstCDYMOuZfGA1E4MsED2Kyzcd/hdpU7VVGLgsE3tPPBI7&#10;px+BfYUJGMxmWaZWYyR7Gnqy82iamQS+IgJeJffPwv6SQnT8JAHj78qmE2EiuigAMYHPJ98/r6ay&#10;UfLSfsdHp1JKx8DN7800ODK+cU1AUDCE9mR8vDofbR9pAgIzI39WP/MVtObaqOy02yoL03Qckg5u&#10;BvhUtJp/K6dMA3yUWtLQAkOtbG7UVsCOfa/egE23Z2B8TwVvMg2BMQLQ1kT0/3UyNp4wATvPjkZw&#10;5QLg8ZMwcGEO9pRORGtVPLYsmYL9v09A4N3pCG0rg/8TspB1JQh8UIHx98tJlcsQ+JBMZh0r6Xq2&#10;rusq4VtbieB7lQi9W4Xxd3jMO8UYf68QeJ9g9y6B8INcStsS+NbTqDexdWplgbJ10gCJ33UkbGPZ&#10;cIx9ByE/wSW0n1lVsYjTSmp4mWMCjCkgvfLN/3ZThTMlqQJndTcyVzMmwXIMkHU6EFS4qqGdGNj6&#10;DMZanmMrt5nH2eALjMPNimrNAyXgjfeR9n8A12fL0Pn4+ehomIvRhmJ4GjPga0w1huhRoM+6Chqo&#10;Bi5o8DRwGb0kr+a7+uvTaPByUQkbvenPs1iOBQJyW1E6CCL/ZxIBTq8Ws2N+wuDnCIOfZm3oO80V&#10;lh+dn/k1rJevagAsaauyUCxBJauPzwAfk+YkW/OSlXQNSeYCOLU8Z30JDV+ymIyGwNi5ogrt95yI&#10;wTeuQqBLS3O2syooejUZoICPz9X0wavviZ8V3MNao4V1hfXjIPjJaAVOavj4c1MvLeNVQxg5ygTO&#10;CL8/NJn9AjoCa+TV9DfyPqxILfIrJePTvRAPrN9pfRPFYXyPYHcFnGPMr11eFVRyQ7SxkQwE245E&#10;cEMyPA8T7P5chB3ficWOubFoK0tFR2Ey2guYijLRXZyLwYxC9GcXw1FWSXKYB5ti+2UVm4jorWen&#10;wP9kERljOkEv2vTzW4Mkh1HGEtzcmrUllzbLnU3+t15NddWUNu03U1s18JmGvS8VYutDlxv3IWN2&#10;pNTCLeVQUKfcqdzku2hC6HG/lQ5uFuPjgep3sKZB8RNPoiX1TL+AEFVBM0c6saHuDIy9RJbRRSPz&#10;TGTLMRGhvliCUAYGG2PhuI8SduMc2O6qxvbjp2BfSSz6l9DI/lyD0EuUvhvnYvDuRHz268Ow7acJ&#10;2HdpOrouSkXPjxLQ/eMYdFwai5bLUrDvx7lo+1ERur5fhJ4LstF7YRI6fxyF9ssmo/0nMdh/aRz2&#10;/SQOey+Px7afHInWW6fAs54M0hbPwiDjs02GbWQ27J7rCT4fMndDpkiUxwORV1QDTINgVcL/9WZO&#10;oXJjJRXw8Vq6pnpYWP3YgBB0fU6W5TAZdBsbkhYe18Mkf0LyO9bGAKU4vG1sXV+Fe+2f0HP30Riu&#10;L4NbvnfNBKmmVDKYFBof2Qf3K7Cl4tNFjFN9Vuq/stxRwknvzT7LQfhgv55GdrPC7/9vJQvgCWDM&#10;t2ZGKP8CPjvZmIKiCvwEiAI4TQs0MzYMC5bkF/BZ4KdIM54VbFBMElMO94kS1Kz+QaVw48By9tSx&#10;0TahsHIA+fzJ95LXH1IYrOZZ6Hvxx/C3PslnuI9VwUaj47Ol4alLWX5nQRrouEiFYWNhO1OdYToI&#10;fBaQGfszhst6JBBjnTIgNs4GXF4CBtAk9lSnmfS9QE9BbhWH8XPHqX9P59WVeF3+Z1SFYTQKZ7UT&#10;rlA97O7j4NFgIYFvfFRhq9Jgf/cIdFxzGHYeE41d0zKwrzgdA9lUFpmVGMsrQltRArZWTMHWWVHo&#10;WZKHsVPmwnsMG2p+ZyMQdhckYPvRE2CrpX3uK2GxkOk5jjRz5jVnPzRCOasAxfLmMH39AkNrfR4z&#10;g4MM1O2WG5ycm8n6RhPg21KB926oRvc6NjTKj2yZSeVnGK+xQQGfGpnPA15k49n1okKgPJNrB49T&#10;p6E62RWxQi86pv/dJ/HRX0oQ3ErUtiXD65/IG5oA1yARuo9SdT/1vzotuwsx+mgJPjtpslmWbvTk&#10;QgTr55Imnwi8NRetl07B+umTsLMqHe3lWegvSkdfSSK6ywho5QS+crYkJbnoLCxioZWipzAbPSVx&#10;6KqcjP3VU1n4qdhenYld1anYUx2PT2ZNQPvVsQh+lkeyFIOgh60EWwX3yDnwjD9J4Gk3o6J67KpW&#10;RkiwUFgiFvj9vwQ+nkeVzPjdsdJqF6sd74MQqA9q9RU3L6hpcnaWtYOG4EVAAy40EgS6gY6X4Xj1&#10;txhefSxctWS4DTRaMj17YxrGmORkLBknBiKQsySa2A9fBQpGkmkmhDUn1QBhBASZIqAh1mexwcjn&#10;/ztJs1/MwEQt0zJFd1a+czHWRBbWzNdmlYEkqxVP0EvgM756BD7vikzz3sffi/UFlxfCr3h+LE+f&#10;KdOwdG5UyuZ7JV1XjLCI18rHeF0WQnWpxuVlnGAbYBlrzu8A1c7g05fAv/1BwLWDD1zrfGiVPjaA&#10;rG4BkggDfnxv7DNc9yLszxitATIBmpIAkHXjQBIZCYPioa9MVu2WwfO92c+Gnq8H+vVY/w5Uc/NG&#10;O2gHJAI+dMCBF0hmLod/hOpLwTzU5TSWCt97adj13QnYkxeP7sxiDOWWw5FVAVsWpX5hPHbNPwJ7&#10;zpmIgd9RCdYtAW48FcNnlKG3IgvdOYnYP/9wDP2F59rAujyYaebze0lOAk7160+ltJW3BgFtRGzP&#10;6ucT6zTr88i1xamFz6MIyvEEzCnAwESgJR9b2fDsfPFW3r/KjHlloaqcTRmYhoDvue9f9d+HgY9g&#10;oJhtPitShMZ73CpAJ1sPhe0lZ9l115VoJ8UPtrIlYKH4qMflqa2oDsFRanYWlpl8PJiIEKVqx+WJ&#10;2FRxBFuCIzBwK4Fx80JWzDzsWxKFwewiuNMoZ5NL4E8tx3BmHrqytXRdPDpykjDMQh3KKMYw02hG&#10;DuwZaSzsdH7OY2szHb3ZszCSU4Hh7Gx0LopjJS8BukpMy+D2TGKrVU16/Ac+7PV88Ipx5mSOxL1U&#10;KKocrGymsqiy/b8FPrW8VnQXXYdFyi9MHDe1LfKfUmgjfmEkMNHQMHGVvacDgdaXYH/lKgyuOh62&#10;5ZrrSTlPoHOQmY2uZIPSXESmJwMVyFHGNkRmWsgomQwgZPKzJW0FhjJwfTa+bQboIunzYPJ/KRlX&#10;FZUNmVdoqUJQqQwUjYdyqzkLI6s0TUyOyaUmOIHm5boFeixHfxMBkGAmZ26xwRDrtGZr+BTdmeUa&#10;6Su0wE4px4TcshoR9aGqIVE/XyY/Z5huBYXt8tSVwrW8GoNLF2DooYvg2XQvDVvT3bpZD51G7kr2&#10;RqSvZkJZfX3h+meQSZ8islSv/DPHSXTxt0x+JlUZ1V69/2LSYu1azc/PV9UzDaxItAlslYStBu/M&#10;9aSC1L88wN9tx7hrOUL9x8A3mAKXcwptOx6hz4rR+6sEdFTForcoA62FadhXSAW2OBVd56di+G+U&#10;w09XAB8sAl5ajMFf5VIKT8Le8mjsrDwCPZdGIfhWtnEvGx+MI5OLhUvhqHyTEHLJN/dwMj6SJwU7&#10;0LobJlAJmZ5AkPgiH1+PMwpjLt1TDEIaeOlKQv/zGXiv+TySnD6SB4I3CYfWGFapGRtU2TKP/xL4&#10;VNRCTDZFho8L+Eb5Y/WEhTwsYqpC38hOfHT7cXA8l0sZpmkooqnS4kyuaKJzDJFcVJR0VTHzW7Nh&#10;W5mKj06egE1fmwDnvRnAJ5VouWYStpUcCWdKBfxJZXCmFWEkuwSD1RVoX5CH1mPTsGdBNJncFOwu&#10;nUz2F4WusjgM51HikV4700swmlNN4CtDT04m2vLj0P+DVITenMF74PcBntuVBO/oNwgkdzNPLXy4&#10;BDx18JocqY9PtF8AqKpjtYaCQVMMh5RR5KO1y3p38LM2FhR/a/bon3nRt3JdUV+dWh3T1pouBBNR&#10;hft0bZWxk7VRD0qx0+DaD+/2RzD6jyvQ07QYI/K9ayyhARZhjKA+2lRurXHRVAGHCa9EtlIfjnhs&#10;5GoY5MgEffwsJ2Yj6Zh8EaAzfYCaI6wwUgJCSV4yRiP39N46ToxHwBJhiwZkJP/CoGMdF3l/yDk+&#10;d8yXJX3/n46xkuS42GnkNxGnaoG4m0xM92Rk7HKCXx1ZWEMF2TGZSPM0jKyZjtE1NXw/k43EdJZX&#10;Key8vzEmx8pKuFZOJ5BN4z45fRcgSGYYCVygazhZNtYgiRoTS/4qjwI8yeix5jCrbNKxvC8BZi0b&#10;8roqjNeywV06A2N3LsTA3d+Fd91yshgFw+hnTfPAyQbOxRbQSF/WC2t0V3WANUeopAWfqAbGFXCC&#10;gETmwSSfQAGhkodJnzUwYbQEf6tGncpBr6zrCtk0Pm7FZzR9e2RBqvMGcIWYvIyJXhwGWvMbnU/r&#10;G3ueRaD/Qnj6yuG2xcDnJCPrZh24OwvbTj8cG6mu9nxtKnoup8SvLQNemw1smU6lR0W3bTEb62zs&#10;PYoMsHAqtpUegZazSJAepkLsIrOmGvPayPRciZSytNHBWAQGphAMJ1qTEyh7zQqMkriUtEHNKCG+&#10;BAiCfjI9BVXw8ByWc3M0fBvS8f7yufC0vs/7HkHAr0molkWb9WsMQxaTlk2Gt0PeTlCxmE3NAAtf&#10;5WHYCE8h/zaWGcZ2v463bitCaAsz0Z+E4BDBbYjIPDYJPrfY31TepEZ/NCpDRB6KQ2BdAT799URs&#10;v5Jg+A4BczcN+P5EtH8nCp2VyejNyWALUoT9Rbkst2LYL18Cz9KTMHhbDbqvT0HPNUnouyIBvd9M&#10;RGd5Bsayy83q7b2zUjD09XT0np2Efd+eiiH1HbSUwu+Mh9M7CWNDxaTrV7ESaXEfPsxx5kYFwYqi&#10;yifwU0tqCsE0fRZcWZ+tN5IKqiEWmGnT8dZxfGeSaXd5XnME/x3cL3BT6VkgZ/5YGf0EOC+T2ctC&#10;NpE+KHfh3o3Qrocx8sTFGGhcjGFNqyIzdq9keTWWYpRGbWushJ0GrOgpBuQIPmYAg0lBPCOzFiT/&#10;xIQEHnovcLAksAUcYjGRFAE0y7gFMGRNAkUdR6O3HHvFbqzjLFD6InCFwckAnyW7P//9oek/fW8l&#10;DT5Y92rdt34jgBHg+sjcxLYM8CkPBCLbylKC0VzYlx6N7b+pxvuX5OGDH+fgwx9nY/+NBLjVs+Bq&#10;qmI5zsbuW2dh/e+nY8OVNWi9cRbLeBb8ZNE+skAfz2t1FVjXsPpDC8nkrG4E9fU5mjJhb5Y7i6Yc&#10;CvgEiJoCp1khJQjWUnmQqY8vZV1dOh3DD32bzG8FDXo9q1oPa6ALLjaAUgBa+03LHKgWaDKF3Kzg&#10;d7EtHWPb2UPj11oom2hPn/D1MxrhNia+2rlvTGkL02am9dz3kfVq9vG4Ea1FrGP3EFBayIiGTOMr&#10;5miWoVT/n1WDzT5ZgcATQSokx61wD5wAe18S5Shl6IhsORM7b52E1hti4X6Atiyvjlbmsy+XKYfA&#10;NwP+J6eh5ezJ6NVgR1YGti/gsYpBuW0GQpS442NShInEj2KSIDbkTyag/zkSp51klf1SjCRTcmqW&#10;Dy/ZX3BUIGetDhdwTCKZIdjZosgYj7BwZn8Wdq4swqcP/ZJg1UFTtGZjWcYo0LNszxrZ5b7wV5GN&#10;V+LRpkAk/PQnemwhZUAo6Peg561l2P9YNdCRZzonTWfkkG6SetxF8HPKwVCrLCnSA1GdN6n1Nzoe&#10;ikXXQyy8vRkI9aUaJ2PvU7louTAK2yqizRq43QUF6KzKx8j5VQisJF3ecCwLdQGwbxrw/kz4riUb&#10;rClCX9Z0tGg+7rdJke8jAP+jGoHnixHYwIIfTOYDk7NzPFxDp/Je7mWW2/lg5VpAGWkASq2kmJ+q&#10;mgVih5SD2SwZrGNNlVChWAeZV+u9PprG8sCfzmZBnjbxSMGe2mYvC139DmrZlTRKLuAzrRLvBZ69&#10;CO56EGNPXISRFXNgW0ZjqtUIZCEBwGJxMkYDdHUEOs0l5av6tExHfOQYgoWSBR5hhsd0oO/PsDpN&#10;1xJwHsrODmVvkd/xO17fGgXWZzHKQ777HIBxH8HSpAPfKUXO+d8n+dTpvAJcy69O17DYnhbsEcjI&#10;r85F5jV0VxEGHpqLlqXz8PYPSvHYwgzcU52A+2cmob76cDx/QTra6hZhqGERPv19Fe5hg7n8qDTU&#10;Lc7AI2dloOPmmWxkyAK1ohvBTtPYLIas/FhlKvasuIWehgyra0HBWZlfO5mnkoPsT78Pqb+xlsfU&#10;qh9Ws3LK0Fc/B90PEvzW17KOrmXtGOLz95p6YWkN1TNuqqJMxqnePwp71wZ0rm3CyLvXw/bG1Rh7&#10;8/cYe+tPfGV661qMvX0NbEz2t/8Ax1tXwfnW7+DkMY63/wz7e9fD/v7fMPbuDRh651b0fPQAvAP7&#10;CLw8N9ljIKiZQfIuZJ1klVWyAFA30MHK/RR8Y5fANVxJm4ojaEch1JsO//Ysglg+Qa6QxCcdbvsU&#10;OCVP+7Mx/kYJun+Sgr2VUejJSEbLtCQMXU1w/PhoStwaoJe/21YAvMFnR7DqvzwL28+YgvXnTYDj&#10;cc0WKUBgLIG4rz4+Mj4bmaAtmlJ3EhWl+vvIALUgEZWlCVHPz6HBXAw+VYLnryKr7ybws2S1iqCI&#10;s9WvZJWv+kEjtnnoZo3qMqkfQMZp5KCZCM/PtPCAoxvv3HIi+l4h9R9OhYcXRmR4WaMzbsXX0owL&#10;vhIIA6NEZ01/GUqBb1cqAi0pRGjSWnlljzKT+4vgerwAbefnUM4mUbJmYCg7G70lceg9czJlSDLG&#10;VUgDLLgPazB2RQn2lhejNacMu6fHoO9PBNVtbFkHyED78hEaoqwbZmGwpfAPl7BQ/sAWdANBRvNc&#10;FbyTmSf4WDVLD1+Mz0Ac8yyQMyXF/wWMB0HRtIT8yvTF8LMpOoFfuIlkuYaxUL8/UHPNGYyolrzl&#10;Po3mqlwVades+q/rSMK42+Df8ySGnrkUg3U0wDuzaThpGKdRB+pK4VtuOSqbSfOmI52J3wdrMw2T&#10;88iNxYCZfM0iYGOBhgzXLQNtzKCRqs9P3wnwrGQxOcnJ8G8M2IQN3QBlGFT5nbX2hWXw1rn1m0PB&#10;L3IOgWvE7+1/Dn4CPl1XMluAHaAcFfhpgEJzkcWwPAqV3zwdnc3zsfavM7Di+AT8NWMCnp1Rgo+P&#10;WoB3j5qDfxxTgcajE/H2H4/Bx38+DiuWxODv5TFYPb8Kdy2ejTtmJeG9y8rgbVoIT5NWj9N1ydx4&#10;/+oDVBdCgAxTy2NqJofYpkZzg8vVH2iNkEv6upp5LMs5VJtqIlq7ViURDDMNS9VUwb76aei+7+vw&#10;b7iTBq3o2g5Tb9RAmjF/1RvL+DBOkqFlENx9G7D3hWuwa+VJZgnNrvpq9DTMQF/DHKa56G2YhV7K&#10;9f4mpsbpZv9Aw2L0E+S76xagrX4hti9biG13fQvdHzQiaOtmfVWk7jECgdXfLVCQDcgCDPjxHgSM&#10;IWyCz3srnMPHwjMYRxl6BHz9tGtbKllYOnzDcXCT7Nj9hxOnk8je8tF/bQy2zzkMnYVJaJsWg/6L&#10;qMJeIInZvwihnSQ7r+XAcXMm+s9LJqdJQmd+NtpzM7Bh+uHov5EscEu5sWMzbY7Ap8gvCj+viM6a&#10;tiqwC40RCMem8r3kMIHPloHgxgqsvbEEI1ufpv2JVDAPsksCoJjevwc+Hcl/VtnTRFkwQa35QEKi&#10;rfuT5/HmtTSGzcVkdklMmlaiKApifNbiIAHjda0pJ9LfvHkCoGQwRmN5TAyZoNVhaeblKgoENb/v&#10;qSq0/CAGO6ZNQj8LwZZWzALJwd7TYtF3E3/3SiXG75mB9lMy0VpUiJ05yWg7PRb+B9h6dBLwFA2C&#10;7DMwQrbHawV4Xu/wCcSgh/iAOwjall+iOoQFYFZob/IwDflLZvod8NpZIdxs5eTLZNIQW0YCFWuD&#10;R4k/lDjWYowCL+Mj5WVF9RHuvCwzHqNVrQLjCh3FCs2K6zcdrKLaLEPt1wNh5XYRfN0hMdBhSpC9&#10;8G99HL3P/gwKMjBSr7UhZFSUXHWSThaoCYQkZa2ZF/zOAIAAQoanaL+WHBXQeMNyMJIUXcTZlMGG&#10;xGIokcENA3o0cEUF1uwESV2/WT1N/mty4CXQ8B4ik/r1vfoHLdYj9mexIQv4wmB3iEuIlQR+hwLj&#10;V0+G4fHVyHqeUyu7qQEQq9TsFHdTGcaaZmPbjTPx+IX5uGNhIm4pSMSDJTn4ZFoVWmumY09VDdYt&#10;mInGmbm4+9yj0HD6dNROS8SrR5fgvUWz8erChXhgfjmePDULQ3+fz3OXw04mbQIWqEzN2h1ZLAeW&#10;fS3rPmVsgDI2tLQY48uKWEa8N4Ka1hBWo6HFlfz1qSzrBErvFNP/p/5DsVS52HTXl5L5nQHHJ6uB&#10;4RbWH9UP2ZsDfi3eLjbGuqaOeBEPLVlg33IXOh/8JoGTjJRl6ZO056uT9ULnVkPgbaTk5j2MrND9&#10;z4BzWQ2cy2swumIWWleegMH3/sK6tpFWLPcWqRkNtanXWSBnNdlq1DXIov4/uVX5tRRD6EkyunNJ&#10;JMjy1JevLi1nHFzOaHg8k+Am6Lm0qlprIey8py1LDkNHSTRVbCraTkhAaPl8At8J8D1cho4/TsL+&#10;7x6GlnlT0VmchsHcQjjSqmHLKsfWqinYcskRcL1O1aa5vgpmLAJjI6aon89EbyI3E/AJFBXiTm4v&#10;GkuwEZS7S7DvrhKMvk5GTRZr8sRyNSsiGnv/gtQ9ZCN6ia1YP1Ch+0N2FgCNVh19LJrhTQ9gdzN1&#10;eVsJKXAcEXcib0TzZy2gs0LJ6GZ4Kt6wCSiqYAOirAJDaXLTYSmgFPjppglsbZQGz6ej9/LJaJl5&#10;BPpy89CfPRO7i0vwGStz74V8qBeXYU91CrpK8rGT0rjr5/HAB2R7w0R7XtuvNTrkXT6iKS2Z8Dou&#10;Zj7e4YPUVDTNQ+GfHirzboa7CV6CJaFWyNmHkb3vY/fbK9D64R0Y2b4Knv3PkJazoti6WFc0yXyE&#10;ZaA5ljY2BjbWilEinVYyI41mRTHkj+cPaPBELiosbLNGqhoTQiYIfPK10kpadl5f0hv+/QjsfopM&#10;73K0r1mM3tWlNBYxOAIfjVwuE1qH1qw9K1Az7EsV3WJSFnApqR+M0phgpg5/0/fFfaafz6R8IwsF&#10;QgJLy4XDkq3quBdwWmt/lJq+Ka0BYuatCmB1HgO8ZfDUlfM4HRtmcQZEIwCo+9Yat/InFFj/74HP&#10;gDZfHY0KEKqBB4XYSiODyoKtsQItfy3Fc+emYPUJsVg2PQqrKzPx1pLZWLdwBnbNrkT3jBrsrqjE&#10;+kXzsLQqB1eWZ+D2WeV4fm4pts4roGoowsbZ0/EMj109Kxadf52NwKppzEOmGagQuLgpX+XKMsY8&#10;OlSOBGHNRTVsWIMrzQWUuTRgsUMywKDKhvvVyGhwxFtbzkashuVJadeYDtuqDPSsLEfnQ+dS9t5L&#10;crDfGGoAY6yTo6w3tDf+CZBM/cQI2+B1lLV/RWfD0XBoCU0tyM6yEAiqLljRZXIwVsukRkygXVsA&#10;W20lwXIxbK/93kTxofTiedloy/ZFAPiq2mlt4atS+Qh0ZSc+Nc54H17Xrwh8VF3DBDgRGUpeN99r&#10;oEFBfWW/409Uo+3bGWhhGfelMe81xQheOge+389E7yW5aDslGvtMtHQBXj4G8wrRnZOFvhythZ2G&#10;D2ccjnUXTcDwPxSzL5XZJoFyymFZwQnC2CLCZEgVcYVMUP5+Vkg7LVubhf6nCbx3nEe70roiFuMz&#10;bj4kN+bDvwI+0W2rRPRPsswJOV1SlXGHHXue+QW6nytGqCeXOKA5dqKjlLiKt6+5dWHQs4BON8Qb&#10;46uF1Er6THmskNJmUSHdOJFbPjk9lHYvZaPvF1OwTctCFhair3A22rNLCHZp6KvJQEcpC6k4HbuO&#10;mwLnarYM7WxhCXhu52EmRI5ZunI4mq1EDcHoej60z5gcvHf1sklqkvISoSwXEuWWLR5bWLh64dz7&#10;DnY/dTU+XX0m9j50Bnqe+DZGn/s5xl6/Hrb3lsK75UEE970MdHwE9FGmOBQRmaAYGmThEgjVT0cw&#10;G6eECI7byRBZeixHKwCpKpu6rzUhTTBIpBzvZyv1GoZe+y1a1yxAF5nB6Bp1lBNIjKyiAdHAXY2p&#10;BJcMGpwGLsKyMwwmVsc/2Y+OY3LKGPhZydOkUVjKL3N8CY2PBihQ42dNW/M3pPMcVgBUnceAKsFW&#10;0tn6Xg7SSTTuRKZUC+QEnLVVTJUEBvURCpzE/uROE2GQEcBjEgvkvn8GtK+YCOYCdLvmxTalkunE&#10;w08mZW/OR8fSOXjq7EzcURmDu2dk47kZefhwTjkbympsXViBrbMKsW16KT6bNx1vHzcfN1Sm4xeZ&#10;U3AP921dNANtBMn+ikLsnTED78ydjvvnJOKT35RQrtbw2mLVYtQsk+ZSXq8MQ43lGFlZSumaD8eq&#10;PAIYAfneYoysKcGwOaYcDpavcxmZjxge2ZemEYZurwZun0nmozIjIDSnwNacgc7lpSbIRGDbPaxL&#10;W2mcw/AF2Dizflree6qdVp1CoB+BvS+j79GfYrB2tqkb6uO1WLuArpSpnM9Hq7mJkSdgjM+ve+Uc&#10;DL/0SwTbXmH1ZOMtX1zVQnV+CQOMqetPH8JJXT6ss2rIA2JJ2Ilx31JK25MRVGw92q4WCg8NTsV4&#10;XwzQSib4UjkGf5JLdp2GzpwyDGTXsGwLMHRKMdqOSsPO0mjjeeFKnw5X0lwMpZWjrTAVO9hYbT9q&#10;IvadF4f2a1Mx+ggbtq0E9QFKWeEDgc9EahLLM9ghXBHG8B7ChMqEqicYKvip76NivPunWRjY8R7z&#10;wmzIZUxsTxhmWO6/AD61BuYLFQgPEkvyqk+Mu739n+Hd2jmwrS9ESBFVhxVUQMirDkfr5izQ0zQX&#10;q2PSAN4hoKf9JvwMbzzIjAUVdorA5+MxWo5S/neh11ghrkrDjoVRaMtLgiOTDzmdlS2LQJhfgp35&#10;Sdh/DluF1yuBwTR43daaHmZKi/x9RlN4rtOZh/t42x3Mih6eEkUnpaukrTpvrbhp/Fb589v5MPci&#10;uPl+dDz2Q+xdOQ89DZWsZFUYrlV/ynz03HU6+h+5GGPP/Bb2V/5iAgzYt6yBe9/jGO95lQVPQHRu&#10;ZkHtYHl1khmq0RDIWkWqklU1NjI5OEA2+TZG3/oz2u45Cf1kemNkAo5G3jtZlnzBzDQpOSgLfFiJ&#10;LWmpvidL4lp9bqrkYl2SYzQCymABpFu+Zk3qtwsDEUFKbM5n5Cr3cb+d30uGOQxjsaZqiVk5+epS&#10;f5X6BJuT4GqK47liCaRxvAbBkAzGU1thJJ/6wOQDZ67Je3AyiW1aYPe/BD2TlAfdJ9kWZaO/KRqB&#10;hlg4WF6f/mU6ls9PwkNzqvDBgoXYPXcOWqeXY3dNPvbMLsKuOWXYNLsCHy2ajueWzMDfq7NwU3ka&#10;XlwwDTvnzEB7WRH6SyvRVj0HG2fNxLMLsvHYmTHouIUA0lRKsGd5NU3DWN1sDNctxhDZ1nDDPNhX&#10;1GCkvhoDDdMx0DyXADwdnbdPx/CKubA1zCHgzOBvK8jIyMyW5gF3UCHdUQX/MgKfQKqZgLUyleWa&#10;xd9Xov+JcxDYdR/xrRUhX4D1kQ0jbc/NPzMAJ8WliM5j7WSId6NrzZkYrasmExfDVsMoCV2CsQjw&#10;rVDg1AQM3FWO0Td/btVNrbLnJXvxMMlPVMDHf4YFqT7KPgwjUhJYBFlvqY5kG+Bvg/8gCP0K7pHp&#10;8CqAiCEsBJ5hkp/PMjF0Qzx2zo9GZ0EBmRxBL0+LEmn510zacA46KWlHcqrgyJiBofRStJYlYdfJ&#10;k9H+y2gM1CXB93Ihz1NK+y8gu002js0W0B1MFqmKEKvIfk1JFY6QZA0Ri3bnYn1tGfZ9wPJknhSA&#10;IcC8al0aEw4u3McnpnvoxjNae5R/ZVmkW46Q2ra92oR3lpOJ7BHbY8s7KnALD2wQxIzENYjM/aSi&#10;ujELjfW96ClRm0Aneiow1DQUAZ/W2FVYKt9oDLW8Ij5MQ+D1KvT9Ng475yOQi44AAP/0SURBVE5A&#10;b+5UeNOyCX5V1noa+aS05+US+GbymXC/QtuT9moltsAYjx0uRsD+C2bibcPEjGxX0gPWqK7k6fgY&#10;21On+BlczKvfx1bON8bC2wTPxlq0P2AtESgGFFzO1p8Ao8o1rI7jFdPR3TgD+1ctRtu9p6LvkW9j&#10;7KmLMPaPKzD2zl9h/2Q57HuepgTYQxUttwBzcVYigR43scPh9XC+cz2615yG/voaAhXBndLIW5dN&#10;llDKVAEfXyWnPGJmYnxhUDnU+diM8BoDEMAQJPh7N5mKS2BEwFC/k5HIJqoIAY3MRP5/o6tnop9s&#10;oH/lAgytXoT+5gUYVP8iDdm2cj5GG/m6gpKPLMajkUozNS6BBs1KyrKQa4kA1E1JrP5HMUEt2m1J&#10;7gjwSd7+TyWulaz8FxtQdhIo/PVJCLIhcKwqw0fXVOOOeYl47qiZ2DRvLlqrp6GzivVjRgV2U85u&#10;oXx9m8C3msziz8kxuCJpKq6vysKTxy7Au4uPIhNcgL01s7Fn5jxsnD8TLy4qxt1LYtF+00KefyEb&#10;onnYf3M1Xr84Cy+dl48XvpWFl89Kxounx+PpUxPx8CnJuO/4ZNyzOB6PnxCHf3wzERt/U8R6M48s&#10;kc9Pz6dWq+dlmH5SVx0ZIVmjneXpaKJxEwDtbHjaG2ow8I+fI7DvdYLfMOumXFw8hDxrepkiC5uV&#10;DAWA/Rsw9PLv0dO0iOXMxmyF/DdTyCJzTaAENWDO2mzTzzf23I+oKF5h9RvlmQhtqvs8h0BPNiHV&#10;I1JgjF02zhceZt4GCBLSewJh04E9voWsrxHOka/DMZJM6XsY/ForYygBg8/EYuPZE8jq4jCYxetm&#10;1aA3uwDdJVkY5GtPZiH2F2did2UC9s6KRh/LafSaDDgfygY25gP75Q+cjeBgshmw0GptGisw3WDC&#10;B2KL6TozoMfPYUUpDNExWrlR7BAj/H4gA3seLUDnm7czH5oNxXzI9uQs+5+BT1+QqbB01EdlGAuR&#10;f98rt2L7wwSmgUwC3yTepGSuwIwXNDcncBOrCw85i9mFUdksFhTW5AfZn26ev9UKS4q4wEx7HHEE&#10;DErYzkqEXi9Bz+/isHfJZHQXJMGWUQxb+jT0ZZShY3EmRm/OwvhmFp5ihmkNj/4oYlcKXKPHY9zd&#10;yGzsZj5YWXj/etCG5hrHbCezM8bH6iDwBYwc9ahw+JRDgVHezyewf3gretecAdvyaQjRqAPLZfBp&#10;lmE3kZk1J7MCZ5KJSNaUwcHWfGRpDfoaF2HfXV/H1sd/BcceVmQPW0tWOPWZyK9IDqLyrQpuqEXf&#10;6lMxtHwGDZvsqVajhuo8L0RgmdUnpHVYxaos8CCYHQA+gYIFKvJdE8B51cFN+eMlEBkZbIKNlhCs&#10;y8ng2GDUU37QGPtWzca+hkX4+O+UiVeU4pHLy/H872bj1WsW4LVr5uLta2fh/T/Nxdpr52PbTceg&#10;t+EkSrxFGCHzcazk+Sij7CuSeP5MSiqyPdMPSebHRsFas8JiaEY6m2QNTvxPk3FeJkvVwj/uRvUt&#10;Wue23zUdO2+bi5UnJWJlTSzenFuIzXNnYuvs2dg8bzbWL5iHd5YsxKqaYvw+MwF/Li3EtdWl+FlZ&#10;Nn5Zlo8bZ87A6tlz8dyseXht7ny8smQuHj+qGvVzMvDRb49Fa+Pp2HrHYtz1jSlYMftwPDg3HU/M&#10;zsZT0zPwRGUWHmBqKktHY3EW7ivNw9PT8/DI7Dg8eXostl5bQdZXbhoyd1MiG48E1pc0lp3iI5ZR&#10;5hZirFkNFPPGvAwSwPY3H42BF69BqOMdGlwvLdDOmil/APW3kayx2qpzHt52St6H0f34+einInHL&#10;cb0xGa7VBJmVuehrKqE6mQ3boxcCOzVPeAAu1m8HkxkoIQTKIIRnFICydJk7T27M/kCy/N6kjMSU&#10;+GVoiPvegMvxC7iGiuDXQt8KT7U/D2118diw5Eh0ZLNBTK2BX1FZqM66i7Jot5nYUx6HHScdho5f&#10;TMLo8jj4X8wgMysCDRmB4QRKaHl5aI0OLRw+AVr0yCc2abrARKIsoLPGDgR8FqYY4NN+g0HEF+HN&#10;SAKGXs/DhqVfo0F3MiuWg7h8ZcVkrWmAyuTnN6KXdqoVIOUO+A3bE2EJuW3YefeFGHqLN+1J4I1O&#10;osyUdzULQDdgwE8jPhbTM46Gkr5iYgbohNz6jiwvcqOGJfKSJsqC9h9uQkgF7FEs5wSgnWzrrUr0&#10;/jkHm9QPUMSWIncaRjMpU0oysP6ECWirJ5juTyRwxpk+B7stkw/nImb6LeZDIdvF6Zgf5dd0Wkhm&#10;+lgQHgK6l/mzFnHWdDElzeVgJgiiGzHyyvVoX3EsHCsqDeMLkHX5wu4c/sY4Mo9YBOvSCFKZCC1l&#10;Ws6KzBa9tX4R2p79DfxalT8wQqZHgA3wWmxx4KEE3vogRh86B8PLyApoINZggRiUGI4SwYuG7iVD&#10;8JK2a46pAQFJXYKf5WJi9Z+55DhLWavvtWbEeD3Z7opStvoVlF2z0VO3EGt/X4LHL0nB+zcvwusE&#10;s1u/l48LF0bjlMLDcFLBYTi9bDK+Xj0VZ9VMwdnTJuE7MybjOzWTccm8ePzx5Ew0XlCED65fiPaV&#10;x6H/7oUYXl0B+6pSuJvLaLxFlL28X8lpEwbLktERNmoB36HpywHuXyUBqcJBjRNYHSzfvmWl6Na6&#10;Fc0s48bj8dHv5qJhYQxur4xDMyXvvfPm4OEF8/HggqOw6phjcfW0Cvx8egVu//rpuO7E4/C1rHTM&#10;mHwkliQn4fTUdJyfkoHL0tNwVXEu/jy9DJcVpeHHM1Nx/XdrcOcFVbh+dgwenZ+P9+bXYAOB9dN5&#10;8/DJvIX4eP58vEmAfXfefHw692hsnrMQHx5TjUcWx+ItMkTnyumAqSupBL1UNpIppqFUTD87kwLD&#10;utgwyU1Hzs/9zF/7muNgo2IIycfP141xvwLjarCRH0XWjAxjQ+r+DGMbl6N1zdEETZbPqhxeI5us&#10;vQgdq+ej75lLEdj5BI9rp8TzGrao7hzTt0e4s4zhnzdZvoEF2buoHu1iXAN1+i3Bzx/aAbfnZiqz&#10;BQSrcLi4tmlw3l+N7SckoT1bfXhFGEpJQ2dhLFrnx6Hrm6kY/h3L4SHaxyfpMIuR2WgznngTI9NN&#10;sPI6J1GuKsn+CXrEBDOYISyQl4gZ4BBRErE6JBnQE+ESCMpnmEn9fB9nYefSmXB2UvHxT0rL5Mnk&#10;7Z/ZnjaeQS9qEawpMFaBEUeGW/DpzQvh3kyKKmrp0GyNSWaqmgE+3YBALgx81mexOesGTf+fOkVN&#10;pjSyq/cCPAsclVEFFpXzs98p+kqg1OBJVzFCH85G942Z2HTMBFLmZKrbcnQXZrNlPxwdN/I+9mby&#10;XMlmYMNupxG6/8Ab3s1KQrJOEJNLjtV/wX+i+QQg9fFZSXQ+AK08JT9H0X8jhz19GG9/BcMvXI6+&#10;5ukwwTyNkVczlYbdSihLCUCh5aTrS7PN61BtOTrv/ho8O+63QI4Vj1WPlYYSIzhIMH8Vw8/8HIMr&#10;ZhI0ctlaEyhqed46yloxtoY0phQaezb3aRSVwKcBBUm+MHhYbIrMh7+XrBVAWDMM1NlN46LUsddX&#10;YWjlCXjt6tn4+byJOJegdvW3F+KsubmYljUZ2XFHIj1uCjLjo5EeG4PUmFhkxMQgK3oKsuKOQEbC&#10;BJMKEydgbvpEnD8tDXecU4EPbjgd+1eegi5KYy2P6SQLM3NWyfwio73eOgv0LOD7ZzD7b5LcWeQ/&#10;F6hl3ijlWuvmYs0lmfgT5eYHt56Etqbv4P2/fAs3nL0YJ2TF4Zj0eJyWnoSzUtLxNYLasQS1xYW5&#10;WFJcgMVkJJXxCciNimH+E5jfOGRGTUVh1CRUxByJmYnRmJWViPy4qahIScCJWan4y8wKvHT0XErp&#10;adg7vRL7p9dg58zp2DqrBp/NrsbOGdPQVjUTLZTM6xdWY/XMyXjjkhz41swGzJxfglxTkQE9Z2O6&#10;GTCRm5CLdcksoWkYvPpG89DdUIbW+0+Ffe1tVFWbWYc1UKb6yLeskqqjCmsvx+fxvrcpjy8nYNLA&#10;CaJyRxpsnIXBp76PYNvjrGty2HdTtUnhsO4FPAZEJZ3/NfBZDNCAhLiPsRNNf5NiEQNsQ8C/Bv6R&#10;043/XlDLP/SVYPztOdj54xSsn3EkdtRMxO4lE9B56UQ2VBqsLAM2l/K4bNLOBNpoNIJMZplXjcwS&#10;3IwfsJSfYu0RF+TjayY/mDBUWnzI6lL7HOgdkkwwA2KSWKh/jJixU8CXh22v3MFc8b5FOKTmDOh9&#10;CepxIypZbzTNSmzJr/kzLAzb1mfQsXIG/PtomN4p8IzwhoYJcrx5y4lQyCsmZ8lZI30lYQl0FmJb&#10;yGzQmZkzzojMjBYT1wrrbodkrqa7aU1OgqFZX4PHDTEjvQUIbShD318pI+Yfjv2FGdibl4620xIR&#10;uL+QsjiP5yKFHo2H07OYTLWJTWQ/k/Kr4fgxA2aqRHJAVmUIjKv/RA+UrWCQLNBPgGfTYBbnZk0z&#10;klQrm+19EP1Pn4/eplmUtAq6OAve5QQjMRv1q1GK+pepE5ufl5ahZ+UxsL1l+Usp2or6D128TihE&#10;CT20DrZX/ojexmMITkUINKVTHqbwXPKRU3+egI+g15hAppBOUJMPn6SkFS9Ogx0CAw0gyL1CAwqa&#10;vSBfO69kp36zMh3DzQXouesYvH/rKbjixBzMjJ+A6SkxqMrMR0ZsClISkpFEYEhOy0ZKWh6SUwv5&#10;uRhJyUVIS8pFClvs+LR4RKVEIzY5Hqmx8aiII6hkROOc8nhcsSQRqy4sxPqb5lBazSG7UR+lJLmY&#10;H++J7FguMFbwBOueDyaxwUg6dP+XJwHfOBsYX20KAaQEuym9rz+3FPMzJ+CS45Kx7PsVuOn8eThp&#10;ZiEy0+KQkBSNjMQo5EVFI29yNLII6GkpSUiMi0V2YhKymfeshDTuy0ZMWgZisjMQnZbAcohDUlIU&#10;X+ORlJCCnNhsTDs8Gb/OrcDLixZh+7watNbkondaHjqmF2P3zDLK6hK0zCpFX1UFOiqnYe2cGtxz&#10;VAbe+fVMOFYtQaiOsk8LxBPQFCnGvYIN9LI8QP3kddYzdLHhU/fEOJ+9jeXW3VyKoUfPwfhmNpyu&#10;TmgZUb8Aj/bqZ8ssX1I1pQh0wLX5LjLwMzG0YjqG6+dg7OHvw//ZPay3LbRcN2ysdwp0qug/434n&#10;xQ4benX1fCnwCfJEcgQQYeCjHShogdyzRIDGFTV8/EUC0w/hsVEB0U5DthSE9pai6644bLlyArqu&#10;i4L7IebnY0rZlgKKrhwCXBJ8LqvvLqSFygep6DQvd4ivmudvIrEIN6ggacdasMwv6eskFohkESf+&#10;HfCZCOwGhwR8BNKeNHTdn40t9/+C+SVrlnsQ820FKfhy0CfaqABUNEJKjehqtw87n/gNOh7OMXH1&#10;A55ouMnktKamWQ7yAPDpRpgBDWSYm7E6KT1aOV2oLuAz8laRXKxoLuZmmWEvC0ZJwBcwc/IOJ9qL&#10;Bk/kb1kgCnO9vgQjf0nDtqOnYkPNEej5aRLwYTHPyYLyTIZnuIDA90Nm4TlWjGEDfAbUWA1CBDLj&#10;EGoyH+nkVOb0hJlUs1go2m/oMdtL43jibYFn6z3ouP876Fs+h8ZcbUbr/I3yxM8ls+I1lxdwfzn6&#10;aiktn/oxxrte5rk6eEpTRVlxXGzN9sD5YR16Vp+BkbrpcBOsPPVyUZFLCdkR2ZuHBm6mhBHArFkW&#10;1kipmJPCH/lr9RtelwajeaKSveM0mtBygm9dkfEfc/B17/L5uPtXC3DZWfNQnZ2IvKmHo5TMLis2&#10;gywuEynJaQS9VAJeClIp91JTMpGWmsP3edZrGkGRrCkpnSCZwe8IkpkEjOyYKUifMgG5SUdiblEU&#10;zl8Qj6Yfl2DH8oUYbarhtWnQzEOIIKxZFVrsyCum/DmwOzT9M9B9MZkZFDynFvsZqa/E2huOxs0X&#10;H4WK9CORTzY6O+8IzMyZitzkaAJ3ElLSU5GelogMgl1GSiqBTPlIZn6TkcaUyX2ZSeksgwzECfgy&#10;0hCXmYI0HpOaksgGIJm/SWc5paJschzOiUvHmumzsG7RLOyakYf2aelkd1l8X4KtBL89M0vQVlmE&#10;XdOm4ZkZ1bhpTi7W/HA2NtywBKO1i+BrmGUWkXIQ+CTZsZzspzYHoYZkeNjwuciYg8srqBjIlpnX&#10;EUrWgcZq2J66CIGWp1j/eqha5OKihlqzfViV+BoUCNk2wvnmDWhbeTp6HrwAgU0CyzbWW8tXVLOF&#10;1K8npy0rPBqBTfTxnzbL4iWDDfjxEIvxaa9mQIgAyS5oUPgE4+5r4LHPhN8dS2CKxng/7W97NAKf&#10;JAA7iBEKRz9IaUvFFiCg+QlaHiav1OGYorzQpokNWooyoIAE6gKTUtTUNK2+OBLNz7FMfM/9cpcT&#10;rpjuMWKMhTMH04HvRyZSJvN7ZyLcb+Xh4+uOhXd4H+/Zzbx4afsWsfky1kdUEuoLDjQUbLlPBtzd&#10;+KzuVAy8Ic/tXIIddTSBLGBoKGUpAU3AF2F9mrMbEngRrb2UxF4bKe5wGuk7C6Y/xvTHBZxTeA6N&#10;xqifMIY3LgdEoTtbAIKfWURcKG4KiSBKemzm+H1YheEbUrH30skYbkwG2jIJeoeZaTOuoQVwe/7G&#10;+3+fGRjijfPhBURvhYAazeJ708mpHFoP+2CKfBYgiuIHzciWABOjO+H+uA59d52C4aUEOXnvk4mM&#10;1VH2S841FFPiVqD9rlPh2SK2uYvnGOFvwzQ70Af/3ufQ8/DFGG5YwOMr+Tut35BLYNDvFRlZScYh&#10;QJAEyjXgJ4dXsSgL+BRTj8DXRClrgI8GRNAdX0bjIQCinvdxZyUe/HEuji2fjPTMOMQnxaMgYQqB&#10;bzKyklORQaBLSU1FEkEvJY3AlxJOBgRl9Ex81fs0sz/VfKffJPI1OYOAyZSQFIOMuAk4qexIrLq4&#10;AAMrF0P+ZEGWS0j5ktwlEPsoT5WnLwfALwe7Q5MpBx7rW1mCzjvLcMupUTijbCrKMuKQnpGABDLS&#10;xKRY5iGB95nFe04j4CWae09MS0NCBtktgTAllaCWLmaXZL5LY36SldgApLIcxArTBZSpmUgg4Mez&#10;wUhJjUVFbCwuLijBwwsXYP2i6dg5pwD7ZhWgrboG7ZWz0VJJuTu7Bm8ePR9/ml6GxcmTsSR/Kn44&#10;Zwpe/E0l7I0L+ZwVCUYDHZp5Ukl2l4tgczz8zRqpL0NgeTXGqSK0tvEYGzXJ1v6G+bC9eRWrEYHG&#10;rMbmNuClPnc53hvf1GA3gvtfRd/rt2F04320mz2sdwInblJqct2iBVPXCM64M1LPv7gdrPsG+Pjx&#10;IPDJoc1J8LXOEApR7nqbYLefCoeDasUp4FJ/P9NwDN9T3tpToaCiWmjcDECI9NCutRSsTz63vsNN&#10;eHk4FIhgKrGC8pffCwz9VIkBjc4SJJWCJFDBsJL8UuATGySJMoxxNBy7z0f8+CQLO26Yh6Htb/Km&#10;BXxSd+rm+rL8mz4+SwdrMNv0dXEb6d6A9/5CeaeFwe0ZBDpmQAjutgYxjPd0eKTFyFw5MlNvm2Hm&#10;kQQEdxfC91GRkavYUmmN6PQSRG3pGB9myzCUwYKK542z8BSJVROhNeNDy0gOM1NDzNwoGeIoW4I+&#10;/u4j0uwXc9nCFCI4mmZFYbElkfGdyed9N7OwiQ+O0pKobYDPVAYBH5+mqG447/rm4J9aPD18PXE+&#10;ZFYcrUUgHyA2TQTt9+B5lzK1iRW5rhxBgp3cOnwrKFfritHdsBDDr//e8uULKfqFi5djK+seYv18&#10;C93/uAqdDcdR4pYbaapObSvUkgxcTE9J7wUQAj6NjqpfK8MAnxVWKix1G3PINuW3l0+joWReTqAh&#10;e/Q3V6Pljvm48pgY5BOUEsli4lPTkEXwy0uMMWCWTDaTSKaTkJpBw8+grOUrwSJZ3xEckin79F5y&#10;N4VAmUJASElN4jEEEgJLcloOmRNZIkEjJSEaBZTR366ZiFf/OAeja46mpCuDU47T4cAJvgYL+L48&#10;fR7kvjzpOLLqpkJ01VWh/vxMnFocjZz4RMQmJSOKeYjh/SSQmSal55P1pSMtORnpSbx/5k0Ab4A9&#10;OYXvyf6UTwKcUirzmEr2m8aUwmOU52Sy21gC3+Qsnjs3DTGJ8aZf8OL8HNw1vxrvHT8TmxZUY++0&#10;+dhfeTQ+m7EAryyZh78vmoZj8vj7mCikxkWjMGECrjknh+z7OJZJDUb5HMf0TFeUs0zYcDYnsFFI&#10;5XMrZn0og+b7apaHfCvl+O1YUYPee74Ox/pVZDAtrMdjrNsEPOEZG1PT/x6087su2tBehFwEQQGU&#10;6roQS6tTaTU/HqlarRpugZv16Z837ePJ9T3/KSq0BXw6o4PfhAExJCfrp2F3/gB2R5bxnRWr0+Jg&#10;wZEoOGmjbklUJ4mM1sjWOrjECN8IicwwCQ/VWcBFlkjyBNouhrNIirKIE+kwi5URRAPEEMvVLTxd&#10;TepRstoAoHAmnMLgZ40VECNInjwiZB7iyN5stNbNxr73KP3HnQRDjVdY/XxftpnBDQ0AmJBN1MYC&#10;AXv3u9jWNA3Yk0tQimcGKE8Jah5vGPh4YxblFOOTlCVoSWuzMNCZib57U7H24iOw+4pYjPy9xMgx&#10;18Ns2V7LhuuDPATV+bk7m+yNDK4vnUAnZplCAFXU1ynmXBrwsPNaCooQImsMdWbAN5AJpzMWY2w5&#10;7CNF8A79iFl4iZlr5UN3HwJ8rABiburoFfjpiYarwsGkv3DBaIcaAB5qCWKWQ5Dn7HoeIy/+Bn1N&#10;lDEaeNCc2bp0DCwtR/9jP8J46wu8pvywCJrmWryH4c9gf+9vaF1zEhnqNANgwVr1gckNRVJOSYB2&#10;aNJghcV29ComaHzCDCPU8Zo2FQ5/VCsn4nwoyvDgmvnYXH8GfrAwEbkEPrGgRANeNPAkMTcaOEEv&#10;KY0gQRBLScniMUoEQPMdmR7ZUZphf/zMJLaXTkaUTmBIpzxMT6T0TRJrSjTnT4s7EuUEv58tScG6&#10;v5+A3oZ5ZKTqA9WADEGc4CfwcodfP5++DOg+n0z/Jo8VKPQ2VuKJ30zD16oSTV+d8iZgT07PIpDn&#10;IDaNwJeebZib5Gxmkhgg75nAlsGUTlCL5EvJsEPmScekkAknkyFa7DYN8fwuISMb8QTSjLg4TIud&#10;iHPy4nDzwlI8vKAKL06fiWfKpqOxsgy/q8nHWWXZKElMQEZUGvLisk25zC0+AnUXFKG9juxtVXjq&#10;YT3LhizYuzINPs1EaVQ5qXHIYh6Z+Nn0Ha8oQ3/tPPQ8egmCLc8ZyWut0cFqpTpNBLQWI5e7lrpw&#10;JG01h9zqu7ZmCqk+q3KrTgvUIkn1/8s2HcxNAGHqr35KEsRGXMwxQGMwsf2wFm7vVRhzFlPRkZHZ&#10;CBskKkHKUy/VmltdWyRF4251c9FmpQyHE2HW0u6k3N+Xh8CGbPjeZsP4NoFf6+d8zP07CmhjmcST&#10;JAKnur400CmpqxQGvUPUpfXZGkfQGtxB4o261jQ6jO4c7L+7HLue+wuzTBKksguTui/brHV1WagB&#10;thZmRCjggG3nw+h4gsDXTXQ2w9iao0d0JWX1G+AjDRUljQAfPwdGFD+f0nZ7Hjr/lIi3Z07AptmT&#10;sXNuCnYuSMb2E6Pw2RkTsOv8I9D92yQM3prIyhEL92OUrq+WmoWDxrfnAPtZEF3pbBXIDtnCwJXC&#10;81NqDymQYYxZ39NNEHbbqpi/3zGDG5nYEmqI1gCfmJxaQVUEBQMVlIm268961AeLIvwpXFHE9sQV&#10;JRXM8pPevQi0PG3Wwu1csQgjBHAPK/Pw6qPhXr+U2LrHzAX2+Pk7P6WItxuBbQ9i8OFvYKBJi3mT&#10;pVKiBsXuCICRyL4G4IyhW6AXcfswgGhcV7hP08oiMzdkKPLvqy3l51KetxRDq2ZjR+MxePbmU3H2&#10;0RnITj4SKYlxhvUkE9ySUzJp1Jk0asvILcNPZZLME9BJ+vIzXy3gE+sTCxJj0nEETjEpgkcaf5vK&#10;Y1O4L4X7MhOiMCv9cNz23WK0Lz+esnYWAmLEuncDcMrXoYAXSQcB7l8lq1EgAJLlDjeX443r5+Gs&#10;WfHIiJ/KPPB+mJfMpAwCWA7BPA8Juk+y1gzeYzrzrLymplC28z7F+kye+DvJ25TkJJOniKRX/sUO&#10;swh22QnpyErIItCT4fL82fFxKCGYnZgVjSsLU3FrdhpupNS+PDcOR6ceiTKWQWFcKoqn5qB0Si7y&#10;TFlNwNfKDsc7f54Bx92z4FxRDHetXJhYb5pT4VmZTODT89WgkLou9IwVb1BzfCWDq9DZvBhDr/6O&#10;jf061muREfVRs3rLKZQsRn1XirDsYX0P0G7Vf+2jxLXi7Ymlheu0ATyr7luf/90m4PPSBAQU+uQh&#10;mLoJtPysSBzj+xAMNMDlOAreMZIQDUZS8poAoQRCt2F5BCUH5a5GWUczyMCo9t6qhPPePAzclIj9&#10;l0Zh+5kTsfVrR2D7WYeh69IpcN6SjuDTBL/PpAhzCKbJCLqmkv0p9JSIlZjeIcBnwC+MOQJG22Qz&#10;luCVtO4n4Xq2DO/eeQa8o7tNnv7detkTrOFztibMoFtTXPyj2Pn4r9D+DG+IGRCoYYi0lujq9VCr&#10;E/g0iCFENnpeN0O66h+O5SvZ27o8DP8sFVtLj0Bbfjr6csrRl1mB7vx8sypTZ2EiOsrT0DItBbvn&#10;RmHbgknYccJk7Dt3KnqujIXttmS47yI7fKoEgXdnIbiphGxPy0tScju1yPAEQ499Y/MIikv5XNuY&#10;WCn4fPSc9fDEXwV/1qtmQX4e+Mz2uQ9qEa1+EVUVOc1b4WwIfp4WODffj/YHf4SO+vnobabEe+Ey&#10;MtVXeeZB2PgbRVIO+fvZwr0D+/O/QH/TTIITDb02laCXYiSyk4ZvBa6UpBX4CewswPtcCgOfz0xd&#10;S7P2KVBAbTVccpxurEB//XSsvX46bj0/B+csjMP0wqnISU0gU8umkedSumrgItswOzOYYYCNrO1A&#10;Up+eAEFMyGJF5jMBI5lgkZhoycPE5ETEJcQjNk6/z0ViQiZZUgFTHrISo3D2jGh89LdjYFsxj0Zc&#10;alif1cf3vwA+Uy5sLJqyoLmw2+pPwlXfKkVZZhQBKZoAn4ycRIIVGV4aAV5gnJwaj7SMVLK/VDJB&#10;ydtESmCmJL1Sumugg3JWSQBvgFEDOWJ8GshhGYghig2mkxkrr+lJ2ciYGod5sbG4prgQz8yZhlcX&#10;zMRdS2biexW5KEiIQWoiwTYuA/mxWcihDE9Lm4yatAl44IpK2O5eyGem/rxKNgjFcDWmUL4nMW9y&#10;byGrpXpQv7EVkCENbs2Q4eehFRXouuc0jKxrQNDdyrpIOUvJG5BzmuL1BZ2so5ZPquxWm6qx6m6k&#10;HltdOEoRtnegon9+027zldW3fVDuegmicgnj73UK9Z+Pv0j1dS5cw+rTU7eW+vQlc48kHlOiSvH1&#10;a73tEuCTKnjvKkHHJQnYvORI7J4VhdbiVHTmFqAntxAdWSloL4nG3jmTsOvrk9DzpziMv1YMtJcT&#10;PGkvPLe61szIbljmRqbDWuAnuUuVOaLBkyPMgCiGkhBYX443r6vBUGt43q5hwLLjf86/cWdRUWkk&#10;ye/3w7n/E3x83WKMvEMqOpZoXVD+O2R0WvfS41JwAFJbUkwrcoLoJ4FxKI7skMD3bi7Gvp+J1rJY&#10;DOUXw5kxDe6UGRhLK0MfpURfJh8097mSFmMsZS7LqgR9PK6rOBdt1SnYPzceuxdOxeajp2Dj6QTG&#10;Kydh+PUEBAazWBGiDOIHh1J4/W8SoR7lzQ+HGzZmTh0izKzyY+1SK6gIeV+oAJEHfmh5mM88Rg+b&#10;v9MZjM+fZK+L4LdhNfYR/HY++mO49jzG1nc/K58bYzw2IGk9tg3ud26Abc3xGCM4eRqLEKplRahN&#10;JoApfJD6+P6z8UfksKYmBVfwt5KPtTPhrJuOsaYSwyTX/rUMvzp2EmalHY6c5CPIWCbylUwsPQeJ&#10;lH6JKblkNpR9NHrDfFLIdNR3pxHMMKsz7I1Gb/r2mNIIAkpiQno1x/C3xUXFyMzMQUJcEoEvHqmZ&#10;ZFmZ5UiIT8Hc7MPRfEEBupfNgqO+3IxmutTHd+jAhpF1Xx34JPHNlC+yoLHmKmxZdhx+fWoOylMn&#10;kmlGM69xyGRK571JumoEWmCtlErgSzbAx8S8JlGiKx/qo9SrYXkG3FUmFtsTCCZS7sdmJiMug0BJ&#10;9phgGoU85MRm4tTUfKyevwibjl6EPXPnYt2xx+FP0ypRlRiLhPRkTE1PYkOQhMyUeN5THIqSD8et&#10;F9K4yYL9ZOnjyyzfTK0342ySy1I291uRcvScVS/UhysG6FtK9cNjB+vnoPXxH8HZ8RwNt51Sd4zV&#10;UkbMRlwDGASlcTbKivxokOlzdVn1XLVfr19l0w/JJFmHTfVXEuOTS5iR0YRRrf4X+hBe+8/hGMo3&#10;IBckHoyPJJH1kXV5ycIUfHh/JfD+LAzekI4dJ03Enupokp9E9GblYTSrGs7MmXCnL4AzbQZGswvR&#10;mWOt37F77mR0/GQyfP8g2eosIJglk/FNIcGyBjFEvuRCZ2Z9qZtN8QJIvjBMbLKR8RGIpQqxMwPb&#10;lpbBtkeTGZQP2T3tV3k05aMy0b5wH5+gwoxGcuva+Dw+uLIYoe3lZFdicZS0g8zciKjtkdThvBA1&#10;/DiBD5K9BEYw86FBytyBbLhfzMber8Vgb0Us+otymcF82HOK4K6sxNjsMnRV5KArJw+96RXoTSN7&#10;yVZkh3IMZJEZZhRjMLMUwzkl6M3Nwbb8aGz5xgSMPZOIYE8WfFp9fZisc6gQXvdPeeNvMEMOPiw9&#10;HD08OyuFg7mxnFP+O+BjxVInsln3gA+c51B4Lh8lAJ8qC/pTdG+4G+2fPYJxN6m0f8g6jueHrw+B&#10;3U+j7/5zMVo3zcR1k+TDcjYEtWJtGpzQLAcBwpcbfCRFpqcpAKbCMRnZqzmfK4pgW02QWV2Duy/N&#10;xeL0w5ATk2j6t9JocBkJAjdrICMphWwvSW4pGu20QM8CvgjgHQp+1nuBQRJZiwEFjX7yNTMzE5dc&#10;fAl+8YtfYFpVFcE0DnFkUVHJeYhJTEVZymH43dFR6FqxEO7maniaSg3wWTJeSX1+/x3w6TdmdgMB&#10;YXjVHLx8zRycWkLQi53IvAiQCHhit8qTAb90pKdnID4+gSmW953IRDAK5yWSEhISyGQTPw/s5nwp&#10;BDAy2wyCZXoCzx3HY1IQn5yNZALfCTTQ5gVzsH7RbOyZMw/rFh+Hv5SVYHrUZDYGUxGfwcaA5ZwX&#10;T7kcn4nC5Mm45pxc7Fk2m/K/ioyvjGVSjuGVmrFhLQ5lIkvzVbLejAArpJVZrjKbzzkPg2TPbZS8&#10;w2/8Hhgke1FdC2jgTdWUdTSkiZfqe1PdtAz54BYx7kMr97/bdJxm9mpw05gB31vAZ+JX8mvrOlsQ&#10;cF0Hz0i1UX9aIyMwlEBZGgW/m1gwSpL0URUG/5pl4vPtyI/HoFZko9qzZWmNnFx056UT7HLQnZtP&#10;spNHYlSE0cxi9GZS/U2fgPafEWdezyUISW3K+ZngRvwx4KeBDTPji+8NEyTuyFWO7/1GgUYBHSz3&#10;BuLJxyRE3CzV9i+Az8qoKK52jqP3s6ex5UZSzr15xJTJvAGxuSjq5ilEVs20kD8eL/454CPiDhNx&#10;BzMx/GQaPlg8AVtKYtFTlI2BvAyMVuchcMo04AdL4PjuLPSckYOO0+LQeuJUtB4Th73z4rGrIh47&#10;cxPQlp2N0ZxiOAiYnTlsDU4/DP4X00hlM3k/8gKPgmt0Ppzu25mxLTDrh/JPawaEJE1F0U0vnYFz&#10;A35mziM/hXNvbXp7yEcxPVOpFN0hIEAjkyOoeXl+OXZr5NbjboM30Mtz2lh+rHhaI2F8hC3PJxh9&#10;7c8mDppi2AVotFrIOlSrZQg1u0LRNDSX9j8DnyV/NQOgiMahgQ4mSiMB4tCqEmxvXIBrzspFBY07&#10;MSYX8UlZhtmIAWWk06AJAikEvrRk+eoJJA4mS/Jq0ONgirC8Q5MAMZFAon6+v13/V+zfvxd33Hoz&#10;8jKTEBM3hewohwafY2aD/GjGJLTVHUWgqiCwE/TUWW/yEJHxEdD7asBnBnEaimBvLEUP83rvTyow&#10;j/IxNTaaTDYDccxnKqVshpHsBC4CnAAsLy+XQC32R+AjwCWzTAR4AjuVT15eHjIyVDaRMhDwMa/M&#10;v0bD5QaTzvPmJseTUUoy5yE2IRvVqWn4ZVkWHpxXjufmzsSamhn4dUEOTkqKRXVCLLLJQrN5D3lx&#10;OciMy0NeYjR+dkomNt++EK7mWUbuuvjs5dCsldnUkJlFoChr9ZwV00/+oXJ21iwPG9nfWHMBbPVk&#10;fiuPQ3DdCtqZ+ti81mCDnJIJSHI6kfOZkbUy4v/xJiPQeZjMqUQiJHU1g0O+cLymACTUipC3ieRj&#10;iQEZjahqVDboSuDnKWR7yRi7Kxvrjjsc+0qTYCuYjeGMWRjIKUBnRRzal0Sh49Qp2H/6VLScGovd&#10;R0WjpTqe+MD8ZhdhP4Fy/YIJaPtjNELvUS73ZfG8xB6qTOPQbIBPICjXObI+MkCDPWaUWevwUpUO&#10;5mH/qjysvetXzFPY9llOZjO2rv+ssrIYn+isoJ0H9X3yMPY2VZNyql/tMAT7KGtHYgl6BD91OhL0&#10;IsEIzLqXksL8rJHfUH8sxt5Ix9aLYrH1qDjsLE+ghE1GZ1ECOqclwXveNIxfsxghrbP7KMH1Ic1e&#10;KMPIX9ga/DQZbWcLDOPRtSQBvbMSsL0sCpvO5rnX5iNEWh2gllcUWJv7NPgDWky4m1mRw6YyqJEN&#10;PTnlw8qgqO6/i8J6cFNhWEngp+NVofQLQarFGCVpFTHNyQrISuHS4AeZYKAFo9vvRdd9Z7GCT4d/&#10;mWSqZjPkIMgWPFCnuHka2Cji61cBPs3N5WttMUGvhJKvAN5aubIUon/VfDx19TycVB6D1Lg4spJ8&#10;xKVlGufj9PCoa7LkrPFvy/gC6H0e3A5NhzI+gcHMmTNQUlxEUEnEOWd/E23te9HT3oaTlszn+aMx&#10;NS0FsRnZSI+LwnnVUdhbe4xZ0MetsFqNGtGVq84Xge/QPP7rpGl5ZnGkxjL0NizCPZdUYkH6BGRR&#10;ZueQKeTkE9TJ0NIIUmmSswmJhpmed9538c1vnkkJHsv7Fiha+UpPT8eZZ56JCy64AOXl5QfynKaB&#10;HTE/A3wpTCxDMsm8pHhkCPjSWbYpuciKi8fxSZPxy+wY/Iagdm12Jm6bVoXlixbhJ4XFWBwbh+KY&#10;OKTFs4yTM4xj9bfnJuDtG4/GyD3HYKxe7iz5bMTSECD4+fkctQ6vtagSZS6B3qF8y3mdLN8hFxgx&#10;fj5zV1017M9djkDv66yLg5Ya8bpp0GqQg1DAW9VSS9JF6vB/u6mWq84rhc1Hnw1Tkl0Zq+AXbOAD&#10;zxJgvgW/oh8TjNTH57eTmfWmYZzkZP+PJmFL1ZEYJHFxpsxFB5XdrpMIdL+eCOdK4smTlQi9VIXx&#10;5ypNPjsvi0HLwqkkeOnoLSnCppJorD/+MCqHQmBPvsEcj3eiGSn2mX4+BTbRaPIkSlyFwycgKrDB&#10;6BHwEhi9Y2kYeCYPm5u+Q9vsDwOf1ftp5Usbc8T3ZHz6QiivfR60vr4M/U/NM6MkodEJCPaScY3G&#10;wEvAEfAZ0OPFjY8NgU8juyYIgVqBkRiEOjIw/k4lRmvz0HpRPPYtnozWqljsy49FS1E8WhakofMH&#10;6bDdSWr/DwLs+mOA7UcBm2cA75Qg8BwN594sOO5IQ8uVcdh1K2m1XF+GYnj+yfCMpcDu+h4J2oe8&#10;3wFmQjHMBHrMwCHPXnkyOTyQ/t0W+WEkHfyN+T/8US2f34S4pqz2kO35BllGH6DtlV+js3Eu3ASr&#10;wHJ1XFuMx/LFs94bmav+ui8Y+heT1nsQ0/PUlsAl1xX1mRE8fasqsXPpIvz25GyUJB+BpOQoSrMs&#10;08+UTCBIJwNSkpOyGck1TE7sxkpySD4U7A4CgCX7BHwCg8zMDMrbH+GUk080ILJgwVxs2fop/C43&#10;Lia4LFgwA2WzplMaZiIlahLOrYrG9tuXwNNcw/vN4f1a+f2fAp/lykOjry9CLyX0PZdWYWHG4WaU&#10;9fTTTsdVV/8aNVUlZHUxlK+U3gSd0pJSPPzQA1hRtwyJZGGpYsAauGGejj3mGLz1xpu4+aa/I5dy&#10;S4CYyvzqNT0ljUyZ5cQy06wVNR7ZZHyS1AnpGjHORiGB9dsFmVg+vQx3sTF4ZeYcvD9nNj5atBjP&#10;L1iEm6pqcDJld07iFP4uho3BJCzImYi7r1iIznvOwOjq2WbAKlibRtBTX16B8eFTPiV1VS+s0X6V&#10;l0bFre9DxiG8GO2rT8DAJ7ezrm1ByK/lDTT9UgE2NAhnmnZWTatxtxr4/3ZT5Y4AZ2TTZ40WhkFD&#10;u9SfSJsLOH9CPMgk4MjDQzMn4oy7iut22uqSCdhXRGKSRzKTUYJB1lUnVYr/kyoSRtp3VzXG+4uI&#10;LQS2/SUIvVkE51+z0TI/Hm2UwB0Fedhek4CBnxJI11IlOlLg9E6Gy60ILgK5ScQaMk2qPq3K5qMa&#10;1breitzsIUlzulPh+qAIu1ccy+t8xvtmw2DKSLZrMnHAoMkVNaeNX2mHz4bXl5+PvqcJSLYcAhsB&#10;bUD+MjHwuaLM4IblXyPk1ajuYVSWTC7STGcMaekUtgC8keFkoD0PIGV1L6OevzAL+49NxZ6KFOwt&#10;zMD20kR8NucI7PluLGx1FfCtrUGIBYE+FsgQ9X1vBtCaivHtqXDvjeJ9JPJ+WMADSXANVmLM+StK&#10;UgKfv4c5IgCxZToAfHwx0t1k6KtuOvaLwHfIpnPrHyuWX4EQ2NKaYXJXB2yfNKDt3tNMzDu35teu&#10;UB+XRm9l7AI6VmhVeFb+rwYA4WPrFJ1E83FpII0ZcK6pwsc3L8Q3KqciNYrSLz0BSXJOptFpBFZO&#10;uaYPTCCmJBDUK41fr1+WBHzqD1OHv0AvMVH9VUm48Ya/4tzvfhsx0VMNCHZ07Ifb7sLf/3IdVtTe&#10;iWWN9SirKkNe7BH42aJE7F1+LIKrZxj/OyPNTT+lZchWni0Xla+WBJ4EgqZySt2jUP/9EsxKOQwF&#10;GVn485//hl27t+NnP/0RUhJiKMdjEB8Xi5nTp+Ppp57A2g/ewXHHLkFMVJSRwMmJSbj+ur9idGiY&#10;v7mc+6ORFJbwcnVJJ7PLSBL4qTwEiGLO8cbpOZ6NShq/m5uUguum1+CNxfPw6cyZaJk9C+2VBKTq&#10;UuyeMwtvL1qAP5cXYEnCEahOmoICAmBh9ARcMDMOT/yiEr1NC+BQgFPmSclalMkCPpWL4hqaOIrm&#10;s4Cfic9fXSUKJ99eNw2tT58Pf8cTrO8DRtTIs0WRhdSDJdjTXHML+FR3/yfbF+q7sQHBRYQ+6H8C&#10;4fhuBD03EHiqaecEPdp+UIuOf1KArp9MxZ6aKegsz0R7aSo6qfgCy4uBnVW06yKMDxbDP8xGnbbs&#10;cUwldsRzPzHi3WqM/oIkqTwNfdkF6CjKQetxVJdPZpFkst6QVcqTJOikzBXhspHthWd9+MbkzhIF&#10;aLIDv3O40hDcXIJtt1fBtutlkw/jBG5yE86jeRlXBGavZcT8Nz6yB+vqz4DrbQFfGkGN7G6YwGef&#10;ioBbeltDyxbwBZSEwm5+dk0JI7EVYkYJRnOnA7srgTdmw07psu/SOOw5MQo7yqLRSW3fX1aC3TMS&#10;0XJeDEaX8aZfYEFsKyfwEQAH0smmEuD2HokxrzS8gI8tyOASONw3854/YW76eNNe3ruqgPWgrCzq&#10;czijX3nT8Yemg1tEUGgKjC+oRYO4j9f0dLyPjicuQn9dJStwlpEqkSgccl/R2hYW8Fmhpb4K8Kk/&#10;UHHb5LsnBuXWOg4rMzC4ugbPXl2D40uPpKyaRNBSf1UGmR9BT9JWo7gpcvGQfKMha9pWGNyUDn0f&#10;6dcT2JmpakwpyYmIjYlCXm42mpsa8L3zz+X+FLzzzpumDPweP9at/RBDA/3Y17IHs6cVozJuAu78&#10;di7aly+mwbIBq2UeKNEso7YM+b8DPSv/Kj97cyU6Gpfg72dnoyJ+AkoLitDQfBf8AT/ee/tVfPPr&#10;pyA1MQ4JcTFITkrA7bfdwrsMoqG+FkUFBQbk4ilDH3noYYwOj+CbZ56F6KlRBvQyNBNFwMeyykhO&#10;N316etVcX0noxIwUxKWnISs+Hl9jOT0wdw4+mTcNu+bXYNfsUnROZ2NelY+uyhLsmF2DFxfNwI2V&#10;hfhJTTEuOGYOTq4pwMKECfhxyQS8d2UWbMyLZ2WJ8QHV/F1rAMcCvoPrk4gBEuz4KudtxV2UZ4Ds&#10;pn/NIjje/ROZzWYDcmZBcgKd6qUFeqyx5vXz9fZ/vkVswDqfVf9lV/2U23fTzo+njcci4DmS95QA&#10;/2t52HLaRLTkp6G3KB87qo9E72+igU/zaMOpJEJZZHskNh3FVJCpZGpTWZ+mwK3ZHNyH+6sweFIK&#10;erMzmbLRMYNgV6/pqfnGEVpLVphoLgpuoBle6nKj0jRreZOQabVHubi53ZlkkjX45IYMdH50t7lz&#10;02dp7j7cKJhskfEJJCLFNbz9JWy8bTp8n5CG2hJ4ASLsiFgeQU/e2LyYRlc0n1YOzT6XtfaGhre9&#10;CmIwKtcWHscbDYxMMEPdGGPG+3OYiSIEP87H6L2J6LkiDu3HpKMlLw0d2eksk3TsnjYVHWdFw35d&#10;NvxPEPzWTQM6S9nCxBng8znJ/IYIjkMnIehdw3tuJRBppXmrT045sv70PswA/x9teuTmdHKODqgF&#10;YSF6+zH4cT261hwLlxbpqWUFaJBTqvryCHqmr0bgJ3mjTm1V7v8sdY07C5P6+QQgmsZmX0lDW70I&#10;DRcWY1E+gY8yLzklh0Yqvz0yPuOPpxkJNFwaszVjI+LKYUlZdfCL/SkdBEABIo8zAwJkOkxnfuMM&#10;rFrZZF7nzZ2N5559CoODPZYqCOuFfbt3YkFFOk4pnoAXrpqFwcZFZuQ5SLC2nJgPBb5I+uLnL0/G&#10;+Jl/TYXbVzsPN3wrDeWJE1CSn49Vq++Bx6tn7sULzzxG8K3ClCOPwJTJE3HqKSdi544t6Ovtwk03&#10;3oDS4hLEEOjuu+deuCnTv3fe+Zg6hWyZgGeVk0BOLjzpyGKDkZ2YiZykTEpkDXSkIFayN3oyvp+d&#10;gZcXzMO2GaUmOsumuaXYNqsILVVF6KsoR3t5CT6bOw2vLZmP+qNn484fnInbf/Zd/PGsabj59BS8&#10;97tUDFGyOhuKrW4LvipKtgE3MUDTGLJs2DhaPp4a3NEUxiK4mwrgV4CK2kIMPvQtBFqfQUgBdRV5&#10;RErN1H3LoAV6B4Hv/13dtzadW2FKNeDxD/ht58BDQAt6CEIDrPdP52LnMZMxkpOPoZw8dJDt+Vbl&#10;keWx/ioK0+YUuB4uwEhdFvbUT8XAe5qfnwAXfx+0Ud29VYY+qr+OwhT0UfJ2VUbDfROJzs5is+SF&#10;utzkw2eiP2mkVxhEFijyFdSCY2Se49zvodRFezF2Lk9Hj6b+qZ/SAJ9s+BDg43ueTS2F2YWW1xux&#10;8Qai5j4yLvnlkEIGjaOi6CUB0EwZIcDZeRHpe7JAE09P8+20GMmovLYTMT5K2TsyFV4CZsATxRsj&#10;sg+Q2vZTxraTAX5cDtfKYvT9OBX9RydhpDSfZK4ArQTCHdMnYd9ZE9H7exbWE/kItafyHGwhNGTd&#10;H00GehIf/mPwYRheLaSiB04mpuevfFhZUSbDGf2Pm34RLoDwJvg8sPGtOZP+8xJQFessOEKV/R7a&#10;n/kJ+huqaPDyuUuglEmn4Uq2qEILtFSRrUpttepfhfFZBqG4e1rRy9GYhdFV5dhffyyuOTUL1YkT&#10;kRKfhPjkDJgJ92YiPsGMLM9ibxHwO8jwDpW7EeCLgGAE/DIz0nDySSfgrTdfx913rcbvfnslHnrw&#10;Prz4wrNobd1rmFZk27tlM06qScbVpyZhx/LjYF81H97lbNg0s2VFGOwNy/3yPP77pIGcLOa7CJ0N&#10;c9F0cSGmpUxAeX4Ompsb4fPYMTbSj7defQE3/fUv+MEF38P5530XP//ZZZS675r76+/rxZqVq3De&#10;d76LZ59+xuz7K2W6+v0S4yjnCX6SwaYsmH/J3ezEDOQQ/DK5Lyk9CYlkfiXxUfhFSSHenjcH7TWV&#10;aK0sYwNdhR0zqrG7Zho6y6aht7QKe2ZOx4eLZ+Heo6rw8+p0/PSoMiz/0QKsu+Vo9K2chVECmbo/&#10;TOAGxTMkuFlx+dQYhBsK5tlEsl5RQuWgaZ4lVA2Sx0mUvRnoqZ+NwbevI2DsYCMkHz5NXdOIpSQu&#10;qyeTAcEw8ztQg8NvLEYoUvD57cBx3Czw5HHhz2bTB+4XyHrlORH6gOzqZ3AP5VMFEvj64+F7LA87&#10;FkzFaHoe+tKz0Xs81dqD0wh8zPNQHAbumozdJx+OzTVH4q2FE9B6u1xP8ogj8QSvFODDQnT+IBa7&#10;ihLRVUSpXDMV9psooc362bQtm1Z1lIoMj+wSg+ROFxwl8SIWaTaZmT3mUlCUbLTfk4ZNj/2G9203&#10;92/lKYwHJj8EPjMkHs5py0tLsU++Zx1MZsj6SLaWE83EZIO0NjI4gZn7MLjIAN3qbNSoik0xt5JM&#10;HH10E6x6yfD683nTRdzPfX0EvD1lwIYa4P3pGH+T4PcC5fSKKni/nYdR0mNX2jS402cS8XMphafg&#10;w5mH4bNLyfI25fD+CabDLCxeI2j/Gu/4OT72EeIQWzyjcpkBMxobeWj6Xw/5C+BnMm29PXiM1Ykb&#10;2a8qY9F6/dbaaaoLzy8HaRO3z7sLo+tvQds9x8NRzzzWZiJQR7ZnjDacVJmNIQvw9Br5/O+Tkbpk&#10;jFo7VYbgWJmL/lVVePdvM3He9CgURU+lJMs1/nopGQlmupaCC2gCvmFvBuD42fRbaZ/F+JTkyyYG&#10;GGF/ek0kAGhU9Ic/+D4++vAD4zaxd89OAx4m23LxYcNivVpdCLs/WYtLjy/A69cuxvDKY1gGlQhQ&#10;4vrrFJafRk2w9tUrCKfyJMdtvUbK4T8kTdMTCFAWjq6Zg1f/Mg+LsyegsiAD9SuWIeB3YmSwF59s&#10;WIfurg50drajs6MNvT1dsI8pFpupEObeJc0fvPc+9HX3YMPH63DqiSchjhJYklb9emlJydZUN/Xz&#10;MWUmpRrXFLnLpKfEYVpiIq4sY9kvWIjOilmwF8/AUNkMtE2bhV3TZ2NP9Qzsq56ObfNq8NZRpbhr&#10;YQEuypyI0yhzfzv/SKz7cyVca2ZDEZftCkv/FcpB09kU4NVJ4PPUCSxTyPxIDpoq0Xnfd+HeKaf9&#10;LtZDRW8R+Mn1xAzv8TPzTWYe4GdNvzQuasJCVuPILCYDAQdsQL8JJ/ON5Rim2n9gkxmY08iBxsY3&#10;20k+boV3cAaJDzFhmA3+0/nYdtRk9OYQ9ChXu49KwvgaKrb2UuJBNkabUrB3FpleZh72Fseh81ck&#10;SGup6nqIEUPEivdKMPi9FErlFLP27g7aft8tcRgn48NAqlGcUpeSuFrvR9JX09UwpFkbE+AiHoVG&#10;iEskX5r2NvRMNl6++TSEPP0mT6wUVj7Mf5atU+ryg8nnOPY+eS1amxN5s0ROhZ+h1HUZ4CPbs2ma&#10;CBmXPYYsTzM4Dud+9f+RZg5yfxtp5rY8ghsz9CHTm1UIPFUG173ZGFqaiuE/pWP0lxkY+kkWei9K&#10;Ree5ceg9LQEDs/ldbj5sKWUEvko4corQlZeNLVqV6VIyxR05bGESmBIpn7OJ6hfwTt/hgx0LT+Ox&#10;8qOHKocTyzStTXk7mLTXSofuV1GY4yNfa4u0BOF9Okb7TKs6bsd49z/Q9/S30N2gUOLF8C0vhxbf&#10;jkgWY7wHgC7C8r4a8GkgRK9m0WpKHCclX9+qeXjiNzU4oXAi8hMTkJ5eYEZ0k9Ms59nU5MgMjAjw&#10;HQQ7sTu5dERYnsAvKirKfM7KykJVVRV+85vfYCtZnLaAJsILPNii+Pn+4CZmQfPi/pHuz3Dvn87E&#10;troTYW+eCdfyXIRWZCLYWEKQkxOzgC+DwGexXGvE8kvy+i+Sol37FJ/wrjJ8escCnDcrGtPzklG3&#10;7FY4XQO8F7+ZYmk9mchD4/PkfSv4ZkBx27m17281jG/DuvXwuj145qmnMX/uPDPwoUEOpQwCoOnb&#10;E/Cx3LISCXymTGNRSXb4q4oZePmoY7Crci56Cqejiyxvy6zpeH/RDLw5uwzvTivAO/Py8PjCNNwx&#10;cypqT8vCI5eV4/1ry9G7nA07GZ66OtRXa7n5fHmeI0nT2NTvp4AUitxsftuUyXIuRUf9URh5/RoC&#10;wCb4Qy54jHO+pXoCLAZjCqa+qmbr2VnloH2CNOvPahasUhMIsAz5wVR5/VYfzZf6j2fSB+3n+Szg&#10;20MC1AD/6CK4yfhCVHjB10qw94wotGpQozAN+whyrr+TEOwk0RmsgvPJErQcH4/hPC0fm4b+S6j+&#10;XiUodlFZ9hTD/0QZek7OIGgWoY9YsGcmZfPSFIR2EfgG08ygqcst/2HhjUBPADiVoCtsmgC3h/g0&#10;qsAGJGC2eDhezcGHK85EyN3DW7fyaGVTJRMGPpNL/fPasGHV99H3aDJRNpbaWf56h1PSahV1SV0F&#10;GCTyjkWRWk4xPnUhgp+JvTWSjODWLAzck4A9v43Bvkui0EXq2vmNGLQdH4XtMydhe8UUbKucgq1V&#10;MWipSEF7YRIBPwHdubHMfyL2F/G3JXHYURyN7WwVPpsdg74bqPMpdX2OaHgdibCPlrECKzABjTTg&#10;xLiXmeDT1oNVz5uVDj4sK2N6IwP5fNJeJVUC7bGOVaFYBRPeY32vguMHEUt4e+H++GaMrJluRlvV&#10;b2ermwnninK+Z6X93wKf8eMje2ooNr58roZpGFx1PB75xUwcUzCRBjoVsTTSpFQFIdBMA7lu6D3B&#10;T7H1JF0PzM+1pK7ATiAoZ97i4mJcccUVWLp0qUlPPPEE2traTL7lvK3SkL+YAFBbf18Pdm77DPt2&#10;7eBXMq0AXCPbsO6J32J78/EYq68g6ClwqlaG0/QrhUVXHgh+JkKLmKv6Ob9a/jXjRYAZWJEKRS/Z&#10;XzsXt59XiZlpU3HNlZfB4eznPURA75BNrJSM3EztYgr4Bd6Ay+FEXw+fmUuT7gN4/tnnMHP6DOOg&#10;LQAUM7actTW4YQ10GN9Hgl9hdBzOzSvCfYsXYu1RS7Bh4Vy8Mb8ad83Jx7WVibiuIg73zkvFE0el&#10;4tkzsvHqj8qx86ZjMLTmZAw1zoSDABaoz0KI+VBg1a9WBzTIocGtPOPrZzUc1oDZaGMVBh74BoL7&#10;nkRwfAQuPjP1vGklNYG+KRVT3+XpMMKktZ81o8kCyDA0MukYHa19YVvQf6rsVoU3b0QL9NHSQAqy&#10;a+d1WgHHXfCOHgOnBjw1qru2Ah0/TiELTsD+khTsLJmIrh+SPL0zHeidi+A71ei8KJ52TylL4Ov7&#10;bgoCzwj42FCuT0LrH2OwpyYVIznTCX4F2DtvItyrqCBb2aAOJhDw+FnAR6Il8NPIbkgh6wh8ksBa&#10;bjagbjnj3BwHx9vp+OSus4hPHbzzg3hwAPi4EfjMKzzDrXjhhsUYfZkylwxLvnnBscPMRbUYUMAx&#10;2bA8FwHQO0bgk7wl+JmggGNZ8L6dg12XHYENMw7DtqJJ2FswBZ358UR4tgLFGWgpS8T2qqkEvmjs&#10;qUjGvuIYdM+OQ88JBMlvRlHjx6Dn0nh0/iIR3X9Mw8htPOfrGQj1EGh5XTfvYWxsPnz+pbzbFj4X&#10;N8GaD9TP7PBZitpr8fCAOn61YLhmXPhZMXiMiTAR5EPXXN4DiRlnMgsQq+U00kFrHkg+iN2oiKwq&#10;Y7zaTUXwwd/zEWzPXApnbRHGaewagR1smmYiphzs1D+0kv+3wJdjjexpRK+pmBKpkjLnGDz902k4&#10;rXgi2ciRiDV9etmUrZptQMmW/EXgs0ZtI0mSVsA3efIUnH766WhvJ9Bx83o111OVnmWoILQm+odl&#10;HApT1Nq6DzfecD3+8Nvf4Y+/uxqPPPQIbJSTWiN4dOcT2PPAeRism2F8F7Uok51gp7UkLGmrpLwr&#10;Me9G/h+azy9Pcl7WJP6gwu4z2VctxFt/WoyzKo/AhWcthHNsAD6vF++8/aYZhFm9qhnvvfu2AbWA&#10;LwCfWUeWFYLGG9BAlKY7cPOFWaAAcdnSZSgoKEB8XJwBPzPIIclrRnbDI95kx3kx8Zgfn44Li6tw&#10;7Zx5+PW0YvyoJAnnFk/CTxfEYeX5xfj4F5XY8etidFyvkPML4WqazWdXYeYty6FbUanNDBz1330h&#10;r1+eVFYqB2s+r7wEHPVl8DRyX2M2RgSo7/yF2LaTtdELv0LJuQf5MG2mpvo8o+jZ8jJsm+5HYMfD&#10;BI8XCT7vkx2RLDgJWj4eG7Dx+WqWk50louXuVd/5UTahBsNH2wqQWFBGi0wonL1mMHkhG+nhtR6D&#10;x346xlxRNDMC3NZyjP4tD7uOUjCCBPSQnbfOisXoH6gAX19AdrcY/ZdrkfFYyt1itMxiXaknKO6Z&#10;j47VU7H2pAloKarEQN4CtBSnoO1bBLlXCHxDZH1kduNUmCbslZnBMZH4JAdm+fJNNJ4mfsUJJS4J&#10;+ILDU+DbmIlt95/OY3bzfsODt+a/Q4HP2gPPwE68fttiuN7LZSGRvlJDW3PimOTHZ59kHAkVa8ur&#10;wYxh3pDxpCbwjVCePFeEfWdMJd3NQBe1fFcOW6iqGniXLIDrGwsw9v0a2H5WDNuVZRj703SM3jYN&#10;rrsr4XmGUuC1fATfJ+39kJp/M99r3c2OTGjaCphBra7utUfDPXYKMetePiQiedBHYCO46ZXGGuRD&#10;M5GpyPl9NNpAiKyFBqD1NX0K4UNQtBYeIhjSyNVvZaIz870CsCriraYCWSG7BYg6luflecycRY0Q&#10;Bfrg2HwfBu7+Bjx3EviWaTpaHoabtQyjpK6kXQT0IkD33wJfLrRgtK1Z582l4RfDsXIRnr+sDF8r&#10;PBzJSYcjxozUyn1FIdfFTjIIiP8MfJERXaX4+DgcccTh+PrXv4adO7fziVstv8pCwSlM2bARMEDB&#10;/Pf39uLvN92EX/zs53jx+X/gMYLe+edfgOXL6zA61EfDa8PoO8vR1XQyjbOCciwfYwb4NKijfERA&#10;z/Lt+zwL/tdJ64roN/7lRZT7ks41aG9YgroLc3DhKfnY8N5rePThR3DxxT/CrbfcjN/+9kpceOEP&#10;8dabltuN2dRoqf+Xr14CnrWuCp8pU4D57enpwXe+8x3ExsQYxpeeYXUFmPBblL1WuK5U5CamoDgq&#10;GdVT0zEzKROVqfEoijkMC1MnYNlFNdh/97cwsmoRXCur4W+ugL+phGClOpAdHqHVzAy552hJga+W&#10;f2tASIBJNdGQTjDVKm3l/L0CGKTAUVuGoUfOw3jnC3yCY/Cpz9k3zIqvubXjcI+0Ys8/bkH73d/H&#10;0H3fhf2JH2Ls2UvgeOnXcL19HZxrl8K9YRW8Wx/E+L5ngO7Xab8bCJ57CQIdBLUupm6+7+U5h2kH&#10;bnhIJpQ0SS6kGRz+l+FxfAcjChfnJgHqJLg/VoSd3zoce9kojOTkoS87B21zU2nzJQjdOhejF+ai&#10;rSQBY6ll2J6dhIHryoBPFqDv9nhsmjsV7TlzsD93GjbPPQIjf6PS25FCZjmVipIszmnNEjOjunJn&#10;MSHtJxtfPk2iCPD7AFWpnJpDQ1OoxnOxffU8uNsI+KzjQjgBuzaxPm1WHx837+BWfFR/DLzrCiyk&#10;Veh3gp5iXylKso834PIoMgtBT4sAi/WReo5Lb/fkwXlXEbbOnkKGV47hnGnoyClBR3kZuudVwv6d&#10;ucBVC4GlRP97jwKeP46ZPhnYz/d9s3i9Gl6jwnR0hnjtoDuRLXQs/LZkg/iBUUV05T7bt/ggHiYY&#10;UbsT6DRPdzw0xs8aZmfLROBzMdmZSdOW8dXJ7GmdUXGbSK+H+JvaAXUCG+zjPg/3aLUBiWWzh6An&#10;1qORM2utXp5xbAtG37jOTKXyrygBjHxR+HDLXcHyydK+SFIllvHLGJQ+X8n/VVInuINy1yH3mJV5&#10;sK2ahScuK8RJ+UcgMTYW0Um5NFCyPAUnSD7YxyenZa2roQjLVv+eQC8ZcXGxqKgow5VX/hpr1qzC&#10;pk2fMI9kyJoCpXyy7F5/9VX88fd/MEkuINu2bMNVZHpvvErDCG/vvvcWzvrWN/H22++xID3w7XkX&#10;LfdehO66WRipV+BNSrQmyxfNcuC28m4ZswDtPxu+5K1by2can8BMgmouRlbOxPqli/HA9V/Dbdf+&#10;BJdefCFefOlFOF1OdHV14brrrsMdd9yB4ZERPPvss7j55ptxyy23YuPGjVYDx+dswI/vI6+vvPIK&#10;jlq8mOAXi8TkJBO+yhoQkvM3y06DHwlJyIpOQHG05uISEBPikBc/EacWT8FDV8xHz5qvkYFVwaZ8&#10;17MBN+48yod88bRGi9xWNKIr2co8KX1Jng9NZnBDZWaAL9VEaLYRUF1kf8H6NHiWl6J/5fFwbliG&#10;kL+TNVUNuJi6icWMkI+N87om9N71LfTXL8IAGWJPbQn6VpTzfQ0Gmmdj6K4lGL3/JNgeOQu2p87H&#10;8PMXY+i1X8P24d8w9kkDbNsehaPlHQRH9tMU3Kb/UHEnZR2aCw//+wS+S2Ef4z2qz20wmYSlAn03&#10;JGLz7Aloz0s1wUa6c/LRWpWE9iUxaDsqAV2lmdxfhG1lcej+M5Xl+tnwrSpA7/G56KTM3V6YiZ3n&#10;TYbviRyCKYHPJfIldzpeQzhEHLCCFmjtHrJA4o8JU0VipPgB44oVOELcas/F3rtq0LPxUVq5dNuX&#10;AV94h6//E3zSvBD+T8m2RlIxPqrFP8LAR2TViklOXsijcDGUnX4CoMczwaKeLfmw3ZGLbdVRZp6e&#10;I6OEqK8ABenU9JS6M7LRe1wu+r+RjZ5zs9FxUSY6fpuBgdszMHY32eKTpRh/kS3Au0wbi4DdWZS4&#10;GQgOpTIjvB4z6x/NIZ39Hh/EU1QyA6zAyoTWJLDxwSgqnmi4HpIbbraCVmgBzazV+vSUqOZP1J3H&#10;8ZuQ1jAwESgInITJIEbNeRFga+dnq8cKFGQrqj4U4zYQGESg5Xn0PfRd9NdWQstEjrMieutorPWq&#10;mCWs2HJOVQVWBY9U8oMAcGgF/3dJ0shfm8OKrr6xdAytLMfzV1fitPIopMakISGxBCkEu+SkaErd&#10;RMoyMZYw4yNT0XszNStVI7fxSE9PxS9/+XN0d3eyQfHAZhsJA55VCV5++QWc862z8dvfXInbCBjy&#10;efv9VVfjfL5qYCDgceHZZx7Fvfc144Lvn4cHHnqUcpO/pcQaW78GXQ+cTaOaTqZaAL8kLQ3c8mG0&#10;QE/9VcZN5wv5/LIkv0UF5vRoQn9DIvwrM8l+q7Cr/mi8tPQcXHv5Gfj9lb/A4OAQ+vs10AE8/fTT&#10;uPzyy/G3v/0NJ598Mi666CJcdtmlJqrM+vXrzTECPyPpCXraJH1feellnHDc8UhRcAc1FGJ7ptzI&#10;/CiBFehAs2Eyzft0JKSxXOMm4msVk/CPq2YT9BZjnA1gQI7mtUVmIXR1fajhEvPVVDT5c2rFPL/m&#10;MRtQ/PfJ8vfke8MSM+EgqI4RPNVnGlK/Ka8xUD8bfc/9lDa71tiA1t9Vc63ZteOyhf3PYuDBczHY&#10;MBPDTcUYbsggOFNeUirbm3IwynsaIlAP15VhtK4Uo2ywh5j6V80gYJyMLY/+HHvfuwf2PkrFAOV0&#10;gJYTjlRk4vYFNsHnvAZuezltkuRneDKZIxXQG6Xo+Ekctsycgo78bAxlVRAHytCTm4m2/BwMFFSi&#10;n5+3V8Ri/2/iae8kPY/ORtc38rC5IANbj4nDyPIMgmglCVEiWZ7W91DkFV5DiVhk/Pn4qkjMigZv&#10;osAzye0uSAZq1v/ty8Gntydgxz9uM89afZV69iws6z3/JrCxN5u39S3sYMZDu7KZkThSyRgzM8OE&#10;f6F+DlBnu6mnvQQ6rbHr81L6+oS8pLrbCHJ/TcC2GZPQk0N6nsUCzkpjSoGTBTCcl4vBgiz0sSXo&#10;zE9DW2E6tuXHYM+MOJK+BLSdlIKOM1LRd246ei+OR9c1U2B/Jo2oT7mrAIdyThxihXL8iBl4ha0b&#10;QUotNx+3VpUyjEx9F549NMbNLLBNfL+LALaTaQdrOd97+N5Fiefg9yMfIzTwLkJ9lEe9r5kUbH0e&#10;/l2PYHz3g/DueBDulpeoHlpYqcKsz92OsQ/vRH/zYoxRggVZeULLkxFgZVRUEkXbNevwGoD73wCf&#10;wC6XxkTJTyNw1SVheFU+1t05Gz9YlICcWAJdYhEBTb550ZSzBDbN2JCxpofZCj8rZJMilcTFxWDR&#10;ooX4+OMPzXMWy4uwPdUEl8uBn/3sp/jVFVdgoK/f9JW98+bb+MYZX8fsmbOw7M6luO+uu3HiMUcj&#10;PycNRy+ei3+88CLc6lII0NSGP8Pgy39Gb+Mi05kv4NN0K4GeJK+MXaOTxk3nQB7/dRLoS+66CPju&#10;+kTYlifC3jwDn926GA0/nYO//OybOO3EYym7v4/r/nI9+voGyGLvwty5c3HOOedg9erV2L17F/bv&#10;b8HVV/8eN9xwA0ZHR03evV5rlpIxgvD2AmV81bQaxJIVy6lZYaqU1MdnFlzKIuBlpiGGDHsKQTAp&#10;YQIuOiYBn966kPdHpbKU9WAZ75l5dDL/LiU9azUABBwl48D+FRmv+omtNZNZfqw3Vp8plRAVQGhZ&#10;Ony1WQSqMnTdfQrsm+9ipjTYIztQQFzBoI3P5EOMPnc56+ocDK4sxYi6TAigapjUJeFqzoejuYiA&#10;WmJCqKkv0bsiDYOsv/tWH4fWV67FwN7X4HVripy6lKiHxh0EPwftQX6sexF03UFFNpf4QPs33V2a&#10;hZGL0Atl2P+TaGybdQSZHxleRgVsadUYy5qN0bQaDGdWYD/J0P7zSaxeIPC9PAe7L4vBR6dPQvff&#10;kzC+Ls9yg9Oorfz1KG+DkroaTyDYmWCkJvz84cSksH8fgTAogDTBE+T2loqWpmRsvve3vH+F3GJj&#10;FwY+i/HJgdnq+8Xw5qewZyXlZksG2RWlLeVs0E3AE5W0CewmQqusmWUiSTM9bgIfwW/czgxvTcXA&#10;smhs/tphBu33VcdjX3kiWsoIaOUZ6CrOQC9Brz+X4JadxZagAMMZSlkYzM6kUs5Ca34G9haQKpdM&#10;wvolE9B7J4Fvf6Zhncq8e5DA5/wFb/wj3q3Ymlo69U/xYbs9GG79BJ3rV6P/g+swtvYa2N/9E2yv&#10;XYX+53+N/ud+h/5nf4v+p3+Dwado4E9eZtbM6H/0Agw+eh6GH/0ehsjkRu//JsYe/Ca67vsOul6+&#10;Hr6ejXzIminggr9vPfqe+SmGV1SykhcixBZTFTFQSwNtlLyjzDWM738JfKZ/jImGFDDSMRVjq7PR&#10;wkp807m5qEqciKz4NCsoaFoswY8Ga8BORkuGZ2ZiWFItgcfEx8fiwgsvgMOhET4+ctMfKjDnKyXS&#10;3pad+OEPv4/777vffO9xkRX7grjjtjtw+mmn4swzvoGTjzkJOamZSI6NwTlnqo9wp6k2CoEOXy88&#10;2x5BT/NJNKIi+FdkWrKOedBymQbIjVPzVwM+a7U25psGr8XSnSy3scaF6Ln3B+h+dxUeX30nivLz&#10;MWHCBBx37Em46aZbcMEF38dxxx2H5cuXmwbR1HBujz7yGG688Ua0tlKycVN/ZoT1mf5dbkODgzjl&#10;9NMQG6vgBmwsWH6mPFl+ieomyGA5ZqQjJjULcWTOZdmH45bzctDXsIggpAEugRUT82r6Mgl8krwm&#10;vHyY4akRiEjeL+b3i8mrAQ3DFgWgWrxd879pB3VMSwl8K7TSXyF66mZg9OWrEer/1NRPDep5mSe5&#10;ecG9HZ61N6F39VEmcO1Ys7wD9GwKoMXag0Y28xp1BRgjY3U2lmOkqQa995+Kkff+hPFBBfKUK4ii&#10;MBPoNIBCVaTF+q11eToQ8jQjMHoMsYHykuDjp/pToGB0s/F7LQ+9v5+C7ccejt0VMdyVaWLw9eTl&#10;YaCwCO1Fmdh1WhS8mqH1aTV675mCrjXRGN9GiTtMpWdPOEi6xO5IuDSWEAmMYiJDEei0Lo9ZCkPH&#10;2Cfyd3K1I1EaTsDQAxnYsOISBD1Sg3zWet7mkUeAz3r+GPj4AbStLgXaUuHhSTXVJOi25sSZ5eTG&#10;tFycQE9LSCppaJlIrwWBO9IQ/IiG/1QFnKsrYL+tFPa/keL+Ogs7vxeHTSdPxqcKMT8nAS2UvfvK&#10;stBJatuRHoOejDgMkgZ35+cRIPOxuzQJnx41mRS8xJqrpyFs3o9voIqZvJa3SzanHjy2RBqRDZB5&#10;BClbXH1b0PLurdj6wFnYf/ex6Fu5ECP1M9B/5wwMLVuIgdoF6K+bg4EVM0nrZ5DmV2OEVH+ktgSj&#10;tWyV2Ipq9TQ3qX9X7Vx0vHANAsPykmfBhQbg3/4Ehu79Buz1ZHWmsisYAVtKVkifMXBV3K/K6v5T&#10;4nkIHr7mbFbKdDKeIgw2z8Ub187E96ZNRWnskfj/eHsLQLuKq3s8bXEISYi7u7u7u+JatFCktECh&#10;UKBFiyV5SV4cEiTE7cWDRCDunrw8z3O/7uu/1sy9yQulLf9+3/d7Ybh27j1nzuxZs9aePXuqV1IK&#10;qqq4rdptRtIauSs/XxXF9mn/BwJVZUm42/DMc7/jAKEQB9vp5QQ3G6tTthQU5eCFFylx3/0QAXcQ&#10;c2bNM47/7j26YcL4iVizai3+/sabGD96BF596QXs27OT99xHEFEn40+GiuBL30RpNYWdqwk7ZlXb&#10;4SV3FYvHe2MDd39Z0bEqYkie6TVQ+DFl2ILRwN55ZDdZyMlOxx9e/DMaNGqBtm07Y/y4SXj9tTeM&#10;1O3Trzem3D4FixYtgsvpwrSPp+LvfyMrzM7khUruaPbSTuBobxb9OZ2luPvOO3Eb76fCg6qSJVep&#10;VJXSVvt3VENNgp1Wt1SowVL5JozqdAM2vUh2T2kfIbgJ5DXo6VGZeGJJBi5L1li9frFtWDeBstMo&#10;kFn3Uis3QoqL5Oda/+2a3hCFU5ui8KvxCCetYnsWwUngky8uwrZBOBvBiyuQ++kYE1yu31OqeykU&#10;KD7uo8oIK9UZz1EU1wJZM7vj0pd3w7V/OpmWiIV2cCuFj0pHm2hFIh4WhbK4aDd8zc+DgYXwlA6h&#10;tLRZ2n1+hZWQnSkTMqWmtqBwzq+OvOcrI3nMjTjR7Vc42eVXuNjpOpxodw32jiuHgmW3UtWxfkkV&#10;EclQ7HBFMkkCIvu7Ni/XGlyTaZnkxyQiVRERM6zPZoNXogSTnJTKUBEoJW4CYUklFC+thv3vjUew&#10;RIH45saYxyjcaVbX/qVsn4H0zxRNzY5M1PTyAkLa9Ui6Wid3KKCZ7IsXE9AMisnC/CtEyA6Rwxua&#10;QyqeTZqa3oA/1hg4T1Z0nDf8xyZwb2iFok9ZPmqNwldb4dJTDZF0R2WcHXotzvb4NRI73ISUVpWQ&#10;1boazjS/EQcHkk0u5LWkKRmqtD3PV9iZ53yXF04wkq+OnVcR65ql0/pZBIoQzv0R+bvfxYWFE8zm&#10;QAoD8GlGjKCmLBjyuSjpo0mPTgPSCBgggGlPBBODFseOyvezKGdLDsxgp5YPiYzPcw7eHz5Aweze&#10;ZimViwbv4AiqdOLaI1eG+Uvj1H5ZsZ1ETn7lanPPbArP3A7muuLvr4q+dcuhpskoXNf4nSpRklW5&#10;TbunkQmSAZokBVW06ZCyE1fD888/Y4BPnV6z2vJy+ClfrGcISEhYh9/e/yCmfvgRxo4dbdiU9tt4&#10;7dXX4XR4kZWdg9OnTiEz8xKPlvH44fcH+Fs0I+0Bm/Mdjfh+3l/lV+S9kINeHV/+uvgY8P0y1msz&#10;lYhBWZmYx7oXrn6QHWQ7IoFC48BPzcnHtzt2YeOmLQTifcjOzMLUqVNR6bZK5trvuuMuMtgv8Mij&#10;j+DzLz63YG9m8wV80QkOhW7wr7S0FPfceS8qku0pJ5/27zDL2SpxIKlUGTUJiEpcUKVaBdStUg5v&#10;TKmP9BndyMYbEowUlEw2J/8u6yYbMMUA/z/X7ZcV+UIFfLTR6GRJgOdR0eeSpk6qgeKpDZEzuxt8&#10;hz4gTU8m25MCYusoHEUgVXgQ+at/h5JZbc1ArbyQ4WkE0GlkfNPZDlQtxTNaoVBbJax/Bv7TS3kz&#10;zvC7hfwdB4tdEWK2aDR+bm2fqjAxDRi57HeLObiMhL+EQEoQkhw1+24rvtdRnnKzOtUj8YCEKJjA&#10;vre4Nq+lKolFbfahuihaSTs5S1VXoiVpBGJnRbM6QxuRa4tJRYyYvXWjS9SugB8xR+AXBT7F9Wmm&#10;1wLfNSgW8JVWgnNtTex6cxB8uZbtU68by70CfFEH97HlryF5gfQ1Ry7KWC+BTrn3BHxC34iZNdFJ&#10;FT1N0CP9DBF5tf8tCrWDenn4XGSJZIpau6tsLSphjQCkr8jkbyeyHKuLyH426I5G8Gwka/qSI9sn&#10;7NivNkXR47VxdvK1OPJoOXjW1QayeWNUMYW0FPUmyYvjhSdxNAoSjjTLxFHOTzouX5NWFQRJ8wuP&#10;w7VvLkew+5ET3xEl8U1pKGJm2tO0mulMXnZGGZQMIDLdPmrrSAePKyRYXvpiLHwcMXnXySqLORhs&#10;h2Pd4yiIawsHO3UpAbNYWXXn0Djja9Eoq/O3Y6zvf1jIGvToJui5aCBmcfvM5mYXM9e8Zjg3tTle&#10;HH4TmlSkxL218eWcfCbrsgHBW1GRjK8S2Z4yt9SsWRvP/uE5Ap0gg+0vxiOZy0fFPor9eb0u7Phm&#10;M5584iG0bdcc9RvVxR133oVDh44RJAgUNBFhHL9JeUvA1CQSgVNMWyEPwYxtyPx8CtmD/Jy1WCT3&#10;7Ay3fFS2I0vq/Ux9f1pM/dn5tTh/Tn1kz22Pku+epzHvYasXw0mprtDbK3/Wfg/s34fb77gdzZq1&#10;QLeu3TFixEh8EjcdhSXFxtwDHBwFgDbsicw32gNy84swYvh43HIrJW01uQpu5QCimfKqqFqhEqpX&#10;UGLSCqhd4TeYQLb93WtdeV3t4ZtO2TlL4TtNODg1Ndf+vwd88u/pfuke6ndpvyy6f/IjOnU/OfAW&#10;zW6N4oSHEM7R5jpi4ayjwrD4CHcGSvd+zMGyu4kFDE0nAFGae2a0QDFZYFZcB2R+OhKu7/6CSEoC&#10;v04WF9IObiH4xOh5n3VrDTyIKYdJNgIe8/tENZ5rKYGP/aS0snGFoeRGkiOtqb8WHq2tJX4omBjF&#10;txmfm0k1l1YLSCYbTNcEKoHceSu8RSRYBbeSt9wID8HTJ3whc9OCCQFfjPH9E+sj8PnKAh+BUgpU&#10;W9JqS1z3lprY8XZfePKT1MysAwmSHuwrMT6N+gEc/PxpJM6twosU4/s1/Mp8oCyn8unxx5UCOmRO&#10;TBAUIsvRaGSwqKaNqQnwPT1qptcApRghEVjUVDrcbhh+PSutZAZkiUUcFbIJcEn1gVMNgcNkYHvI&#10;un6siPAF3tAiymsBbHEFAusw9ryFvNYUdlovlHw7pKSgAQJTSLOvbDDWSvuAwnkGntMLkb32PqTN&#10;74rC2TJMjsjyHxGgfAQrzZIZfwflVIjPfTNqwjdX0/4dkbf2d0BB1JcYykH43Gco+XwUHNOb0ojI&#10;9sj6BHwlit2jlDN+LRrsPxvxf1fk3HdqQ2rNxImdTm/M69SkQXW4yZy3vdIGU9rUQN0byEzIcrRm&#10;1+wmpsJOW6lSFUo3sj6yNk16PPfcH02Hl2PXH3Tb0dz4+uTrkiHLsEuRmnoKG7eswa4fdyE5/RK8&#10;gRC8BDexpHCQRh90EkCc/J6bctdrBxwPO0zSGgLfOA4aZD7KTBPzcZm6WKYXm+X9ufqWLQEtV+O9&#10;VOd2zG6FvHl94NrxCm1sD/xkI5qtV0yZ6hAkA9G+JwrlcDpKkJGRju3fbCfbW4wf9+5BXglBmccH&#10;VVcW699TsXCpTv7t7h/QunVn3HyzncyowgGlVlUtW6PcJYOuUbkyape/Hj1r/Rrx99RF/sweHDTJ&#10;bKdpa8gGbB8Cn1EQUdD7H9uBgM+yPnvv6hJgo4MBBxEXz6X9ehXQrMfcxf3gP/sVu3ERWb2H9RSb&#10;VZcugTdxJVIWD0cBVY+bNuSJa8Y2aoO0OT2QKYZ+ZCYV249s/kzeGx98tJErOwyKHeu5ntJ2eP+0&#10;ssdk6UEhH9fynk8gyJGtyRVWfAtx4RY+V6ibVn0p1k6+OeIDwcxMgBAYUarYPOJFNLNyoIjvF9hV&#10;GMq4EqbKjJjlssQZFeFNWdBj0Ybiel/+Pc0qo+g6c6wWU3gFfEU3w/t9dWx/qws8Oed4vfyjDasq&#10;KvrjURo/HTi26FGkfEbgK6huYnNMcLI2GCJ1NVpawCctbdBd0lfIqwuIgqEcjvyeRWilo1JCA94Q&#10;BSAKvUlZheCaJLHSWRSW76tyyv7CyoZYIsqv5dKa4Gt4znKmBIpIg0vHshW+5LWmsA6k4kpJpQ28&#10;tbs8AUordeXF8tOkI2wYBI7Dn/o5cr95Cumf9kJeHFnljCYIzFG6nxpkFFVopGSAxhlPtkaJ5p3T&#10;HJdm9ELRtjfZoc/zd3iOYAo8e/+BvPjuZlJD2UfkeJaxK07risH/nBH/d8XMahL4HHPIQmfL16OU&#10;T3YZlxbv587pjS+e7IqhjSug+i2/oZy9BdUIfpVvqwJtj1irWl123hqoyA5b/sYbMHrkGGQQyPx+&#10;OcEJfCaLNIGAVm1S7ZPFSd6INQQ5ssf+NHkRMOyQzE5sOshBhvdc2x26AwQU2Y4nCd7jc5Hx6WAy&#10;CaVUYsc0Ms1Kv5gEtJMbvwD4NDCRLTl5r11xLVEol8WmP9G49/JaSnlNbFqBF69JweZKqhBQxpzL&#10;Jk3l51VdrJnrGi/vr2w6tBisfV1UWog/vPg86tSqj4q3EugkbW+rgFoEu6pkzxU4kFSreAs6ViqH&#10;10fUwul3OiI4px0Cyowt90N8c9ZVExAWmK6Un6/bLyv2N3S/tPWklf32MwGhAT695mDtps1mz2sP&#10;x17KXU8a742LhXUTNrFNA7k7kLr+QaTNa4c8qobcGa2Rpb6w6VF4znwetfES3kftV2PdAHY9tmSh&#10;qERUGpr/8cbLVSJb4AAUDm+CwzHZAp9C2rTggQCoXJ2KArHqUFEfytAuPCE2mBg8fUY5K9AyspRY&#10;UEys4GeasbWhK3wugBPGRMGubDE7rRFzFM4Sin7f4AhLkEQJJEz+/dWx46Pu8OZSvuuPKG4tQkUZ&#10;mDV6lqThwLQJKFjbgCMAmY9haAQl/YCAz/MbApBdEqLNPkwFzEXYCzDU04Cg3mcRCgsIdRHmub7D&#10;m8JiMzjzPY0E5ng952+RVYolhqjz5T/UZkYmRojHBQsrwlcyjjdbAYkCvlKOPtpdTWxEFFbyR52U&#10;nYIVDIT1WQ476jlEctehaMcfkLN4INlcS8OgBCre+MpkJ9WNIUlSeGbWYMdthOwFw+A7Mp/flT+L&#10;bMJ9FgVbX6bRtCNjVFrw6EoEY6B25i7Gav7ZiP+7EgNS7dGhbRtdM9rwPGJTZHzx1VEypwWSZvXD&#10;rMdbo2/TCqh6y69QvcotZHk1yPIaoEaVOqhJqVu3eiU0qF0DHdq0xcsv/RnpaUkG5IJBDRo0cDPL&#10;aSc5QgS0ID+TURQWlcLjsdLYT3bt0fsaaEIuPtpAcQcxRPGR8BxH0Q9vIG1uFzgEdpqNJOuzs5x2&#10;ptNMVJC1/BKpa5mO/Y72GimitC9e/YgJP1IMpoun9BL9NIsZ8PO6KWHtTC6QU5iDrNwMPiM7YZ1U&#10;5I80GXXUofm+HkNkqiEyxdLiXLzy0h8wZcx4TBp/O/r27Yu6taqjWoVbOXBUQsWbfoN2Na7BqyOq&#10;4eCb2lCpK/zTm8P5SWOCkjYRopKYoY3Uy4Keys/X7ZeUWNvLL6pwoLITQ7o3MZeB9nTRYJ03txWy&#10;NjzLPnKIQFVsVnIYds/6KXyr6ODfcPGznrg4uxNSPh+Bop3PI5S2lOTiFPuTk0DJ3qMlnWJyosIG&#10;/MjwDYGwxcCF5K7paxpkinjYN2R8d8BrtqBVP1Z/Fg6wRB8FdnKHafZVYScGDIUrLGapmXlfQGdB&#10;Uo+xmL2fgl3ZYiczrKtNWVoiZJlm6ay+q6Sliko5WhN74vvBlxdjfFceVCdeVQiuS+ew428DULKh&#10;Eb9YyzA+ZTuNFN5IECTweQV8YnxicgQxydYylbCVFEgRzQVsAjyBZ7RYYFTRhUeBMvZ90WQxSD63&#10;v32zLaLFCkYs5vGFFRAoHs92WclLtil5xELkptdMlknSohqJwbAzhxSjJiZDdoNwJpC7Hb6D7yPr&#10;q4nImNkBRfLJGD+UHNNigkoeWpvA2AgFK+4GMrewkRX+4UcwZz+yVimMpQWlsY1JU6fU2lSBnnyF&#10;ZncxA35XG/F/V2j4vK7Q9EaGWbhmtCIgtzPJANxz6sA/ryqcc2qiaGFbnJs3CJ881AX9G1yHxhUJ&#10;fhWUa64WKlWsjFbNmuOVPz6Ht994FU898SjeeP01HDyw13R6v0/3RfeHoMAOonvpN34djvK8h1M/&#10;mW6ympSSEfkoJxXu7TcMK2hmcnW/xQTD4UvwpC5Fxuq7yULbwDOd18d7pHAMt+5PFASMf0qd+J/q&#10;+s9FcXBihoFZ1RCaeRvrX4eD1nA4jy1AxJ/N87Ojqr0JdnK8q5M7XR7kF5bgo+lT8ennyrwrRqiw&#10;HNqJ6qcVPhwaTccl8IVDZEM+JxyFWTi0+1vs++47pKWm4eCxQ7jvnjtQv1IF1L2hHLpW/RVeGlYd&#10;h97tCgcltzeOAxCBzzurFVWDJs2iE2S0iZhv8n8MfLSnnwM+4zc0g4JcCbzPLEGeqzC+GZK/mARf&#10;8ipWO5NtyboFCO5sW4Sy4UleghOLx+HCsrvhODad/fo7tj3JQ1B+OvYhjgVa7276Du+rCp9GccJ0&#10;KlsEiLzfWijADsvXP8BVei88xZXYn6M4YPqwiIzwIVbUzy24GSkbPVagqDg8gZ8BMBElA2hXg9zP&#10;FcMOhTkG+G5guYnP+ZkA2KzuuAHBk7VxcP4Q+LLPqiL8szXSnwU+fwTuzAv48e8DUbK+PmkpOx4v&#10;BoUs1N4+13XweXmBBC1DK3XiGJBdrqy9CFXATHgQ+CyDi/r69F1TaY0KukB7vKW0cmRG/YX8LCza&#10;KjDk+8rAIMelAqoDZrnaGl5yjjFqUW4Bn8ZxyR/av3lfrIRUgJ2EnYN1U6BuJFTEEe40PKcWIWvF&#10;o5Sz/VEyvS2NlZJFhkvD0pKgDEmrTX/kuU/xtqijeOFN3IhLn082PqfAjOrmeNOBZ8WAz4Yf/PJw&#10;hX9f3PGaJKkHTG3MIsnYEMXxLVEQ3xql8ZKS1RCcSwnMcytf3YVPBuPTh5rgzja/Qasq5VD5Zkrf&#10;KpXwp2efR3pSEtasWIZ77r4d06Z/gtS0VNaJt0iMwIzs8u0RQPjaG9TEBcd5ljdf/wuGD+6PxQvn&#10;wVHqkInA6Q/AbY7jd/0c9QNpCOesR/623yGd8s85swlCU+uy1OM1KujWrk1VR7VSV5Mc//kemY2W&#10;eLyTxTW7JguBj4y3aOVjiCRvJs3MZqsLrAl6vC5NVGRk5uOdD6aic8++mDF7rjFu+aKCXoIf2z8o&#10;wJat8FECTksdNSl2+vghvEqpO27ECKzfmMAjIvhywRx0r1sdI+vfgri7WuHEhwNQMLe9ke+Kz/NS&#10;2jrJ8iTFNVtqcg5qFjt63f9z4NP90j2MAh+f25hAFR1jf1/pqxTnWUTQTZvXF04O7DRw1oBMmCOD&#10;cU/AxX5zDKm7PkLRqS947y6wLxTwfmiBpgY+sjy2q0J7BG8W/2QbfML/ymCFsRtDCA3wif0fgs/x&#10;MJVYFQM0Yl0mL6cUoTBCoCf2ZeYA9Dra70WMDA4IPwRklggZxqh1uAJKYctVxYLnVcBncIaf8Zzh&#10;UiVR0e8TizTZyvf8py3webOijO9yZSybLUcbgivtLL5/tRccZHyhUgEfL6SIF5J3I6WuVmmIkhKZ&#10;oxdvgwijlRDwqSJ8bRE+Wgmhrz4zbC76Pb1vZLL9vrKmXpHKKpbuGvCUD6BU+3hcg6B8fCVT2FDr&#10;ecm5bARF4FsZoxleP1uFTc2ijBLKHqLsEmKDZLNsW4U7K5MFgukIJ61DybrnkTdbW/+1oHzV5EZ1&#10;01nzPu0P1/6ZNJB8Q+i1LtF14nPKuAE0RiUbrUJDVFhMfRumYYxSoCnn/f8O8NnfrUvQawBMU5hM&#10;NRTNro/C2S3MYnV1gHBcPYSn1zcBtB6yD8UnfveXdnhxdDV0bXQDerVphH3f7kBhjqTcCxg3biQO&#10;HNJkDW8BR3iBRVCjvSm8i0Q2vx7l9qCs3b1rG17649PYvJ73m72Bb7MzcYCkOjArPlxpQOoaOAl6&#10;eZ+RDZHhKeW8gDrMYhKpas2tuS9k1qyPlbD2Hql+hgGaGd+r71vQhMPUJpNpgXzKOOecxvBMa0gm&#10;2Auutc8jkr6VbZtL1kmhzWvx85r8vLb1G7fjrfc+xoEjJ2kHNG91fq/8XXLYh+Fmr/XQHrwEBG+A&#10;nVdgyO9v274d99//oAG+nJx0xL/zBn7bqw2WPTcCF6eNgWM+Je6cBvDGKyqghrlGG2rSmKAnaV/b&#10;+F0tm/3fAD7dDw0cFviMj5RtblL609bkTzRp6/kouat7nTuvA/I2cWAo2G3rxRsgX60ZIDjoR1wX&#10;2AGolPhaM/kefq716/J1knYR0Cj9+WksE5F1C+i5/m//rgCf3AZUDKHjCLqfIbDWgpKAGj+b8fFd&#10;Aa4YGRKpsYxOwCWfP58bYBRI6XW0/5vPfxnwGb8hf1uy9jLwyXVWLPC7AZ6TtbB39sDLwGckuyph&#10;airgo+RxpZ3C9le6E/gaEvA4UovxaQa24DpS0Wvg9Wl5CH+Y6G3BiRcjELt8MbqwaFGlxPh4TMig&#10;eqySfOQFW5aoY6Pfu1y5K8UgOX/HzhITCAurUOreRSPeyAoUEtzkfNU0hvJFaEQXALKRtQ6XYKWG&#10;0eeCRm0vXsJPHDyazU62kgdk7YLnu9eRtWAI8uOawc1Rs2Bmc2QvnYJgygaex8Vv8y+QBfe+6Uif&#10;1Z0MREZZ3TASZU+JxaepQwsIraGS/Ynt8L2rSvQz2zn+kz/QGr7koTe+ChlPZTjFfGapszWh/G1M&#10;VtUYkWmNCX5kHEqNxeNL5nbEhZmD8PULPfGnMc2x8+upvHeXsOaLOYj76GXkZp9CXnaOyZxv/3hH&#10;QiUG7IJicZK6wVLeLY8BRZfTAZ9HIzvvhJeFslExe3CmwHFiJXJXPYn8Od04eLB+8WTCvIbQVLE+&#10;sWjdEwGEBTsrecVkLOCZrCXxmhGNLu/S+/oddm6/CYch0FM6580n8MVrf+IaCE4nEM4YhMKNL8Gb&#10;SuYXpKwL5LOPOnnttAE/Qc1DtkMglFTzGv+fOrY6OMkQjV7WElRCCz5Th84tKsKOHw9g6bK1+GHH&#10;Nrz9xvMY1LEe/ja5I058PM6kA/NycNRm3/54xdHZWDofr9+2o9pL4PPTNvxvS8wuZEcKZ9Kj7o19&#10;X8/1npncYImtcsnj4JK2dCj8aetZWSkVDlbsE3JNhMJsOz6awG3eF/n0vAI/trRmxtnZyPrVU3iM&#10;uSsqAgj7f/uMf8INfldKy4Bf+CSB70X2Sy0vk/+ewEeiYojM5f4tiRvDCBVLdAwxigKfJkvlAjOK&#10;T/3/8rGx8jMYEftMz42PT1JXxxGzxBqLboDveB0C3yB4r5K6qpv+QgI+H4HvNL59tSecCfUpcdm4&#10;2spN6FtwLYHvN/D4NIOi92yFVBlDZw1C22KBTRWyF2Arb483N0PML8bwot/5pwqVKWKMmg43pbAa&#10;b/DdBKRNvHytpFAr2JHJ+Gw4ShkAZLEAKIjzcaRXY+t9u/O8j99TrBICuUD+D/AemobCZXeQ/fVE&#10;UnxPpG94ite4l+dQlKCo4nm4vn8Ll2b3QOkcZVvmKKsca0byCAhlfHa0v7pYJnOl6D11fhnwvwc+&#10;GbKAQ4avkBbX7Oo09hrsXIo9rG9isfxaYSLppQ7ATinZ7SUzKp3fmbJzILa/1hVfPN8DTgIU8g7B&#10;m/49Nn7xDv7023uwcsGnyEk5wbZXYGcWi0MWTYCg7JXvi/WWmBHwy0ca8RYQNdIRydwN3/llyN83&#10;FSmbX0PyiqeQsXgyMnnfcme0pBRsRibaEqFpCmIWK+YAwEfVxYCD/FJ8FEBKvmvrRAuMlPa6fh3D&#10;z8znCg4nu3XNaYYA2VR4RiM4prZB5owhSPviIaST+XmOzSZyfU92nowIGbpxcfDaNdkhxhPS/wSC&#10;btZErg+ymrCfdUEefGz/H/Z8h9ffeB2Dh41Gz14D0alZQ9SvcC2a3lwOj3e+Bvtea8k20H4qtRCc&#10;zTbX8kEDOBrY2J56/pO2+58XK2llH3YQjdqMuY8a+KK2xnNr43VvXCOyvkYoJhNN/7QjvCcWEvGd&#10;slzavlw87A8Ef7NEj/1eXV8qSNJfPUb9xOahVGtzhLgMDGX/otCn74c1qIgNsoRPERteZr9sQqAR&#10;+FDuXga+aP82z6/0eevfE3ZEgS+KC0pCYo+P4cVPSwxLWIQPsff1vCzwifURhM2s7ok62EPg8+TE&#10;gE9ViNWvDPB995crwKdU88p9pdiaGPCZQMH/BHymMvxJ856Akuir4EJNUOgGmGjsWCVZygDdVRVj&#10;0ZS4TYbKUlCdN1ibiG/mxZfa9pF/woRiaDQjoLEyFvoEeWpYyRw2UIAdwl9CyeYwRiCHuIlAD7Gz&#10;lB6H//gCZKx8Ekc/uwdZB6Yi4jnB3xPzIZ0vOISSzS+xc3dFyWzKSs00ypFNY4v5rgJm+ZriAO3o&#10;a4veUycvU/j5LwM+FR5DY5dM1OhugU9sU7GH/IyMo2ROHZRoZYeRi/xtSkt1FMfc5igg+zv2NoHi&#10;i0fg+f5dXNr2Nj54vB86lb8W/WpVxPw37kfe2a/gyN4MZ8FB9pV8+N0EDEpeD5mTMyA5xPsXLIIv&#10;9xiyjy1C6raXcP6ryUhbeSf8Jz9CKGMVfIlLULzzTVz6fDxyp7eFf1ozAjM7p+m0mgDSvWAd+Kh6&#10;iPFJsgXi7KSAn4zFMjwLfMq+rEkC27EVY8n3ppHNTmuLkkXj4Nn+J/h+eBP5X9+D3IUjULTh92Sf&#10;n8Kd+T18BUdpo6lsYwfbT3JMmp7t7CXDd2awc1xEuPgkPIX7sX/Hp5g8sitqVbwBVSpoh7nKaFLl&#10;JgxpURmPD6yFRY81RO7MDgjzfmNaRQTJTH3xAmsLOnaHNLWnim2zn7bjLy+yhVgR8MV8ifY9s3KD&#10;g22QRbamZXG6Z5qQ88xsy2NawDGzGvIWEKh3vUubzmYfsOw2lknb9hHNynJgIAO0RfJWYUzWXy4w&#10;EDCQ+/N5rAhCo2Ah4NOKlzLAF3S/wn7ZlEAj/54Y30/6t3l+9WuDG1GcMExPn0dJkZW+sWNi3/lp&#10;sRhkirCC55XUjTE+E1P4i4CPN8iZcgrfvUw5l1CPXyKt549I6kYKKXXdAj6ty7WMTif8OeDTBUmi&#10;BiVRCVgmVk96O5/HFer46IzvVTciCnaXiz7jo4CPN1GTKaYQjIMl9/PGb+HFU6KpEQh2tiHlyFUh&#10;WVfhh4rz0qMZ+n1yxLMzkBEoiNU0G7WP4r9MbJrjPLxJm3Hp4GIUZXxLpZDG3+LxYpY5u1C07hnK&#10;4K5m8x9NZKhzSqKVzhYgCXTIzmjAAit1cgN8phMr2l4zmwrpEPBdMW77+HOdIFp0rGaaZ2qnLYGf&#10;ZLX8fUpGqc5Wm+dXmiFJSh5nzq305pb9GTCc0xpFMzrg0rweuLBoKJb9qSPub/QrPNX6Jnz9XHuc&#10;+HIMzm54EGd2/QPZyQfgcpDl+mgaXgpBNwcRZeEN5aAk9TscX/c6jnzxII7OG4r05RPgPvJ3hPI2&#10;cUA5xTbeB+/hOSj+ejJKZraGk/fINUdrdDlYxbH+BOoS1qNQoTnmOnn9ep/Xq4XyYTJXLRlUqJBH&#10;0l0SnyxXGxZ5+F7hjPYoXX4fgmTnyFkDpHyBolUPInt2F1ya1QWn5gzHudXPouTYQgTyD3CAK6Q6&#10;KYAj5yIKWK+8U5uQs381vInfI5S1E0k747HuowcxpX0F1L+2nNmcvUal6zCqc3UsfnE49k8dh/T4&#10;Xrz+RojMqAT/1Ft5vby++GZsD4If7+0/A99/aM9/W2I2YYu1I7E7xW/q3tRBcEY1Ms/KLFX5nPeV&#10;90jxgyWa7Z8h329NFMxrhpKNz9NmT5LhSbFo9pqDmWG77Cu0fUlfk8PSFIIei1JNiR1a2NM/gZuO&#10;te4kSWDDGImBNgemQJS9KHSG9/lVAl/znwE+9WX171hfj/Zv4oVRhFHQM8TGSZao9FPCG7nXygDg&#10;1VjxM+V/Bnwc4ZNP4NuXusKlDb2Laljg40Uqz5bffe0vBj5NgGgDIp9TyQ148doAOI+nEHt0seji&#10;xPz+ZYUsFdZvlQW+cCE79U+Aj5DHJtE/yVnbZHqfbcRGto/WycvqstXUoBq/zBjG9yXtINkbdhIJ&#10;c8n0MhDwZZsYQDNXrE2FsnYhf90fkD+tO7xTG1Fy1SW41KcEJQsh23LQcDWbafLxab0vgc8uVWKH&#10;MCCk9absyHotFnfZwP9TR7GdQYzPlpivTJ1MoKoJEDu5YiQvj9F5xaDM+eUPJGiIMZXyOnMWNMPJ&#10;99pg2yNNcfaV3siN64XUOS1wakEHZOz8K+/3aWPoWsmh2Q9NDNm1mgWUimfgPrcGxYcXIGv3O7i4&#10;6TmcXPssMg4vpLq8wOOLaQepCByZi5yl45E5vxU7Ie8R6x+cVp33jGAR3xqF8c3ZQQUgrFd8bThm&#10;1ECA7Ck0oykBsiWPZT2mWYe97u+lGc2QPq8/PGSaSFlLuX2G7ZWC0KWdOL/mBZxZMATZC/shnY9n&#10;Fk5B4Td/B7L3ELiL4CrMR3biEVw8sgYpP3yGnL0rEcjcz0HuCLIPfooDnz2GD+9vhPs63YQ7OlXC&#10;iNY34+He12DHW92RNbc/XHPbIKjJLIKNab+45hz4CHyqC++5mPUV4BOrVZv+tA1/abka+PSe2tW2&#10;OUGQ5w/OqszruY0DRRUyPg2ASlJbj/epCTyzFVNYG/mzmiFn+W8RSt1Be9Yac7E6kgDaufrF5Vl8&#10;4++jfau9yep9BDKtYOG77Bvy+wn05B8k6EXZoFnbrHgxmof9DfUPAp/7XwCfAMkAXKxf8znf04Zl&#10;8t3boGb2a+dN5B5KJXUrH4kZAkQDesQBlX+LFSw/B3yXpW5dAt/gfwd8ATiTjuO7F7vAtYlSt4gG&#10;KeDhBSiVs98kHJXU/U/Ax/dZNLuiTUEUoGgCClmZACvr97Cybgt8VzR92aL3VFF9T8Anhsii94os&#10;8IHAxw9449UGbCCNaqbouYr+sfHU4DxIUxx2NQePV+Or4VR3jV6mg7OB5byXNDKjG3+NB8oBjAhH&#10;xLxDuLT5daTMGmjSUZnwhTheC8HEz47tp8H5JDkIeoYN0FDtREZtFknPmtHnMUd/zLh/CUPQ91TU&#10;CXQOTRoI5MQeJRljvyPfmDpgjHWKLZApEPgi0+3KEqfARgHYH3RDeHpPlMxqg5SFrXBwYXec2vYy&#10;PCWneEvkJgiY0d/Dm+SkgXsibo4NWWTch9kOx3iLzsGXvxdZpxOQn7YXAbIrFzuNjo/4EpH649vY&#10;t6A3Ehe0RumCJuys1RGZRpbK63GQoTj4qJx9xXNaIS++LYoJei4CXmBmU5PpJMBSNLUx2VxXZK9+&#10;AI6js2iPB9lmBcZzG2CHCxRlI+PYRmTumQXPvo/h/uEDXEr4K5LW/g1FJzdRtufBo6VbITJ2snd4&#10;LhC8yeLD+axhJlJT12FnwlPYsmAYtr/fB8feHY4df+mBDc/XwfmPW6M4vh3btjGB2DJsLQvTUi9v&#10;XFPeV+viMBMO/yvA91PQs79tJjDk3436do2LII5tP50sUOuhdd5ZVVkowwWI/E5uXFsy+7vhSdxM&#10;+y6mvet+sXdHi3qHATb1EYGXiYOkrZvP9b76lHpAFBw1+PN+m20ZLgOfjpBfXX3mNNWgfHySugpn&#10;iQEf+/LPAh8LwUzxdgpmDipGt4TqJKki3CkV+fktBFIRHeFADAt+IfBFfXzCpVCRndzwHyfjmzMY&#10;3n8HfC4C3/cEPudGy/g0kyrUDRaT8bnI+Lz/mfFd1ufR9zSNbfJlea6BlxXyebTulzTW+Pn0+K8q&#10;dAX4Yj6+COV3qPQ+Xjkb1UxuqBHUMKLxttiZOjFA+8zDZw54CXzkhDycba3Wt4X1F7ZJGiveS6OY&#10;aXS+LyJo1vzKAFypKDm9FGkbn8TFz/oga1ZzlBLgZLRKE4SZ1RCJq2ZDMNgRDEgZ4LOOafvcgt4v&#10;B77oZ2Ial9miwEyMkoYfO0ZgK9lF9mRi5lisf9BKbZPXj69j7ETxZrpOx5zqSFrUALuXdMJnZEwf&#10;zb8He89u4f3y834ETNGAofT9SrIMDg4RXy7C/jzeQ7Jj+c0Cbt5+N3wcNBy8d8XmOyXYf3g+vpw5&#10;AHvmd0bmojbwzKvN+1MBwY9vJphUp/xuBsfsTnAuvwclCU+jZMl45BJoCgmKLt6X/LgWlOYDUbrp&#10;WQQvLqV9XuCVFGuayuwZ5tLsMxsz4ncA7izAmUpbSUI45xiKz25H3oXdKHZkojiorRfl51Mgk/XX&#10;yio8BNDtRz7Dx19NxJfLhmL/5/1QPH8AnNN7kbm3Nbnp/GR3Id5bBaubvU9ms70kdVXYDnJn/Pv2&#10;+6Xln0FPRXbiosx3zqnMUsX4Rj28Jt/09vBM68Dnbdi+HNhmVaHN3cqBoyJKCMy5i8ch65u34c87&#10;THuWhLWuHwlWTepZeiBGJzvXfTQ4dhkYRfZjMXxlYzxtnCfB8irg8/LenqQZ/JmEpAkVnZKRXBsl&#10;NAI5AtJV4BcFPvblGPCFCysDqY2QuPJGZGy+FcrmEnHdbJmf9s2lahTOiMX9M0ZEy78BvoAY378H&#10;Pj9cF49hB6WuY0NdggwZnwk8tMCnzcR/CfBZZLbAp8BFTU1rdtjnvZGs8RYyhgq8SKK8ggxNKXPx&#10;PylXAx8rVFidN+QeXrnCWQrMzTfAJwc8O59dusbCCtk03DyCDadYL2Uh4VuqqwU9PbII4LQCge1s&#10;v8NGlSHouY/fUQnLB+hLgj97MwoPvY/shIeRtXgUGUl3MsBmNEAOFGQF4ZmVaYg2xus/GbYtv6Tj&#10;6JjYcbHnZV6TZUh2xTL0KlmC9SsqANqCnfxk6jiOuNo8thpK592CtMW3Yt+KZlj4ZQ9MXXMf3l37&#10;J+xM+o531EcGrEzWBECCi0BPgeHm3snoA7yPPvlFeZ/lMFdWHL/TAKDXp1lzL44nbsJXn92Pb+YN&#10;oYzujsx5TRGaVw3haTeRcVZB4ew2KFo8Bji9iJ3lACKnFpDZ3Yuzc3oicUYHXFg4BjnfvolwBpk9&#10;77tiMoMRF6/NLpvzal2uwm60GoPn1SoUn5IuaEY3qPXZhezABGQyFpOmiZ/Byzb08jN/MbTd4PLd&#10;0/DI5yPx5Nc9MPerdjhBMHZNa8WBrAHvnWI1G3CAsABn12RrZYYSeNrlipZp/7QNxfxiz/9TKWsH&#10;P180mBnGN7uGAV9lV/HGUXHM4GAyozVfN0MJQTo3vgXlfk841j+OwPFPeU/JyiNFNHMCnQBOYMf7&#10;YDbfotEbTSQ71wCi7sP+IMAzJQqEthDgzJs8jiBpgY+vDRNUX+N9jSiO70WClMJZpOJUrMK73JcN&#10;8An0Yq+t6tNiBuTWAQ40x56Xr8GZjwl8ifydwkpsJqpDHRdVjVqKdhX4md8p8/y/Bz6fAb5df+4G&#10;5wZt9lOdwEfwYmUM43PbJWt2Vtee8OeAL8TP7fsCSFJZFiUs9bvKsy0qI5BYHqH0m3jsdbxgsj59&#10;VxWK3RSNCNFi1vdeBj7ehMIqBL47eeXrefF5bA8fO4SYHJtSzla1IIGKTcbnakFWUeEZyiziZ4Mr&#10;8FaNx/5rRzONXqb+5mvK7SfDMNH+Wq3Bfy4ZjGaFFf6sXawciYhk7oDvyCLkbfoL0r+YjNzZPSjd&#10;aJDTJXnlsNcjO0EcO4WkSbQD2VLWuMt2mp8rAjYrWe2x0ZAPwwD1ufx8mgnVcdYJbhzsBD8Vxckp&#10;0NpKYmXlaEK21RAFC2vizOK6WL+wLeLmD8f35+YgxbMHBd4kGnd0py6fi+xO/iFCoe5FVPqKMfhD&#10;YnkueFh8Qcop3pewMtwqPRUHIKc7FZeSViNpxxs48dXdOL+wP0rmtiBg1EYxO2ryjK5IW/IA3Enb&#10;eD5yOOcZ+JOXIX/P28jZ9iJKjsxFMP8gf6uA7UNw87OdFYwuP6xm5nn+gCnySykINwIXr08Rm9pH&#10;hUbD7xazQXm8h/VJuQD8uAvO1V9Q2k/DgXnvYMaipzBlyTgMWNMXj6/riJXLWiNrQRszcAVn3YbI&#10;dA5kbD+tOXZS8jpnNjIzqppN19I0605QUbsI8GLlp234r0pZO7DlihLQ7+oY+W7ZrvFs/9n87fhq&#10;8M+pZgDRMbMJimd2QMbMfshf9yh8x2YCedr8KYv3wGPayYBeFKSsr9ayeakYA2oG+Fj4qD4hjFP/&#10;UDC7BT5+pu6k/mGATyRAL/SbHPQ4GAHHSP5fYL+sb/qy2J4p/wH4lJjABB5fImtd3QS77/kVTv7h&#10;FmA3gS+7BpvZutWUDSpC4mQKj7/8G+Z3orij5/8EfCRVZYDvah8fK2v+DPCxkwv4/tgR7k1E4ZI6&#10;vHhFYlNfF14blbrXmTW7IUlZAd7lyqhiFgQN29OEBk+uKepAsWZ4BY7lSWnrIGvNjSjaVZGUtgYi&#10;SmFTqrgf+QXkyxOtJVKXKvyFv6HZYLOGl0W/U6jtLSewMdby6vPYWDJ2jujskEooqQXr2hTIBm0a&#10;cs+RzkHAo8wJsCNrUTo/IxQa2u9jQ/LBgJ+MRCah74XNQn1lemHH5msvG10DHU/G28T/+dipPJkI&#10;5x2E4/gXKFCoy8LhyFaePoKLT857GqYCjT2URm6trNDSJskjdhSTDEETDwbMBF52ttd2JAGVnusz&#10;dQJJKhU9V8cSk1NRx4i9LtuR9D3bueQct52oIQK8hsDUhqYDZ33WEofmt8Oq97vgyzdH4ujiN+Hc&#10;tRreg98glHiIBpPEHqCYOKX6UliIk1VXMLeL946AY4aEEBwcaEoJjN4QX4klBsW8eY+MrzSTX92L&#10;AjKQ5DXP4Hx8P2TOaIeSRZSVmx5B8eF4uLPP0KbUHgSrsPxwJwmCZCuBVLaQg6CmtcNBs/QqwHOZ&#10;7T0VXK08gDwvm5xtzsPZNiZ0RenWFbJy8TBcuzcjY8kinPzoQ5x+5c+48Oj9ODKmPzb2bY15Y9rg&#10;jb8Nwe1LJ6LblpEYmNALL37dEZuXtEHqAsrLmVURmFbL7Okr14D8ew4yLsOk4xpF2yjqTjDF3u+r&#10;20HPywIhn5sByYYbxdrF/BafKxGFSTNv7IKMksxSDNM9jcDLdjMhTbOroGT+rcicXQ2pszsif/lD&#10;cO/6EMG0LYh40+AnA1N+Fe0qKFM1CWLZNlAWHvUF2r5Wr8inJ3CzmwcJDOUHtC3rIGiW8pm26dLW&#10;BCavH/sGsZH33LI+o7JiA0zkGPzO50iSahqiY2ZkpfqICVJ7sZAVG7YiBSjssCCmxMI40xjF7zbE&#10;gZ7X4PiY6+H+ojbBsD7C+SRH2tDM4AlxRcyPxS53Fd5EgVO4Y5TptQTfm3iM8IPn0oqzAuLVqbrY&#10;N/8K4zOgx//sn7KzsNKl549i+3Pt4dpEqVtAuq/8VqSuKBRjuwZuMj43KapCVUxlVFFVgqBlAM+w&#10;PF2Irbz2vAwJvARumVUQ3l0XJ167DhmLbwPS6iOUJ+ATsAngWCmitc35Zytolq0JEM0awN+Q/t4C&#10;n2MUG2M5L1pLb9ghafAmkpwdQPnWlClEu6vlu/NxoeAc0vzJ5IbZKEE+P2Pnld+DjS2gk+/DpmRi&#10;g5rRUSMcwVCymV1bG4uLachALksAPoYCAkctfSCjoMGFc3+A8/AsZK37HS4tHITcWR1QHNfc5M+T&#10;I9qnGcvZZIQGDNkpaOxa2K5YtViYi4zdxGSxM8Sc5lcAMFZineiXF33fz3NpWZUSB+TObYoTn3XC&#10;1mldseJPXbDijk74bmRPnJg0HmcevhfnX34GyR+/geQFH+PS0gUo3LgC3n3fcdA6zcHnEu2dDMrD&#10;egcISDQgJ++dk+ijeykZ5CXp1rKwANlAJEzw9KXDn7gVeVteR/KiiShcdheQtJgHnWCfzCe4yaXA&#10;+xtWIll2WzI5+eFMBCZvuoBNRFLL0eSuENszMZnaBN3Jx1wOgOfPoOTbjcj8PB6XPnkLKS89ixP3&#10;3omd/Qdic4cu2N2pE462aYGTbZtid7dG+HRcQ/z1zV64c/l4dN86Hl02DsKUZV0wfUUn7P2yJbKU&#10;siyespbtEphRjQMZpaZSmIlta2AzYKX20f2N3Wu1j9qxbHvFShQM1eZqZ3McvxMDPtPGV37HBneT&#10;oetzXoeX9qMckEW0n0wy54yvh6F0x2t2P9wSDhTBTN4vjwG9IgKafKBKNBGhxFdeSm04KYJAKDNt&#10;ZpgcP9cm5B7+c/NfKf9lowAXgmk47UpEHpm/2kDKyJAK2r7AzzBFAp+C+9mx2RkOwV38JLzF1QwY&#10;2aVoZF8kMFJqJk2UwQb7eDmxKPu6cXntbYCcx2vhROMKONr2OuS9VZlytyGB7xbizA0sBDJ9R6TI&#10;yF3+lrBC2BBlfRZzrkHAoWQq/G0DuDyukIzvZD3snz+UwFd2yZp5av54ZAie1HP47tV+KFpPxkfg&#10;U+IAXbx0e5BI6ifdFP20SC6Q4wUZUBJri87kGEAUIl9HxcT3KZOVmTmSzFHty5o4Skqb9sbNwPEm&#10;fL86f0tR3vyORgMieMgwRZ6DzwOkwya7qjnmesrmivCUDGdDKB9fKq+4hEAmCaROx/5A6SMvUwkb&#10;87wjFYv2LsG7336MTy8uwzeOPUhCBorZWBrN1KgmRxsfJQd0P/imHSpF/w3DEHMkmwnoHFZImamT&#10;IFmK/FvsiJIRpEjGFxXM+g6OQx8id829yJ7XCwXT5DdqCI/JrtKUBq+NpgVCMWYnFhHtBDR2SR0b&#10;ka8sJlYu24BnFnWwqzpZrMTe+/mic9h0SbVQzN88vbg1Vn7eAws+6Y8lT/VEQv8mON6pCZLat8TR&#10;1k2wr10z/Ni+FXZ1aY89A3rhyPiROPPbe5D852eR8e5bKJw7G+5VK+HftZMS8iIBrISmEwWjAAcK&#10;sQreSMO8FSOm9xU8nPcjSvdOxaWEl+E+zQ7rTmGbFcJHwHOHlPyS91VEQnbJzqXvanEhf4Df5yDj&#10;Jti6yUBzUxE8uR+l29cjZ9FsJL3zGk7/4TEcv2scfujZAXtaN8Pp9m1xvm0HXGjdARfbtUdau9a4&#10;1LIZEls2wf4eTbHirmZ4993uuPfLEei/fhJ6bRyDkat74/klnbFmaVdc+KwVSuc2gN9k1a5KAKxq&#10;JxGUYdtMbgjIftom0fcMA9ejXseYerStohNTVwBT79n1t3bSSfGL1iY0uaFwHhevo3hWE+TOaI+C&#10;z0ajKOFZuI9+yr5zlPaay75QxIGchYO0n3bsIzqFRYEVf+kneNF+FZjlJIBpqJaJy24VtCxuV0zb&#10;TeW/vcV7sTRxFT7YPQNzD3yBE6XnDe+TvI34RQjYNAQMM9HBNrZ2LxW1B6VFv2XTVLX9v4igV3wd&#10;Cct1ZhJTW1TYqAzbr6X+lNTYMLfiKghuqIvMCVWQ3qg+kltURc5TVIb7KZuLKhPEbiKbpBoUmMnF&#10;ZgiXVZVKL2+wyQCqgE9JTm6yscPEEm2XAQeJ0sHa2BM3AN7s87xeodwV4NNDOdOJXSU4GP8AUr6q&#10;CuRQivLHfLpYg9RCcoGbjatTpZSbz0dAVLEXoosSkus7+i5vAo8NEfhwrgXy3q6Kg/3L4cTt5eBd&#10;W4/g2gh+7enh0mYhBDlSWQOU+WSBhdL3cm7y95xihaS9JknBEPYFMgZkEZ/YNKLxZnRjo3JY0qhW&#10;zCY95U/B3777BCPm347xax/A49/8EW/u/whfXliJQ44TyCEDdPCfm8eSV/COcCRT4K4K+5oa2qRl&#10;ZwMrxY8AkKZFNsPjtbhdwEc6opTtymEXMb6xTDbQcYTSN8D5wz9Q8PV9yJ8zAPnTO8Exow3c8rFN&#10;J8BNr22KfIBG3rIDyNiV4sqUGZqZFROMlZ9jF7EOFXvvX5U6ZA61KaNqku3Vw+5lnfDe133xtzmj&#10;8dULI7C9bxMktq+H9DYNcLZ1PVxo2wQprVsgqXVrnFNp2wanCByH2rXA/jYtcaJHV5wZNgjn7pyE&#10;i889geS3X0Xm/GlwJSwDDhIMU4+zrShbFUNGuRwJSQ4RtEK8N8UHUXBsBZJ2fgHnxT08Jpf31skW&#10;8MMrxqjBR0n+SglwzlyWDDbzGeDIdv7+F0if/R7OvfE8jv3uXuyfPBy7B5DNdWuFvR2a4Xj7pkjq&#10;0AKpbZohtUVTpLVshfTW7XCpVQtktqyH1NYNcaZ1Uxzs0hibyfhmvdYZTy0cjXHL7sYdWx/DPRtv&#10;xxNL+mP+0m44sqgpimfzvscR+AwoKfWTkhMI+ARcvPeX/ayxYoFPcti8JluzwCd5Wz1a1K5aeSGw&#10;U3vSDljEBH3RMBmtU1ZGGh9BT8CXNbMRUud0Rs6Ke+DVJkCZP3KQzabduY3dBqhOvBx4TBASB+dQ&#10;QBSZN9JLG/Vpk305bDQ7rwS98v7JYeGg9efgkOsQll5cjg8Ofoxntv4Bdy69H2M/vRMvbf4b9pFJ&#10;OjXUS9qa/sD2YRvp94wrSY0l0hH6Ho6Suzn+ETPE5AqVRUnqTRhB1cdHA34iTJK37OcBZVfW9o9Z&#10;Ddg3quBCl5uQV6chshtUR/Loa+BdSbmbX49EpzzJE7+riRAfv6cd3Pg7SpJiJK2TmKB9dHkeoxqJ&#10;HWYjNJ5H6jTiKg/3jqrY9V4veLPKAB//BHpR4LMweGLVqzi3qDqBrxZBiyxPF8+TxORs0CnmdwOZ&#10;2I3waGtJ76/4vBwZoVgeT15EoKO89RHx/dT7AYJgqIjSdl9LXHqsMg41L4fDPcqhYHp1RNI4enpu&#10;hTYn8RCl3QTWcOGtQHYFRHJYKclkk72ZYCjZXVCeI0YfhP1zeKW5bPQAPEG7EkPYJbDSBIU8UufC&#10;6fjL7vcx8Kvx6LN6JPquHIV+S0Zj/Or78PS3r+CTw3OwPnUrznpJ60nxPTQHimST6SMkTs//tBpE&#10;59CUh4qeKdBTS94EeprxkgHYBeBkNmGxHwcNRR2XjOYiO+z3HyH/64cof/ujaFprM8EglmAAjUau&#10;TqQlSEF2AK0HDcWxk02jLNUyLYKg8SuZDlUW/P7/AJ+KGEQd5Mxtgg1fdcTTX3TH7xeMxOw/D8HW&#10;QU1xrkNdpHZsivMdmiKxXXOktW5JoGiD5DZtkNKqFVJbtcTFNs35WTMDjKeb1yOINMSRFg2wt00T&#10;HOjdGcdHD8WF396NxNeeQ9K0vyHji2nw7VqJwm+WI2XtEgTPH2ZbKuwkBe6L36P09Gb4Mk/QqPN4&#10;Px0cvMgai3PgPvAjiskoS1YuReaC6Tj75jM48eQEHJ7UG7t7tcQuAvSBNo1xrG1jnOW1JpKdXiRb&#10;TWzbjOyuGZL5XhJlbVKb1rzmdgS/lsho2whnOzXGyU6Uu51b4Ns+dbHwiY7484yJeHjJE1iQ8iXW&#10;5i3HmxsfwoefdcL+RY3giK+J4EccjMjaFZ8p4PplwKd24nN9R8Cn45TsNv4286j2DE5vbGaGlfTA&#10;zTZ3TydIajsD+YPjG8M5uxFK+Hn+rHbI/mIM8r95Eb7Er0iwTtLutem9lI1iLTnMh7U/BgsBSX46&#10;4ZHAShl3fH4XvByUpYI0xEvKHnefwYa0TZh+cAb+9N3LmLLqfgz4YiT6rRiOAStGYNiScXjxu7/i&#10;gOu4AUmBHU/I9iHw8YmYvMn4IkA0iQ02weWaBHdpZcPyFKYWKiLoaO+NYvXjigQ49n9tDJ53C8mO&#10;9t6pwu6rLSbaIvO5yjjV8AaU1mmK/NpVcbpDORR9WNMQJWSTHOXzWBKncPGt7F6ViQ9VEMqvyNcV&#10;ECogDolgeaRKyfoKiFV89JJAFXsFvuXh214du9/qTambyHtH4FZlzDMjLih1Le7h+Jq3cGpuLV5k&#10;AyKuWJ1NTGB0umiqKlbKk5bwAngxIWVBMEn/eGJVvPRGeAWKvht5rFZu6HN28K/rIm30rbjYsDyZ&#10;xI0o+EstRI61MbPHmn0xEyFiiMWsVD5vIkEuwN/Wbkv2/ALFm/h7nQh8H/HK0zny0AC0LEd0T/WJ&#10;NpAaLJmM8M0DH2DA12PQN2E0em8cje4JI9AjYSR6Lh+GoUsn4MF1v8Nr37+NBae/wPdFO3AxcpGm&#10;YUEwSKPSFnpy7kVsxk0z8hmM5VMFfMrvofY3zmLDDvVPvkPJAcq0AFlgyWkEzq5E8dY/I/+zkSjS&#10;8qJpZHmzOKLNlgxV6ITAriFCU5vysTkC05uzg0Q7TYzxmQ5lgc/6hH458ElKaV1xztw2WPFVVzz0&#10;dVc8sGgQpr0xBFvGt8eJzmR5BLbk1gK9VqYI9BLb6lEsikDStgVBpgUutLcAmEKWlUSWdZYAdJLv&#10;HW5H5tW+Nb7t2Bo7yQoPDO6LC3eOxuEJI/D9uLE4+5dX4Fy/Ejh7BEjfh9DxDSjetQqhs/vIYs4C&#10;yUdRsmYxDv7+EewdNx5HJ0zC7qEDsblHS3zbtSH2d2nETsFzknmmmOtpjtS2ArU2SGvb2rynaxXo&#10;JfNaU1iHFIJ3eqs2BHECN9ngWQLkMX7v2Oge2P23B7Fkxd+waP9nuBA6h0wkYf6P7+P9BYPx42ft&#10;4ZvXFPikIYGviZWcs6uQjZeVupK0Ze+z7rFtIwN4RtaK9fG1mYlXIHQt42dVRh2xPs9ssv/ZjTno&#10;NeV7DQmIWnOtLQWaI31+XxSsfQrBU5+zfxykwV2kbRfQzrzGvghzNEn5rFlopzbFGAUolYhRQgS6&#10;UlKAYtpzZjgVPxbswaenvsAbu9/Dw+t/j9FLJmPQ0tEYsHYM+mxiv9g2DL02DMHg5aPwxt63cCZ4&#10;wYCrAVKCn2DP+PvYydQ3zJ7MVDmR8HK4XSPJ+G4j0yI2eKTwboT7zI3w762GyI7mwPaOwDftgZ3N&#10;EdlFwNvdDNjRGaEFHZE9uQ5S6laHq0ZruGvWR3rzG5D/ONXm0nY8ht/7sS2/1xL4jq+/68z32iO0&#10;ryk8x2vAk8LzkBx5vWSF8v0VkFWSbHn4vMQnlXorAltq4fu/EvhytdmQaqEeaoFPkFGOdTJ/GTsX&#10;IGlxaxpjff7I9UZjKwDZzqRIyt5A/V0JkTwicV4FIrJ8eFEfnfxxRF+H/9co8VO+Upf7tbvaxUbI&#10;fb0iTra9EWm16yOpQTWk31UdwU28GamN+X0CKS9WG4T4+WgmRZTxmed1esrBQ4obJKUNllDzl7RE&#10;yPs3XjkNgaOc9hcwM7i6foKSiuhsNsn8P45Mw8AlAr4J6Ll5HLpsGonOW4ei++ah6LdxJAasHInB&#10;X4/F2JV34+FNT+KNH9/CstQVOOE/RhaYSQAsYiPLdyXvOk/gY+N7yfyIeHopALTAZ0+tuUzNdSnf&#10;m4+jogFP/gqClH0FBxA+OQ+eDU8ib3Zf5E1vBcfsJmaGz8zgTW2JwCftyfTY6Wa2gmeWHOw2EFp+&#10;vyugd3W5uvP9TDETJfXIYJoh7bNuWLi0B+5Y0Q13LR2C9z8ejRX3dMfu7i1xnjI2i9I2xwBGc1wk&#10;eFwke0omIKZQPqokEWASCXCJHQkwnQR+TQiWjZDcgnKMrDCNYHmBDDGxVXu+1w5JzZvhVHPKy7bt&#10;8X2XLtg7ZhhOPX4fzr7wGI4+dy/2PjoGqa89jozXn8a5p+/GwUn9sbNzc8rWtgTUNjjeuhlOdGqJ&#10;452a4zwBNY0sLqdFK+Q2a4HsFs1wiYB2ie9dakNZS0lrCq89NVYEgq3b8nk7ZPI4Sfhj/J3iv/we&#10;4f3r4cw7hUJ3OsGjCEXhXGy7sAGfr3se+xYPRwnbIEJ2J0BzKoRkdiUOIDXsPhtmkkIrZaLtwxID&#10;PnvfFVtplxlqwkqz+34y/cD0ZhzY2OmniTVquWMDlMY3hY/vR6Y2IMjWQ+6MZshZMhKOAx+xj+2l&#10;UVHyB5xkWGR6Iadxs5gJOKkRsjmFGmng1YBsso4T7NzGkZOOM/6TWJe6Cu//8A6e3vRHTFr+AAYt&#10;mYD+y8di0Lqx6Ld+FLqvGYyumwaj2zfD0H3DYAxZPhrvHvgHUvh9sUghhIE99TExSkGfAT4/z3eJ&#10;ymcB3M4B8JRUJE6wj3qoDnPLI3fzNTjy6q9w8L6bcf6uqki6oyYu3l0FZ+++xZTUu29D2phqSG1X&#10;A4X1WsBbpRN8VdvweS2kdC6PzIkVkXJvBX63PJKn8NjJNZF2ew2cu7s8jjx1DY5PLYe8gwS54uvg&#10;ITGSxBUOaTI2wOduP4kSCZpzdVUCX1/481LYM1UT1sk8uwx8esr+uX85LpAZEIYJdrcgQC2uFRxm&#10;KjomdQlCKto6Dg6lh7+FYHgTWeDNfK88P7uBAHa9cVAimw29qz2yf1sV5xtWQV7djkit1win+t4E&#10;1xyOqhcIfvmUefwdwy4JrOEigmURaXIpjc15I5QlRo5Lxen4SggSnpd45WcMq7Ib5qhRWCnVwbYV&#10;x7kSTDsyG4O/ZAMnjEXvLRb4um4fhS7bRqDz+sHomTAcfRJGoe86yuAVozB8xSTcueYBvLTzVcw5&#10;ORs7Cr5BBk3AoUkUwppx6ip0g40ei2mS3DWSVyMur4GfmNUC2n7RpsCSRLajI7xkNlmb4Nv7D+TQ&#10;CFPm9kfWrPZwsJP54gh8U1uwc5D1kZ1pVtE5W0Gs6kRiGGUAL8YAL3e0f11MFpH4uiiaTXb2eVdM&#10;W9INE5b1xKRlI/HmnDuw+NnhWD2gLfaRSWWQHWUTWMSaJHlT2zQlkDQ1j2mGDbYkm6KkbN8E59s3&#10;IBDWR0abhshq2YjN3Bi5BLpLzRohszkBib+T0ZpMktL4HEH0DMHsGL97sBXZmyYZKJUPtK2JUz0o&#10;W7s1xYF29XCsQz3+diMCWlP+pvx0jZDG67ooJifJ2rIZcls0R0GzZqZktWqGdP52BstVgMcioE5u&#10;K+lOKUzAzmzVHBd4jQe6tUfGm8/R7uRjLCGweBFxucmS/Mj2piMrezOytjyN/Bkd4Zpq1xq75mh1&#10;REUy81oGvLQ88V8B35VVO7VN0Rpqb1wLglorgh4HbbJ6JY/VZFPJzJpQALJjRgc4ZnVHzjxNLD6C&#10;4Nn5iDhP0JAJdLRpue0UX2f2zzD+ZSkRvs/R3kMg0jSQl/aped18XMI+qpfPTs7FX7//C+5f8yBG&#10;L5+AQSvHoc+asei+dhTVzxj03jAKvdaPYB8Yie4bh6PrxqHou5F9YOk4/GP/x0iNZBL4eGIO6gJZ&#10;ec/tRKC6mHx8vI5QIoFvGrzOXgS+CpSWcokRgHJvQehoVeTNqYBDd/wKP3Qsh4PNbsCpJhVwpsmt&#10;ONfoNiTXr4SU+lWQXqcOHHXbwFm1PTzV2sNVi21cnyywQWXypapIblDdMMILPP5o62uxr185nHr6&#10;N8hbToaZXA0hF5Wh5zojcaU8w0WaRKFSJfMME4yLllXG/g/GkDRlqSKmD8f+WDXN6lrgy9q1FGfi&#10;CHwX6xPQyhtAUniJBb4biOo3kIH9Ch7tmM6KBrNvQ/gCtfhRavKDpKXU7TjG5ycIeCdIVfcOQGhW&#10;F2QProzsOjVYSY7Q9erheLtrUPgSJfU3pK/67qnaLHx9kt87Slp7lIB4sgXCF2shnHOr0fnK9+Up&#10;qkKEf4yXS/pPSFIGCgNIGo0IPBr51DiFJPrxJxZizPIpGMgG7ruZoMfSZes4dBb72zAOPTeMRR8a&#10;QZ9NY0jzR6PPej5fNQb9KAHGrLwdv9v+HP5xYCoSMrdy9LyIXAoHOXw1J2zDBUT1+KgAabFCrfvl&#10;NZg9K2ioUsde2o4SPppggogc/flQrJp2vi/Z+Q9kf3kfcuN7onR6IwIeKf6MyohMly+otkkxr13c&#10;xBzEIizwxUDPSuCfA7uriySZfqsxzi7qgrgveuLOJYPw23UPYtGud3Fy2zQkffAnnB49DElkaVnN&#10;2xAwWhopeYlgcamlWJ/kJRkdXwsEk9o3puRsQInZgCDVANkEuByCkIDoEoFNQKSJhtPt6+Jsh7q4&#10;2FG/14YARhAi67rUsgWZZTOysIaGMV7k+RIJcEltCXqtqA6aNUUuj7nEY9Nb8rwsKbyOlFaNCWpk&#10;l/xuWisxwJZIbU/mSaltANkwVCuFVdJ4nGRvUjuCaJvGOE+Jfnb0IDjmvgNcOgIlXA1rxrKUHUJu&#10;WtoTfAcQ3PUSHPN6oJjsTqzMTZmqrChySRg3BOWu7q0FPsrVy8AXXZYo0IvXTnjV7GeUvRrQtKet&#10;dsnzayDjZ+4ZFVEa1xA5s/oiZ+mjcBz8hObxLdWF2IniFTl00sS0eiZg7IrDqp9gGHTRvnxw0f60&#10;j1wOXDgTSMHm7B34+EA8ntz4IsZ9fQ+GEMQGruGgTkDrvnEEOlHSdmIf6L5lNHrI9UPG13PjWPaD&#10;cejN5wPXjsXIJRMRd3wusqh2FOdqpIwkTRng01AeYU9QEtKw/z14Hd2oxMoTaK6xkwxaNZFF8nKm&#10;FoKrGuLS05VxvNv1ON+4Avt+TbgbtIa3WguU1myGvDrNUViXpVZTFFTnIFCjBVx12iKbn+XWbgFH&#10;7VbIr14HF1vchBNjyyHr/Zspn4kVSQ2oOGvBX0RiJJXIoklVaJtKnj/o4nUUVkTe5xWw6eV+HOOy&#10;o8AXZUYsFvjE+/jnv7gbiQv7I3SaWrykMkHvRoQ12+qQ1LUzutoSLkQW5ku5Fikrf4N9r1yLw4/c&#10;iov334bUOyri0u0VkH7/rTj5SAWce6AGkkdW54hbFUW1SO9rNERunVpkfzcivV8lZEypiLTf3oyk&#10;3/K3HrweaQ/eipTfVkLiQxVw/Imbcerj61B04HoEc3kdJTxnQQWyybt54TQQjm+aTJCBCFrMRIMJ&#10;RZEJl2LR2S8xee3dBD6yvk3jCG5kfgnjWSaxsSez8SfyvfFkfZTDBD4zCm7hqEgw7KHvrJ6Ikcvu&#10;xH2rn8CrO9/BlylrsN93khwwh2bhhpvMTjNp2mA5EqDIVWyZwJD/aRZMu1Zp1YcJgqa5aHTWeKMY&#10;QSNhik4jfGYFCtb+HpnzeqHQZNiohsjsaiaGrPQTgp5m+2bKX2SBLBbdrzXB1qdkJ0gsyNn3bGFH&#10;NO/bjqkMHhcXdMCiRb3x9vansCZ3A9IDibyOJA4y3yDtdw/ipPHvEWQIOGkEjnQCWRqBTnI3iTI2&#10;Ve+LURnp24SfNUE6AUXHCBBTCT6pxv8nX6AmTRrgQkcWAqVA6YJKe/6+fpvszbA0gpcA8YKYGcEv&#10;nefIbd4KmQI8Pk+lfE0h4F4kiJnJFRWCsvyPSfxOcgey0PZihbrGK8Bnr5WF3002YN0Upzo0xaG+&#10;7XH86XtwaeuX8Hu1fQF7gJvGHwgi7M2G5/wKeMiSfHM6sC2awTGnOYGsptnwSHv9+uI02aGd1ez2&#10;jjZIXKFJmp3XYESWx+MFeq7ZBL9Zmg3Wah4yxLjacMZJ4jY1m9AXEjSz53ZB4fpnEUzcxBFSO8MJ&#10;ysjsaFeRgILCxa5saJV2v/NT4SgQxWUErRcnfdn4OmkbXt31Ee5PeAYjV9yHAcsno9eqcehGMOtE&#10;Gdth80AO9sPRffNo9Nxkgc7a/UT0XT+JZQr6swxaORHjv7wDC09/ScXk4qAdldC0ZxOeJKbH22Un&#10;QjmIhzlI+F4lEWlLeXkj8YIKsPgG4xYLeanSSm+y8brftEDB27WRMvZGJDa7kXhVF/4aZHfV2qCA&#10;4JbdoB6yGtUyM7vO6i3hrNUKBXWaIrseB976tZHW/GZk3XkLij+tiMjZKpRzFXmbtB83yVA+AZcK&#10;UaCr1V2aQY5oz25NtOZQLsdXxOHZT5n+qakN1URXL9DTYznWy/wFso7hwPRe8B5pgEgB2ZyHElOT&#10;C65fGeAx8TmO62DSvmRUgnt3LaT+4zbsHfkr7G9VDhfq3Yy8GtWQXqsSjjS7HoeblMfZJpWQ3bg2&#10;iuo2QnHNJnDWa4z8ujVYsZpIrlcFiY0rI7FBJSTVqURqW550+Nc40Kkczv7uNyj6uhJ8Z3kdxeXJ&#10;/LUUpQKvQVmYN/LiSV/D2lvXRthpZBKg01I4HpVgycVlmJxwL3qsHoEeAjXK2n5kdf3Ws+ETJhD4&#10;xtMAxqGvgI+fifV15ejYZfMYdNvKzzZPQv91kzGIhjR82R24Y/Vv8ew3f8bss4uw33sS6TS93Igy&#10;hrgpdQV+NFR2IIEeh2TzWjnPlOFWsW1aMG5ki5gp/yk3INxpJt+f68h0ZK68G2lzOiN/VmO4KIcC&#10;ZBYBrQU2qz4EZupYAjqxBj4X+1OH4+sY8Cnw+UqWZ22IRAailQezGiFlTmvsXD0Be1K+MD5QSRZo&#10;HXLSSST+6Xc40LUNEglamuiwM7sEJkpVPWqyQz4zAyYGsCQnY5IyVgQw/D5/I7ldEzI4McNGpiRK&#10;HhN4znfQ5IidiBA4CaQ0cXKhnVifwK4VWWcrskKen5/puIs8XyKPucjPkzSLKxbHkszXKXxtGGr0&#10;t2IlBnypZqKmFevVHGc6NMSxLk1x7PbhyF/9KYGOwMd2MUvtgg4E8k8iNeE15M7uZVZNeClTndpF&#10;jfdWjM83qxrfk+uhKUFPe4pY1m0z4eh4dmjTDrrvYopsB31n1m3wza4B39wGKOIgljOrPbIW9Ebm&#10;kgko/fEtMhctNcuh+VobUWSCbNiqCYEfB1TakKIOigg46Wy9g64T+OzMcryw7S3cu+ZJjFx5J/qs&#10;oHJZMxp9N03gAD6ezG4cemyhtCXLk7LpmyC/Hu2dg7qe908gI1w7ga8JggTCASvHYMJXd2DRmSVm&#10;YFdkkQ3tEmQYC5bCtohB9YPITo71z8JV2phmJNDTRKYmQX8Fn58kxYSnUa1lUREeawLfwprIfKA8&#10;EtsIIxrBXa01SquT/dergawmlQl2HBRua8T3GqOgfgOCZE0c7XsN8v54G7C2uVWhpeWpNMvBTUzy&#10;U9pG8gmucovxvCb218nHIr1HfMqiTF7QGCWHV+iCCdq8n+x7unwRWQN8Nhg3An/uOez9pC98++sj&#10;XFCJ7I5S10WgU0ydoZQKErwevkI+F+IWkL4fY0edS1Z330240PJm5FZvBEfN5qwQkZyVyaxbCzl1&#10;ahLp65DSUj4I1au3Iftrg0JS2bw6pLN1WvOYprjQoCLS+1eA4681EPyuJkcMBVNXtecyoTHlSW8n&#10;sUHW8GoJGqFSgonAhS1EozFMlkajWKV1WRtx3/bH0HPNUBrACI54w0ntRxi/Xp8NNBLS/N6G6XEk&#10;3Egj2TQe3WgghvFRDvfaTAPaOIHHTqLBEARXjMLQpWNxBxnB09v+jBmnFmKnYz8uhtNpKCW8mfI1&#10;CvhskfTVkKnnSgapWTEZtGahzbwc77nZnlEjvO8SAmlbUfTdG0j/fCKyZ7SHcum5pym+T51LKecV&#10;UBvNsDKdnSxO0ldAqM4moLPSS0kLYsvVYoAohpI+k2Cx7WF4vQd4TnV4Nr02qE1KQuLbf8GOHh1w&#10;goxK8lAzoSlR8BOA2OcWUAwgGtC7AjT6TjKZWBof0wVgBMIUAqF8fMksSfxdlYs8RsfqNzUZYX6b&#10;3xeQqaS3aomc5i2vMD6WJJ7PhKgQ5AzQ8fcNsyPgpZL16bGsxFWJXWtK69Y8H2U25e6FtnUJro1w&#10;YeRA5M36EOH8i7Qh8XDKNg5i4cytuPTl3ZS4TU3WZS9lrmO2NqJqjJCSppo9mKN+OzP41GB7iM3p&#10;HgsQ7X1X+IsyqSguTwOUf2YVwwJLCXq5M9shd/EoFGx8Bv7Erwl452kXBcQ4DuDyWdOAbVSA7Fjj&#10;J22FNqIVFsnBDPzgOoRZ5z6j/b2AO9bdg8HLhqLnsn7ouX4Q7ZV2vnE4+lC19N48ls/HcOAej6FU&#10;LoMIcAPWaZAnMLIPmLJhOPqpL2wcSTsfSoUzEnet/y2Wpa4jvHLQFjpoxk4uHD6JRS1Y5pTHC9wC&#10;t/NhOIpqGUJklpgWkSCV/pqAeBO8BEPtyW3y5Cmk7WJDhBPao+CJushuWY8Y0AquKi1RVKcu8upX&#10;o6xtBE+V5nBJ5targ6SelZH/QW2E9xP00ppSutak8tRcQDm43OXgVOyvU9ikRRQ2TlAxxyDwhYvJ&#10;Ask201cPQCjnsLligbaZB+B/lvFFCHwa/fnnzUvG9rd6wbNDa++qwOssb5aCKHmoXULGipTciCAr&#10;6HP8msjL5+5KZH/VEN5cA3l/qozz3SsY52RhXRpF7SbwUr87atVHKYGwtF4TFFVtDVfl7vBW6Qp3&#10;jY4orNMCGfXr4VybSjg/4SY4p9UADjVEJK86b9ptCCmQsYAjChlnuOQWeAoHUwks5NUmEkScZgLB&#10;awxGfhDhn5y+Tuwo2Iknv3kGA8j4+nLk60bg66EGZ2P3lz+PI56i9nuydNk8nnJgPLoS8LpTDsho&#10;5AeR9O25iQyQ3xnA9watVwjAePRfNRFDV9yJR7/9E6aenIPdJXuRFkyjuShrM0dpOaIFfLzbEdK8&#10;kI9SgcwiHGChBA5QwmhHMw8P8Qiz1TJ+dsDsw/Ad/QKF636HvIU9UED25yVzCBL0/Ap8ZidTpmWP&#10;iSfTkic74WFBLso0TCfUKhCBnwVNdeJszRhuepQs8zgNmtck/7QMu7AEjhWf48jEEThOtpZEFheL&#10;5UshW4qBky2Sqlau/rQIaARmGfzcTjZIEtsiUBRYWtbYEhk6Llr0+4YBsuh1dnPrB4wBn35bnxuG&#10;J6CLvlY4i/x8aXyUPNf3y16PKWJ8lMUXCHjnCXxnWzXEyR7dkP33VxBJ3U+pdg7u4n0I5W7mAP4h&#10;HAsHwDuVA0tcDd7DunDOIlOJa4IQBxqfCUIWm7b+VgWbBwh+ClORX89sPKUsKrzXyoitnc8kj5Ut&#10;u3Qa731cb+R/eT9cP36CSOZ2+ZXYIYtpIna5Hvy0HZ+W7UlWCnPkw/MgI5KDfc5jmH3mCzy+6QWM&#10;Wn4PZekE9F47CD0SeqH39gHovrUf7XsAem4dht6bRqB3goBtlJm9HUKW338dj+dg31Mgt0nHDEHv&#10;jcPMa6OGaOua/Lhv8++xNnsre49W47Az0T7M8jbzT8An/57WgOTQaBPgdtwNZ1EV9lOyPYKc/PCh&#10;EsX6KviYbE99l0TJ7bqGmMF+ndgLxe82xdmWlZBfowlcJD8lNYkPwgmSIfdtLVFSuzHS692G1AHl&#10;EVzbFshsRZzVag7igULoHNea2F+3wM9to0ciJQpuVl4Aga/cYuXhOVMfZ5aNIm5dNOgmsIsiXvQh&#10;jHKxwD5fYRa2vNkHJRtvI328jRWogADBxqy5c2i62FJLFCr31q8JjNfC5fk1Al4ifgErdqAJCqbW&#10;wrlx1yK15fUoqlkNnmrN4CaKF9eri9z6tUhpKXdZSd9tbeEh6mfUroqzXW9C5tNVEFzXkAykKpmI&#10;Zol40zRbbJIVWuAT8LqLOyLkfY9XfoqXrgBNMjwOT2YSgZXS5IJkwdHSI3iR0nSoZrQIXl03jyao&#10;ccTjqNeflL9PgpW6ArouW8eg05bRBL/R6MZjdFxPyt6eG0Ya319vAR/Bsj9lQi9K4240oi4aLfk7&#10;Y1bficfW/R7TD0zH3sIfkB3KMAAY1AYu0Rm4MIEmKPCTfOGoo1lhM5qLDfK1GV3NUiN2AFc6B5Jt&#10;KP3hdWR/PRZ58W3gYufzz9TStwYoUbyX5C8ZhJJTWlZH4DOSS5uaS2bZ2UUBn4KjJdcKKNGKNjzI&#10;9ttLMPbBy0tzGeN2w5PwNQ6NHYrjZF0pZGtpBJ7UVm0JMG0JKAI6yV0BjMJdBD7/DH4CqvRWzZFB&#10;YDNgRvAT4Klc+VxF4ScER/Pcvm9/Q+yyOdkefyP6fgz4VGIsT7+r1/pMx5jjeF59N3ZsrOiYVJ4/&#10;sWMTnOnUyKzXPdG9C/Jf+T1waiUcFz7D6S1/QNLSKcj9dADvc0szCaHYR7ML3Cz575SOSqstrOvA&#10;7n8SdSuYe6yZ3doEPC01JLsm+Hm06buKfmNGWxTMHYHSdS8gcnY15Voqe14pgiy+sCboNEiyuF2U&#10;3wrI95Fx+ZAZKsB+xzHEn/oMjyU8j3GrHsDgNXegL9mbbLe31MvmIQSywVQrgw3j67N5lJmd7Z8w&#10;nPY6jI8WAAVsPWjTKr0Jdn0MMyQIbtXEBwf6hCnos/p2PP79n/Ft6W7CXilBWDLbLnVzSZ2wV2mS&#10;zgJfFu16FcnPJHiKK8IsGzP9lGBF1qW1/ZofUBCz+rAWPWjPHBxvj9yXa+Bcy1tRUK8xHPVao7h2&#10;MyrElpS+beGm9C1sWA9JjW5BUrfr4J3XiGDZEqSAxKPK/G3igaJJnHLBXUfGqcUSCrP7FbQ9huR1&#10;WHv7EDvcR+rj6OKxBOIUA3zGNWkgTyorCnzsAwYJ4ffi5OJHkL30Fl40gYhsLlSiihHYDPBp/S2B&#10;Tz4+BS4TAEOO64y2jrhuRSSnLnC0JfyftkTBHdWR2qA8wY+ITimbR8aX0agaMhoQ/IjqzurNCIKU&#10;H51vQuGrtYEdbYjujfm7t/Ccv0JQup3nQ7FuoKbKqeGJ6K6S5pTgr/DGHxLkke2xUQh6WnEh5qTw&#10;EoWSnOWI+tc976Lf8nFkbePQeetodCHz60XD6Efw0gjYi0bRc9NIlhEEOjJCPu++aRSlrt6nkUga&#10;8Nj+fBzI0bM/5YJksthgt838ngyN7w/mCDx22V0EwGcx6+QCMsA9uBS6RPh1kdl5eG0COMpc+XB4&#10;jUoFrvWoNj80x3ayVMUFyr8jR7ZJg1+4F/5zi5Gb8BTSZw9C3rR2ZHvaXU3bLLIQ1CzoRYHvcon5&#10;/BT6QqkVxw7J58X8bgGlevDClzxRBu+dVnGWcvA+j+J5/8CRwb1xVqyslUJJCCKtKBMJfAIQ48PT&#10;YxlQMeAXBcJY4HNaDLCix0iiyicX+14MqMoWe6xAy4LXz5XY52VLWeCLlSvXZosmS1Qutm+Gs52a&#10;4GyHZjjVqTnSHxiE4NLnkJfwCE7P74X06S1QPK0p/Ca4mGyNcvZyjkPeUz/fM7va8b3S+BoomVML&#10;pbO1NWYTMsMmfJ+DEEHOzLRrEsQwc97vGR2Q98VkOHa9y877LQeZJA58miSwLg8tOQua10H42e5O&#10;DphZkSzsdh1A3LF5+P3GP2LKSgLesknov2aicbv03DCetio7lK+OykVhKeuHoydBTvYs+7ZSVqxu&#10;MNndcAN8mtyTypHt9+WA3iNhCG14KLpywO++aSKl7hQ8u/M1HPIdoUUqzZibA7K2ZNVUhriepugE&#10;fLTPyCUC42L4iofDV1Te9E2Rk0jJzQQ8sjBlWmfRclPF5QaEF/l1Ed7aFBl334xLTaqiiMCX16AR&#10;8aA2sprURw5VX3aNqihoUAOZTWoiuWV5pD3H3zvajN+twb7/G3i9WtqqPAEEv6KbiRFKWio5fS3H&#10;b+UMVcwvz1t6M5y7auPYgsnEJy12sO4DgZ78upbmUeoKAQ0M8i95y1tInntz9GRaKlKRdJEXbtLO&#10;XE86KbTlyQmEKFKFBXq/4bEEKy1JySZ4HegK319aIqldeYJ1IxTWboHcuo1wiZW61KgWnzdEIalu&#10;Ol+nTK5EmdyBHZCjLVFdmxtFCqjVleKGv2lTU/Gm8nxKkuAspswreZZ12MVL13pEVkNT75r39wg9&#10;BHwBJJGO/+1QHHovsZMZXcnsuhGoenA07M2Gl7+vp6H9QzFw/WCOkINpEENpIDQKsT0Bn8JcCHT9&#10;TImyRYHherLA9WKDHD0pj7sR/PpsmIK+q27HyJX34bcJz2Lq4XjsKznAsTGLV1lCgFYMoFgfbz3l&#10;r0Z6jZ5ihjJ6v0yKl6/4LG2DaPLR+dIQytxF9jcN2Z/fgUKyhwAZH6ZXJfhpL13N8Mqxbn19V8Jd&#10;rhR1RBcfHWQx2bM7onDT7xFOW8m228W22gH3+pk4fO8QHO0osCBba9WM4Kc1u2J1krsEMPn++Hg1&#10;8F0pMeC5Spr+TPnp98yxl1lhWVCzgKfHsu+XLT8Fvp/7bQvGbczkx/m2jQnC9XC+TWVkjCVovdUT&#10;+fE9UBDfmvdJISdK1S8mLakqyWpZnZm1FeMWIJLZOWZXQ/Gc2mbHPcfMZry3muVtwbZoalwRnun1&#10;4fi4OYpm9Ufp2qcROP817fIUu5vmYYs58FFG0g6U4izsYYek6SrNagbysSdwBLPOzcdj3z2D8evu&#10;xPAV4zFk1Tj0XzseAzbSvrZMIUjR3qhgehPINFnXl3bYax2BjwDYnXbbTapFYSubh3EAH0ZGqNg9&#10;gZ4iGuTeEfMj09syjMcNQZdNksxD0P+r0Xht11tIDCXyaii5fZLghDsihnK8aJJOWsowvvB5Atsn&#10;8Bb1JKjdHAU+khMCn8murDW5BL4gi5iYFh8goyHvXS0k9rgGebVqk/w0wMWmVXCm663InFQXmeNr&#10;4myrXyOtAdlgg2bIa0KGPoEyeXs9DhpVze/5g/o94Q4lbe6NCOWVN64wKUElPHb5eAyBD0W3wrW9&#10;Lg5On0RQvBQFN/YrA3plgM/MdhhEBM5v+gTH3yOAZdSDn5o6wooJ1ExKacXNKKhYAYKklSZbAtme&#10;LsqjimqJmtJJH2TDP1MP55rdSErbAEW1mqCwjoIT6xpkL67VirS2HTJqVcexgeXgXlsLkVztqUGE&#10;z+dv5xL4yPoEdiZTs3wIZrqa5ymuxZHmfiLERl5tkamMMSQ/wUSrKzhKKSA1i0Y2/8wy3LfmKYxb&#10;/QAGLJuAgWvGYcBaghkNpIcxDoIggW/A+oEYyMbvt2EYAYyAphGSRXJXI2jv6KNG1D7rCH5ifwkc&#10;cQmm8gN2Y+lCg+y+cQLBcTKGrb8TY1feg99t/gMWJ3+Nw97jNOt8GhAlsAAvEL1mjvSaWIrlRFOG&#10;GbMOUr2BzaNlc2FfIet+FsEzS1Cw6gnkz+kD58wWZBTy51m/nvHlkd3J2R6YocJ7ScALGiCsB21K&#10;IwaoPS9y5vZEwep74d31ArwbnkPGG6NweFAjnG/dwPjnUhT/puBjAzzWx5ekGDlNWPwMANkSA5uf&#10;+8yWsgAXe172vbLHlX393xb7O6pPa5N0IUmzwm3qIrX9rXDeznvzhvZPacn7Q1CbSob8CYtmySVf&#10;JVn5aMKHjC/VAqL15dmM1taXStnLe++a2Yj3WFsStEBBXEfkzx8D15Y3EE7eQrtMI1w44GS7a1WP&#10;9nTWxu0m9pPWS82Co87zWJS8Bk/ueA3DV91FoBtNUCNrI6BpAqLfRgEdmd6mCeixZQIBi3a3QexN&#10;4KdoBeuS6UHQ67plDJUNHznIm5g9M4BrQk/xeyPRmXbfRRJXymbVCPRfMZy2Og4PLHsYCw5/hqxQ&#10;JmFO4Ez5TRtV8HSQUspsRMViYvgie9nnaT/FLQks2mRIq7uURUlqTUlBJXUpP70kQx4yMq3PPdII&#10;OS9Vop1dj8xaNZHYuDzODrsZhW80RmRtTyrnjrhEhnemx68IflSGdWvjRL/rUbqAA/3FhsQhylzP&#10;b+yePWYDMy1j5flKy/MabiDToxoUOIqk5VZD3vI6+ObtMcSnbHOfzX8EOS27MxyPz0nl7HyN/pK/&#10;WYjj71B6XmhEKkkGVnQDNbp1HmrGxqSSd5H1lSiwWGivFDS/Nvrarwjqogrwba6B1DGVkVK3Gjz1&#10;WsFZtxVyajdFev06SKtbFSV8HqzZBSV1muNkp2tROI1geZHIXkp2WcjzFP/KxAqGvL9mRZUgQSBr&#10;Waa/tAK8pSNJxZfw4nPZKF6Chqb7OR6ZirEelJVaznPBcwEbMzZh9vF5eHHby7hnxQMYuZS0ngDY&#10;hSyuM8FMDt6eGwZHi9YsjjDA15ejqnyDYnXyp1gQVCygfCyT+B6NkEbVdeMwGhjlxBb5XCif19PA&#10;1vA5jXfAyrGYuPo+vLj9r1iRuBqnnacpfyUeBHAENc2Y0bAEcGYNJA1L0+6SvHYWiocSDGlNZA2p&#10;iJD9Fe/8AKmLJiGLMspFOeWKk6ytg8CsWgjPqslSAyEthhfwxdWB0qQ7xFrYmYMER9eMJsiZ1RbZ&#10;C7qicE5PFP6lAzJG1MeltnVNfJ0mN5LaadWFneSQP86CSFOW2IRF7PnPgY1lajHWZpjbVZ9rsiNW&#10;rhxvGd5/BtD/VPSbsWJmk3keBVBfaNcW59o0RGIn2s+DdYG37SoKu68vwY3gpdlaZWNRVhaTG9H4&#10;UcmmBW5KFGruo5XDWskRnFUBnjk3wzGnMgrjmyJ3Rj9K2/vhOzgTKNjDdstk2zrMGtpgwPpylfxC&#10;K4EcKMTFyDmsylyLl3a8iQmrH8LAtbejx1rZEMGMtteLMrUHWVkPsbNNIw3T6y7w20j7Wz+ZwKiQ&#10;q/HG9ywQ7KWJOYKifNTdaMddE2jPBLr+myR9KXu3DOYgPQQd1w5FX7LJO9Y8Qtv8C2YemonN6VuR&#10;4k8XRPPq3LQ/uWBonxqHZYfqW+ZJEZ9vJg7cD08R7U3hbSJFivN1anKDMlSxdEpSogTCCmnJb4TA&#10;5rpIvv96nG51PZJbVELu3beZwQX72pJkyc3VHOHdJEVvVcCl4TfgfIubcLzLNSh4pRbwY3sgqzZB&#10;7kazgEJ4ZNJc8bXPIfCjIiTwBbRRkaMCj62PpPk1cHjuk+xq6m/8M3Uw/1mkY134K6qd/cyd+CPO&#10;T+uN0IFGBL3bTKX8oqtOIqzJp0UwIrKjqKIBPq3pjTgpjd1ihzxpZi3kzKyIE+0rUMM3Q2n9JrhE&#10;AExpVxnpw2shbWBVZLasgoJqDVBclVKnZVWkPEBJvbMVb1BNVoYVYsWCbqWf0bpdMkDe1IgkL5mn&#10;khm4S7oTFGlcFLSBSAlc0dFUk+4mVIPP7eZD2mooF3mRVJz2HMXKiyvx5u738ODmZzF07T3ovmo8&#10;eqwbhx5G+mpa37K6HpIOCXzNUdL4TQR+5vkEyubJLFMIkhP5HTHDoQTIwWSLgzCQ3xtM4Ostn8sG&#10;sUkC6KrRGLXsdty/9GG8/d072JK2Dcm+DJqXl+qco6hi/gR+AkLWQ+Et8qiIkCvpI5Td2EgNvXbx&#10;fp+G+/RXyF/zOPLiu6F4RkvjY/LOqW9mFT1x1eGnDDYZX9SxpzdGqWID+ZlP603ZYSXjishevDOb&#10;I/h6a+SOrYPUdtWR0UrByJKfFpgERpqAEBhpcsNKVoKKwOsq4LPH6LtXJKhmhqNhMNHPrwY1e6yO&#10;0fHm2KuOK1P4mZXesfeiv1umxH43BnrmNeVtSttGvNbWuNCmLU7x9akeVeB6uhnwAdlKXANoJYVA&#10;zqOJDIKc8hcayUt565nRlPeMx8QpVMUyP7+SSXzSiKBZHeE5FeCaVx5582oif1E/uNe/jOCJZYi4&#10;T7HF8tlibqNAwh7qErf80HqnFMnhRGws2IA3jr2FiQl3Y8AqDrJrCHSSomRyA9dNJAiOo81xwBXo&#10;bRlKlkcpS3vqqfhTDr69108yA7DWoisurw+LlqP1oARWaFZPlj60134cgPuuIdCtHYT+awZh2JpR&#10;eGD7E/jb/o+wImUzTjjOIS9YQHt0k3162JcEy5rMkAVKlUSBQX8GBbNpp1/A5RwKt8EH9n8zoUCg&#10;I1lR1IeZ4S0lceH7obxKQEpL5C6oim+HlcP+vtei5Ln6iKxoCZxuzGNrweu8lQAmgKxJZtgAofn1&#10;kPVweezuWQ5Hb78ewbUExnTaKtmdJlO9LMIkr+tauF23ICApragTXoO/lOe7SAXzUU1k/zCfF606&#10;8MEA32XYM8/J+OxrHkJ5mY1j08bDt7s5CRWBjRLT577BRGcrC4LJu6dJh6Kb+Ki8W9qEiK+FtPn1&#10;ET7SBBkv3YqzzSogu15tUtobkNj3BpS+TBa5ojsC81oj/e5rkNT+OtLZKkhuWg2ne96E4OcdeYM4&#10;mrqI4kT1sJiefAbyHRg6zRvKmxkgEDsLWhH1lazgKBunGF42iGF7ouIcpUzGFM2oaqOZcGkUAEs5&#10;VnGURRq2F+xE3Il5ePrbP2PimgcxcDll8OrxNJLx6Cu/CUFO8qCnCo1JM7+KelfQc7eEiaYoAr4P&#10;5UI/Mr6BG4ZiUMJQDF470gJfAg2Whtp7u0btUZTR4zB89QSM+Goc7l35KD4+Ng/fF+0zQdCSOgFJ&#10;CYKfyS0oAIwanfwpWpkSZN08bDjNWoPgB18ywqkJKNr0IrLnj0ThzPYEssYoiZeznZ03rho7NTvm&#10;dNuJHbNYCHx+wwKV9UXbFlbj8wbAW+1QcCeZUOfqBBBNbAjgLFuyzM2CjcDDlljcnGVysTAVC3ox&#10;sLPFglVZwLpSNFssKR0rP39c9Df+qeg7V4Pf5e+UPY7XJlBNb93WrPc92bYOTg6oCs9LHYBpHVl/&#10;LT9T7jsxOg4aZMd2iwAVha3Y2VzDCHkfxZ790xshpKQD0+qRbddDdjwHh88HwbXrDTKXnWybS2w9&#10;BaIQPkTbaYbyamjHvwLkYZ/jB0w7OhX3rH0IQ1ZNMD5juVfkP+4jmxJYEfj6rbchKL2kSFQkTQl8&#10;Kt01+cZBVxMcffQ9+fk40GqyTXK3B3+n78bJGLhmEoasmIBhS8djyoo78Mzmp/Hxvn/g+7zvcQlZ&#10;KCHYacrCJNygtcUCViTCRRu0IsqA3VXAx/oF4wh83eCl6hPwmT2zqcaUSSmkKBACkfz+YeXNy78N&#10;weO1cfKD6/DtQ+Vw6SPK3l1kcEnNTHyfgpEd3nJmF8aA1unnVQfONUNgfSNceO0mfPsAv/MZSVZK&#10;HZ7jFiNp5VJTPlCPJjQImn4RMeKUsMnn4O+fa4lDr1F17qUq1J+uX8UAX7QyfGonN/hnvA6uUvzw&#10;/p3IXd+QF6FkAb+Cx6MTCYAUz0ecJPiYXZUofzWD4+N7JmI6vQm86xvj9J2/xsnm1+JCyxuQccet&#10;cM1mBzukQEQifFJT0t46yPzj9TjT/1c42uoanO5yA9x/1zrdlgTRW+H2y0GqeEHl4rqOFZakVuWu&#10;NcDnKqQhOp5hHXaxLsqiollRAQe1BCtn2oqtqTTyWuOo1D1ePleqHe0YoVE3P5yF447D+Prs1/jr&#10;jr/jgXVPYPiyyei/cgwGErz6y8ci34mAj/KhG4FPAGhK1P8nX2E/Gm0/Al3/dQqO5vs01m401C6U&#10;KR03DEEXBU5rNpkGKz9LvzVjMWzlFDy86feYf+FzHPeeIhwrb7SulQ0g956un8XuFmch0Mf3TTS9&#10;8REVEtQzgNwD8O6ZifwvJyNzVkfkxbVhB25OqSbg42hMVqL0VurYmqEMTa9nUiCpQ7u0gQ3ZDj7u&#10;hKKHWuBc15oEB0rY1q3NTKwSFcQmJPR4BdAIOgItFrE6W65MMFhWGAWhn5QYYF55zwJUMsuV98p+&#10;/i+KjjffKfu9MtcXA1NlZ2nZDpdMlpaGONehOs6P4D15rRMicZ14HxqR/damVK3Be6SwH4GdgE7y&#10;VoxYM+J81GsdS1nsnlGTr8miP27H+90P+cseh+fQZ1Q/R2l6pWwrpc6XrGVjKWyJ7xQQCI8FzmLx&#10;ha842L6IMcvv5GA7HoM3UaoKwNYNow2NNPah2NJum5RUYzxtbYwBPIWgyN3SSymkWLptYeHA2oM2&#10;1ocDb5+NlMObB6ML2aF8e70Vv7dqIkYsm4S71z+Ml3e8hi9Pf4nTjpMoDOVzEFXuSQJzUK4VxRVw&#10;iGXf0T/ZnM0+JF8YP5Hcld3JNg1wpCIQeBdOZxsCjjYOuwZ2Gwq5wyh3CXyabNAuamGyMi0tcx27&#10;CYmLyiFvOZXh+dokjTURKbzVrKlVMLLmB8xSWOXzzKfKk5rMa4jg4Tq4+PVvkJxAUE0j8VGwMs+n&#10;JMma6BTD9BN8xQSDBN+g3G4l1RA62hRnP+kKR+L3vF5edjRw2f5PFbFPy6mv6S3NKmpd1aW1nyB7&#10;SRNqZe1w/mu4CXzaIFzZFwwDE+hJw7sIippJkcMxX5mWW6JwTh1sG1IOPwwqh/RnKiG4kpT2YlOC&#10;FzsiKxoupSTObojIvkYomn4rztxeDge6lEPiPbxZ26nzC2mAruvgF7prOYpCaBxkm3JiFis48Tp4&#10;iqoT+G6nYa1gPbJMaIh8fdoY3O6bwdFKAcRsYBPXx1bz8D3VTyEvWpup/R0CNFTltEjzn8eGlPV4&#10;68CHuH/r7zBk+Vj0XzoUQ1aPwoB1VoL02Cgfivx+BC8aa7/1lBaUI73IEnslKMRABqslbyNpmBx1&#10;CXY9tnCk3jqKxmiBsPs2vs/XyowxZPVY3LX2fvxlx+tYm5GANI6kyvIsdmfwm4Ot/N8ediBjmDRA&#10;X4j1DLlYStmnSll/J43uAgLHFqJw7WO4NHco8uM6sHNaWetVR41XhhGyGTK+0DRKjE80Q9nQdHhl&#10;AMbUdnD+rg3O96yNi/LdabUDwcfKRQGa9b8pKFnFglyZEBaCzRXguyI1ryr8nSuAGJWhOrbM+2U/&#10;++n3r4BbmWLAT+BmwU+sz16HJDqL1g+rmOQJTZHZpgGSu5DVTiCYvdEWwRmtDdC5ohMWZl9igpyZ&#10;Def906BgJjBMogI+Evw0QeScWRPFMynd5oxEScJfEDi7kW2QwzYLmP2FHWy/gChUQNHhSgCahoT8&#10;rXj94HuYvOYBDnwT2f42JEWzsMoSpMGzP0sfStteBDiBl4k7pd30NDOzCk0ZyqKIBPmaNRgr8cZQ&#10;dKcM7rKFoLdNgEhVwoF1ONndbzf8Hq/veRdLMlbhZPgMB9diQrB8dlRD7AgBXxB+qiIBnou2pUcz&#10;gUF6KqZqdi/k9RuXkWJNBR5yvYSPwe1+HiWlVBZyfxEPzFI1w7i0ZvYmqkPl8iQYun/Ne3MDgsns&#10;zycJXGlKUX8jP6dy06Qo8SNI7BBARpRYgMTGZFfRfILi9YoqI3SpAlxJZJLK7kwsUgoqkwVeBIzP&#10;I5rgKCkPH3HBSF4CX9EOMsz54wFXGnuOXF8kRbx8TW5YpLN/5cybfKJOp8eiA+uQGUc2kM4fJZ30&#10;ugl8pJdmCzctBykiGyu+ljSTOjtAACQwoqAKIgcomf5+E75/mEA29SaE9rTgb7Q0oOf38oIlYYnS&#10;ETMxQj2fQgNbWgPnH7oe+yeVQ+kXdTigNDWzyT5Ja4KdEF4OVGWK0coNAaGfgOgv7c8LnsULV5JB&#10;Jdi2mVqEGmpAZW4B2aDSV4k1uVl5L+snVhURfRIwmk8EKxKcxUjhaLaxcCveP/wRntj8FMYtmYSh&#10;y8Zh0Hr58+wI3Isjs2bRBsipvM4u8u5F6dtDUphA123TUDMqx3yGsZCYvjRWG0/F9/j9/utGYejq&#10;MRi2ZCzuW/UwZhybjb1FBwnDhQQ4nzFMOcRFHCR+fQp7CRUT4FUnbaiuDLgKfmU9PanApW0o/uZ1&#10;ZH46GgVzOqJ0dks4lfNvdm0+KrhWGZ7rIzw1GppBNuObQVnxSXP4n++AlAH1oQwpVjZKvtpEAukE&#10;EaWnSm/dxBQLLDF5KdAhGOp4sUUCjdbs2mInL/4ZxK48VxYYk1WlzGf/upQBPQN0VwBXxV6rvU6b&#10;QIF1aVsXKZS3l1o2wKUWDXGhfRXk3lMfoffaIhCvMBSxOi3/0+QGGXB8dQ4Q2huZkpdyVkkiNBnk&#10;jm9EcKwHx8yGyJ/eHLmfEfR4ryOZ37JxctkGZHY0Jw/BQskrvBF5ywpwtvgg5rFdH9r0JIZSdir8&#10;RGqhC0FNMaVKlabQEjvrSsVA0LNxd/Ipa5KNz01w8iAC4GDaFN/TRIaSCxg/3iiqCwKlYvnWjMHg&#10;5bfjgfVP492907Ax+1tC7iVqiWJat3bIExGQjKDZC9h4wcrebK6Z9iUbU38wzID/CTAUJ6v+I9Gr&#10;1+zIHJC3o7TkHpRou1gCnWZbUcgiMmRAif2TuOAnk9OEqNiZNv5BgXx/BDMHSZKTgCgFyaKszcq0&#10;bre2IDY4SK6oLM1zrQEmDkCPOlfpry34CWBNqBsBV7HEJTfDpVUimmPIKY+MhIrYPfceVqeE/V39&#10;XFErtpT94xXqnrB6BAdVv/DIJiT9nSCUeCtR+VrqarKxYq2JI+gpbobMK8gKaeWGz2/330BhNXj2&#10;3oqU+HKk/wSsU5TKaWSN2bUIUteZJSYeliApqsm6bFZlkNJS+oYTWuDShzchd/kNCKTwnPpdU3G7&#10;XE5bywW0Lq+UkreEIwZvoLeoFYLe11mnE7zmYhbl5iPbMyOVmlHBwQXmUa+1u1pQ1smRS+tUQwQ/&#10;A/b8VAuwAxEvwUV5L0pMItJd+d/jo4NT8ejWZzB23b3oQenQhRJCy956bBhEAx1mDLZ31LHch/JY&#10;y+GMAUfBTj4a47eR33AdP1coDA1XC8T7kUH2JXsUMA5cMx5jlt6FP25+BStT1iI1lMrrUHC2h+DG&#10;FlHWF4W6RFRHAh0/A6/XbLFJkPcq9CBczDbYD8/+j5C75G5cmtUdBXGN4VP4xYyqlGea2KiP4LQW&#10;fN7ChGL4ZlFysIMHX+uItNH1caFDXcpOZWQRiAk8ojn5WisLS0NTUjVhoIkNgZUBLQt4ZiLhZ4BP&#10;s8QxYCsLbjHQU1FmZf2W3o+xS/kXr4CeytXAp3CbskxUJcMAIAsBOaNta5PPL61dU1zi8WmtGuFs&#10;hyoofbQ58FE7+JXyi8Cn1S9KBmvWOpMVywUgP6kmMgLKjThN8paMeV4L5M7qiNzP74T/QBw78g9U&#10;DVkkC2wj9RuCiYCkRJMXhJyNOVvxMsFx3NK7MYDsXgHG3TcQyMjs5CbpoWQYirmL+u0USWDsifYl&#10;AOyjfJE81kxwaHZ3i2Z49TkH0DW0szUKqxqHYavGY9LyO/DMpmcRx+vakb3DxI5qdlbXIyaq/acV&#10;xiHpbbZIZYn4/DQpRbyGCNJSQ9a7Jx+zSbQRBb4wgc+ChoAvG2H/F3CWDIeLyk37akSUkYVESFnY&#10;lcXJLmggI5PUNeBEYGOJbTQuZmgiNBSpQZAz4Wp6ZD+Xn1DuNBMTqAlNgwF8TbAzIBdNfaW5Bbtj&#10;m4CP8EVMcJdW4WNVEoCbkbyqEo6t1iIHsVWxPdabtbn6z8zq8pF11Sigv+xD67Hv+RoInaxOhqYJ&#10;DoKedlAindSSEa2JEyU1ExseG3oSKbgF/vM3wXeYbO4iJVRWNSBfqeUrmZHBp1GAFQiy4tp8WHTX&#10;QyYZKqgMJDcDjtVF6Ynr4WRFAn4W3URqfuM7IGAGSJuDWjcsfx9vrreIBuv8Pa97Jy89n1Vgg7EO&#10;Kmoy+Se0MsH4KfhOREkctQmLX95mfk4wiWGKSd9NAzGfiWLxeBe/e5EmvN25AzMuzMdT37+K0Svv&#10;w+A1BLKNg9B1S290/3YAem4bYuRJvwSt452AQWsnEdwmEBDH0cDlC5SzWRMlNGAav3FGG3Y4Gp22&#10;jkBHSpSe2zT7NhHDvrod9y9/Ah8enIadJTuRSwMO0CwVSMqLZCFYGxCk9GDRHiAKfnWyzorfDocL&#10;iYnHETjzFUpWPYqcme1NDF9gjmYvCXRagTC9HZlMWzhmNICD7EZrf31vt0PK5Ho42bEmWVETJLZr&#10;govKzELwSlHwMkEttQ0LH/X8CrBZkLsCfP8c4qJiZazkrADNPldSghjwxVifCWtpRRCLLmeLLWmL&#10;MczLs75KUMDzW2AWI9Xn+r6krwKW21K2t0Nimw5IbNuRj61wrh3lT7db4Ph9c0Q+bAvPVIWnSOJq&#10;60ilfW8IZUTWBuLyhyobS3BWdYJfLRRPq4+8eb1RuvYJhM+sIrs5y5tdyGYgu6PtKJhKuiKPsLfH&#10;fQIfnFyI2xOeRd+ld3LQm4hu64dRmipUajgGyE40IHLgUz48+YzlP+4hf57shbai/Hlic5ro0Oyt&#10;XCma0e1OJaG1uAOkJJaPwshlt+OP2/6Iz4/G40TRbp5dq4UkaV3W9UOwks/O7D0tAFB6IDdtyUWA&#10;c7N/EAC1Z7GHoCeVEVNMhhWaXqSB1vYr82b4PIKe9wgyXUl6bjYkRlEfJg2U+jWBSwkLtJ7WzAUY&#10;5mYBTP1eDFAAZxYmCOgodUVsxADN1pECwyjAGXbH442vUN8zn5UBPv6uea+I2MBzupxVeS3Em+RK&#10;OPdVDeSf/FoXbYiDqZetVJk/AZ8Ag//szGIE3qzjOPhBf5TsqMsTVWAlyNC0ixGBS5sLKY5GgcsW&#10;4YW4vLhCXhRpr1JI6TsR0l+lkfKRJfq0RybBUxpemwlLn5uJER9/TzNCOj5Pu6iRGfopn338fUps&#10;s1xNWVl0TgUnkgkGFSApP0BxFYLjHbz+paxEOisg/wVfWlxgtfiaAlaP4TArrj1yA8qmrBleTXAo&#10;vxlHBIK9CTkgoCifnwZFuTN8NGpt0VxIc06nCD5YdACfHv0Mz65/HmO+Godey/oT0Pqh+5aBNMhh&#10;NFQxuokEsCkmvkoBpzZKXoHSyg6jYpfEded7XbdQomwfiS7fKKCUEpjSZfC62zGco/fYZXfi99uf&#10;xbJLy3CexubidRjjJbEj0TOPuk4TR8/RzMs6y549Wh7H+sFL6Zu4Ep7Nv0fewv4mK0ipllfNaEzg&#10;awXv9BYm/s85uzq0NCv4IRnf3Q1wvHN1sr7GSGwfZWmXgcYCiyStBbIoqxPgsYh5mc9jAFWmKLef&#10;BaXYMXZi5Kfgp3MYydpSSQxaIaNltOi5fodF30nlcSlkcmKcsVnlNMNAlf2lKS6Q4SkF1rmOysHX&#10;zJRjHWrjULdbcWrEzXC/TMZH8PdNF+OrQwlbk4/aSLwRS3MoXbzZWCi+Eu9PDeTNbIrM+QNQsvVV&#10;hC9sZIfN5s234UXamN5FyCvlPU8Jp2NFxiY8v/PvGLb6AfRadzcl6GR0FpBtHU5w4wBJSdpvrU2S&#10;YXzEGzRRZoFPQcl2Ek0ByKNoHwTDDfIHKnxqAkGTjJDf77N8KIYuH4NHtj6POALsjtzvUYQMWnkx&#10;7UGrfD1keFI3Ni5Um68H5SxW0HyA1y0GSLu3cXra2pP9gsebpZJ8bQBCeCD1xD5C+mf6lFEZ4R8o&#10;YZ+E20E7crFPE7i065lhZOrTxAPjkzd+eT434Cemp+Oin/NYAZ1Wf9mi5wQzMTjDDgWiYoT8bhQn&#10;TOF3FVUiqWsL8Ye4o+OCLqWgJ4FSvoBTdfDDR7VQkLRNF22JjKmXJXVX/gh8BhxYYQMcShkSKsCu&#10;BfcifSXlbn5FIjsBR/KWlRAoeQlC2nLSbDKkYOMCVkhLzMjgvGSAPp+tkPyCLr2nm+TQ3hrleZHS&#10;6KwUkT3ASgZ58XJ0+llx/a6L3/fqRgn58wl8BFRFgeszn5vfMT4/zeAIVPshHPiQlThpKydKzpqY&#10;uqiipkH1PAB3qAh7Lu7GltRvsc97EqnkU04aihbkXPbREPHMHqRs6bAJLSG0EGW0ez9bEI5gDg5n&#10;HcDs/fPxxLpnMGb5JPRZRdBLGGaCRbtR1vbYqFAXjuYKMaBc0SivoGhleTF+QD1uVFYMvrdRIQgj&#10;+D2bKUNyudeqURi0agyGL1OA6f1479hU/OA6QNFeQgNl7aLgp6QGmsQJCrSJ9BqwzI74HLEVDA1f&#10;BpD5HVy7/4HURROQIWd+fAOEZ9ZHZHodhOKqIDi7KplNPUq/Tsh7oBnOdalFptSIrIksqpVSyLch&#10;+LRBKgEojY/pZFMCrlgQswl/IZjFgMomH1B2Fj23JUPP+R1TCHj6TMxMM7k2zb0FQAOwLQhizVrg&#10;UvPWyGzR2qawN+BHMCRrS2/XGsmt7B65Ck9ReI3SViW2bmi2ybzQsRZOd65CZlcBZ/tWQcqwGsga&#10;XweX7qiPrN82QsEfGiP4bgtgZkuEZjYwfjsVM2tLNhyIo7zVOugZleDmoJAZ3wIZX4yH68cPEck8&#10;QPsu4aASAhWiAT0nwSCPauOk6yTmHZuLB9c9jmEr5PtlO7ItNcMvf2/XLYM52BH4EkYREMn2CHo2&#10;9o6y1Rwj2TvGrrrg8656TUC0E2qa6R3GY4cRUMfggQ2P4f1DU7E7fz8tuJBX4CFjI+PkSKjljmbd&#10;ugZ+vvbTqLUaSHn9SO8IYy5k8jvHw8nYkrELWxK/QXGk0LDDUFCSXcbF4/V92pLA0aSeJ1hGyCYj&#10;4ZVwu8awP1ch8JHVabJSvjlhgQEmAZ/8fZpkEIuzoKVHERjzXhTQzJJXPjfsT9+Lft+CowVMw+gM&#10;a+T7KrHPWAyj1Gu+L3ec16U4wDrw722Cb95shsL0PQbejKSzHYaP9i37Z4CPnUj/eMdCPqGjA+e2&#10;voP0xZSgqVUJNjfAX2gnNIKKnHYLeCzlVGW00sJoeN4Ir9eCY1DylIjuU/YWInJA2VacisORr06A&#10;KQp8AwGO7E1Ap6lpSWcCoHZvC4lBms2MdDyP4Tm1lVxIsz9CfOp6T3ELSu1neL17ePWFLPLnEayE&#10;4MYnIV+fBfUCSpNZ3y3EY8tfxAt73sWsxEXYWbAT+ZFU3pJSfks7FwSNQQcUN+Ln/SCVkjywOfU4&#10;kqrwX37Qgb25RzHj0Dw8RPkzcIn8LZq4oByhDDGyhMAmidOLBqtF4SbvH4FRqz9MyvvoUqP+ZAR9&#10;jTObQBkNoRm8biSGrhmNQZTVw1bdhad3/hUrc7YgjWarqzQzNF7Wz8frUhYNP0fjEOsu2UWr1ey1&#10;ZuU4zHIUPAX34XhkL5+InPjmcBH0wnG1EImrCpDthNnZ8VFnlD5JIOlTk2BUm4DSEOlkSpkEJGVi&#10;TmxF+ctHMUCthEiW/KUc1tI2+dYuEeCyCFQZLdqSsREcCWApLckIW4kVSsZS5hJM9Z5YnyZFBHwW&#10;/KLMkseYcBSlpDLZVpqZdcNpBlybEuAa4ULrBgRKZXVugPPt6pPZ1cP5TnWQ2LMOUgfXQ9YEStJ7&#10;6iP/4booeYog9kIjRP5KsH+rCUB5i0/aA1NbITSjCbwEfKd8egTAAFleKK4BQtNr8X5Q+sbV5L0i&#10;2C6dAteRWbTxo7Qlyj4pJvYhrbfWlo3pHD63XFqHd3e9ibtX3IkBq8jo2OYD2OYDFeK0Xn46TVBI&#10;EWjGVuEpBDPagICvb4KClC3waRa3i2F8CmKeYMCxv3zGa4eg36qBuOfb+/D2qfewoWAbkkOZtGja&#10;AK9D+0lLwcokNHhr4pUIiJDWApsJPD7SvosjmdjvOIwZyUvxzMEPcN+6l/C3HXG0qHzj5vF5aUcE&#10;QEMWzE/ztzXoyyeu93Gcv/0BfK4e7M+SueyDTipBE2qmyQe+lk+O/TKi2D4SFwNYUbAyLE5ESWD3&#10;0xIDs8vsTgApySv5ayWwlc2WCaqY32TRLK9XfkXt1ZtTC3kbmuCHD0eQVGnSk9UhEbCALuCLIp8e&#10;+LxcDAi1UiDoJwNi53Zc3I5E7b9xrjbZHFmfpo2LNNlgGZg28jW57nXR0YuVU9MXLUEzKWKLNL/R&#10;/Ubvlyn8TEGOKsrkoOVvRlIXExCVRdUUfk4KLFTXGuGgJLBucvE18BTRSEsmscG30BDS2cCFLKok&#10;q6AGE+jJz8F3Fay58sJm3LvqaQxaPgWj196JJzf8DjP2/AObUtfgfOAMj+HoR0MJ0mCCXoKm8amx&#10;8Le0JE6yUiMr7YLHARn+HHyTsxMfHJmOO1bcj4HLRpulQz0IYGYhuEIUCIIDNiugdIxxTMuxLWO3&#10;CQ8Ieiw2RIGPZsZ4tNknZMC6YZQ2ZASUOn1W3oG7N/4e8WcW4pRPy95c8PsJwh4aqY8d0oS4OI3E&#10;0disUV8ZYDTqs6Eoz04heGERihIeQ9as7iidzo6v/H5KdDq9McKftID3labImlgNF/tUwokuFXCs&#10;S0XKxEo42b4SjnWsihOdquNk5xo4ycdTnWrgTMeaONehFoGoHkGwASVnIwNYJjU9GdjF1vX4GcGp&#10;ndgYQbK9XUWRwuepnVqZ3HpJygIj0KPUNXt5UKImtmuMc23r4xx/91y7OsY3d659DZxuz2voWAnn&#10;+1RF6tBayB5fH4V3N0bxQ81R+hTZ7IsdEHqzE/A+y0ftCHK03U+aIzJNgFab9ayFIOVtiHX3xGn9&#10;cm0Cn1Zk2JUZQUp/JXlVtpXcOV1QmPAo/NrP1n2Sd7SQ91UykfZEuahkaBfImuacmo+nNjyOiUvH&#10;YNBq68qQa0ODWH+2pQ1RudK+sQQBvQl0fU369wkcDCfwezaJRhcyQA2O/VaP5YA3FiOWjsbda+7G&#10;G/v/inW5a5CIi7wSDdKW7YdiNqrBmYMg/OzkvD5th0ALYE9wI8OXjG9TNyNuz3Q8s+kljF75IPqt&#10;uAPjVz6KuWeXIYcQLhUclA9Z+xvThsQbRBcCBDwpKHZyvvcdWd6TVGgt2VevZ5+Vy+pmAg+ZFvuy&#10;YW2X+7Z8dLEiABRw/W+WK2Cq7M9exw1U4lSHGdWQ/HkDHFuqDcm01aZoioiQeqt6repCcDDAp3AW&#10;8yY/FEMyowTrkXEcB99sh8CR2uw41RAuUgXLE5Et8IniGs1t0FcXwvcVQBgtJgSFFY/NvsQuWmzP&#10;fNcAIr9DIAtRDmvCRN/XRIrW3oU1ipQQDAlwhhUKUD08jsU4Qzka+EsoSYoGEAQ+J8Alsk5K7Kgh&#10;TxWkeRjWYyvqo7Ee8ZzEI1ueR89VNMjNw9FveX+MWDQQD6x/GG8ceA9fp6zEcR5TRGGphAJ+Sdyo&#10;s9eMgvyfyaRCg/AFtLDH7uN7IZCMVclr8OKOv2Li6nsxmEbbe+1wA4A9KW16r9eGLprl1aivjqDR&#10;foyZEFHqK7P5iwlNGEnGyI7DotUjPQV8CRN53BT0/nIUJi+7G+/tfR+7i3ZR5uSyTlqfTDnDokef&#10;gJnXJA+U2VhFulirV/xFNIx0svfvUbzpL8ic0wfFs5pCm1e7zd6udYEPGsH/ShOUPtMQeU81Rs7v&#10;GiHntw2QdV89ZNxdF2mT6iJ5LKXwmBo4P7IazgypglP9b8OxHpVwvGtlnOpWlYXvd61JFlabspPS&#10;s0MDglg9nCEAXujQkMWytMSOjXGxfQuz+ZBhke0IeB0Jdp1q8fs1cIq/caxTNZzqUQMpwxsiY3wj&#10;5N7TBAUPN0bp7wnaLzQzSQYi/xDAEeimdiSD7UgZT3uljPXPYJ1mNkRkRlNK10YEeYXu1LQhK2R6&#10;rllKNFCLzxXMrewrtcyqjJIZzZGzoD9yNz6NQNpq3r802lAJGZXWg0sXKW9JCfaSOf394Me4I+ER&#10;DCDo9RfT4wDWc+t4dGdRqqdYXkexOTE9DXZi/RYEpQ40+TWJx02ywcoEvz6bJqLv2jEYsmwk7l57&#10;N/78/Z+xNHEp7SuR1uhkG7NlZYj6z9i3Zv1pBWRrYv7qv35abgFZ3CnvGaxM34A393+MexKewqAl&#10;t6PvlwTTVZMxYsk4Avaz+KZoN48sgd/4tuXfl0tHZEG6SRMfsib5yJR/bwUB5k4zqahN/uXjN5uR&#10;lZRnXyRB+X8GetFCTFAyhLDnZpIiYgWJEZIq40x8A5za8JHBMEMASOa0b4m5aQYX+HAF+AQW7Cyk&#10;zsbJr+fsLGfnPoCCLQS+kroIFSi3vRCeFRbNNeBF9iUQJPjpfbPvrqK5jYOTN0cjgeQwLzTmsDQ6&#10;XqDH7/r5vpG3xsf3GwN+YS10dhD4DAMU2yPw8X0Bn98AH2+oqHCJfucm+Erbwu97lxWhHAmVkPlo&#10;PNRI5eKjBS1JghAb9WIwES/tfh2DaWBdtw4m4PTB4IRB6LtiFAYsm4xJqx/Gn3a8gYUXvsIB12Hj&#10;v9G+akY6a36EI6ov7IeHN9NPNkWcMf41eU8UL3XEcQwLTy3GM5tfwKhld5gZ3j7raOBrFagquTPI&#10;hiuwE5gQF8oZhcIoV5qyPncl4HXdKEc4AZPSp88WyR4xRYXHjMbgteMwaskkPLPtj1iZuRFJkTzj&#10;0jbmyUuUO8OCH0V7hPeA8ld7NoT4gZFAbsrh1D3I3/YXpH/WF9nzmqJ4bgO4tdH1VErej1sgNLUt&#10;QrM6E0S6IPgxgeT91oi81x6Rtzoj8HoH+F5rC9fLbeB4qQ2cL7RH0bNtUfC71sh5tAUyH2qIzHsb&#10;I3tKC+SMo/wdSbk4hGxvEBlg/4YExto40aEGmWI9XOzQnMCnpWqtyQab4mynmjjTszJSx9RB/v3N&#10;UfwYz/F0B3hf6oTAG13I5Fg+6UAG1xrhqQQ0xd4RxMySMzI29yylk2oAx0zJV8Xnkc3OakwgbEJp&#10;qx3SqsMzqy4c8xqhdK52sKsHH0ExoMSjPL44juA6ry+c372C0KUtvJmSk9oigH2CnURAUBDKxuas&#10;zXh2xysYuuoOStmJ6KGBi4OWgtvF3roRwDqb3fzI4FjkpzMDnfx6mtBQDj2+VpEPsOvmMTxePr1x&#10;6LN6IkYsvwOPU4ksPD8XR7yHzADn4XXI+6JVmNoZTj5pbfHo19YLYcXoabUIr49D9mH3CXyatBwv&#10;7nkH49c9il5kd51ph50Ua0pbHLJGe2uMwwc/vIPUUAphkoM4pW6AA7mClWXrHEppQQJ7GQ0NP3yO&#10;55zBfjoE/uLb2C+luthXS29kv5e0JeMy/b0s6P1fAh9/15zvevjd18PN1yb1/anqODa1DUpTd7Oz&#10;yg0guU7bV/+N/cWAj3/kjNahKR+g3+eDK0KGwNudvj0OWV83RTijFgLa+LtQ63XF1IT2YnOqmKWd&#10;htkZbW9vgi3/DHzWianvCtAkmTXZoYhsgqmkr/EBWjZo2WL0WIKjmRhhUeWNs5Tn9xXXhNf1KAe7&#10;rbSMQnZy8R0Zg5YPEcINVRNIKUQ5F4sSv8SEDfebyYe+G7XGdhj6raNRKgxl9e0YsOJ2jFhxH576&#10;9hXMO/Ul9hcdNQZleBRHDq0CMdtG6saam6vJBI20Mj4fiiKF2Fd4FNOOL8SUVQ+j31da/UGw2yQH&#10;d3/03DLcAFkvdhglhhQbtLnSxrMjqKMonxrZ31atx2SHolzSXgpKoWUybawdj6FLpuCBtc9h1qkl&#10;OB1MJxegqRpHD68yqJk6twE+ma8CVD3GD2Q7MDUKB5MDyN33Oi580Qdps8jyZrai3G2OwEeN4Jmu&#10;wN5WcM9oBqeWac1oQhnYDGGCRJjgECGbApkUZrRgaQnEERgJRiGCpr4ffI/28nY7hN8kA3u1HYIv&#10;t4D/pebw/qk1ch8k6xsiRkfw6yh/XVOco0Q+37EuJWw1FNzXBIEXOgDvsBDkML0Tf5u/Mb0N5Whs&#10;a0eliCJozbKrUhSL55hB2UrAU7p3L8FPMXpalhdLLBD5pAYCH1Yxa2uL5jRD8bzmBEgywWkNTRr/&#10;/NlNkb14ADx7XwfyvqW9ZJn29rJTyLulO5kbycDyc0vwCEGp/yo7mPVmkb/WuDXI7nqv1yqecQQx&#10;reIhY9d7bGcxe83iyqenEJX+YnayCU1abFPyAQ50y8dQLTyKD4/PxY95P6AgqFUHitf0k41FDPD5&#10;2IB20o1MnqojGHEbt0cRh90jjlNYePJr/OGb1zFGcnb1HehBm+62bhI6rCMYk1n23DIR/alAbl91&#10;F744/TlKjEKi1QbctBuxR7E9C/IazMWYpJUQ3kvh8CI8JRwI5cMz/VnAZ/3vluCUBb6yIPV/UaQ0&#10;dU4lJ70OHq3yyLkZJd9Vx/evdyRBSmU9NGFJEscqmFUnMbQr80fg06d8xlb2Evkd2v+VN9WV+A1S&#10;P+uMSHJddpbbzN4X2nwoJnUtokcdk+ZG/BzdLVv+eQSITU/HKqTj5CS1oPrzx12e7eF5A6TarpIh&#10;pPsL2PFpLJqqpzEElQ6ISG9knxycAgSC4T7Hfjy55Y9GomgPjYE0QK3C6McRsY8yrhCAumm3quXj&#10;MHHlfXhu00uYf+JTHHYcIgPM5ghp0zLqZmqw0BphZVlRSIBh0nxPIQ5JkXRszN2Cdw6+g0krtH0f&#10;DXzdEHTZoASQscBVyR2FKkw0krbXesod+Xw4+nclWxAQKkWRIvm7bVb6qxGGMQxYORFDKF3uWfU7&#10;TD88H8dKTqM0Ukq252Wd3bw6sj3JIl6Mj9ejfVgN4CnchfdHVxgu2o/Sve8g46uxyJ/TkwDRBoFP&#10;lIyT4EUwDAg04smkCDJatK/1qyra6jLA9wLKZiKgIZh4tSeF/GRkVCF+LzyzOUtLhOIJgrObIBLf&#10;jCDWBuF328P5h9ZImVwHZwZXx4keVXCs221IGlUbJY8TXN9sb/xzRqIql6CWjvEcypxilo3pWmZq&#10;Pa0CjHlOSVcCnoDQw2s0ufN4/VpXq0ez8Q/fC06vZ1ateGc1gmMOf2uOgpJrsZDlUR4nfz0OJUc/&#10;oHrZxyYsYKehDfE+uSklSwktRx0nMP3QJ7hz1X3otYztmMB22DIW/ShRFZBu3BIcpMTixO7E0iVn&#10;JWutj28k7WqUYX9mcFvH9+UD1ATIqqGYsG4KlcirWJq6FqcCF9k6HLhoZfJQacml8EehZkFtN8kB&#10;3IAe21gJbk86z2LRmWX4w/bXMImAN3A57Xi1rkEqYSwGbpzCc01GN9pVj20TDGA/uOUpfFewm8Cu&#10;AGfNAlMqa3N+nktAIUmt2ETl4iOVopGvQ6D0XgJffRIU9W/589gfTT9VP9Trn+/f/1dFZEgY4HYr&#10;HdWNQHpVJH5eGSe/eILXrLRarAtVmVif+uTP/dnJDX1KZusjO9IiZu3L4Ms/gZ3vt4HvREMTaKwl&#10;a4aZGdamSmrGJQp8Bpj0nr0Rsde2WNZmGZydpfnXJXrzzA21Mzj/svAYLZEpLSSrcL3MHr6f1dBm&#10;zGxINqpUgYSv0F+xV0runYoUfHI0DuNX3oEBa0eaUdcmGuXITWPUsqC+ZFv9yLAGrBmK4ctHEgCn&#10;4Jlv/4TFaZ/jtP8gDe4SmR9ltYmJEtESpebvEwyVKcZN8JH4VbDDBdcJfHX2KzyR8DxGrrgHvdYS&#10;2LawbJ1IKTSeI7Ey6o5np6AUMaEwE9mxJqHHhinsMLeTRSgVllgFWcEWMgQ+9lkzgpJlHEYunYBJ&#10;X9yF1755C9/k7UAGr6uY/xS2oEA/DuYEZvaTMA08VMJHgiM7jswZvlKg6CS8R+cggx0/i0DlJEvS&#10;pEfQzPzWRlgBvDNqGOe/jyBiGJcBFgIkQcQ3k2DDzzRZYBfyKwOMwMlmMHbOqU5ZWZVgU50gUx9B&#10;wyzbwf825fKrlCR/aoGSPzaD5zUyx4/bwj9dWYwJqPECvJqUrNqjtjZBj0BFkNPWmQI7vzkPgU/B&#10;17pmLTHjtSgGzxStuFARY53ZmLK2CVwEYddsfieeA/jMm1jXqmR6bZG7/D64z3zJ+3GO5u/gnQvB&#10;LdUQUQh7Dg5wgHhv34cYtnIcuq8n6G2xcZh2n9pxBD3NvlqQM2nKon48689lm7G9lE2lG+Wvtnzs&#10;S2lrZvUTJmDgysl4ZNPT+OzMQpx1H2Z3LSTgaMWOF06CbykHbDdti4SP/ZEA5ffy2hxs4VKcDF7A&#10;V6lrCJiUtOsfpk1o/a/8ihxYN1JdbBhEaT2caoYASLvqvoUD+jael6D48p6/43w4if2DwCo1xHPJ&#10;vxcDPsl7UgXDehG5iLBvJoFvKPylVUwfNmqL/U/983JRn/1/VizjU9Czl+cOum9C5HwtXFrcBkVn&#10;vqJxs8+rX7IPGN/lv0C+KPCJQofM1DjvBZ/zy94MnF72AHK+aQQU1uYJeQIDZAI1exGxG2DBUO/r&#10;eazovSsgaEeEKLDFigG4n5arb+pVYFfmhgsoFUPkLKkKr/NOXvhyXniGrIRFElS3QFZDozGS1EfT&#10;ykNC5gY8sPq3GLBKs3BD0ZWAosh6xdSZ/Hqbh2LAtuGUwgMxgEbUf/1Q9F01CuPW3o6Xvn8W6wmA&#10;6eEzNL9i8gGOzbzLmkHVWhHyTLi036+ShwYkVXjOYBH2FBzFB/vnYvyKR9B3xWT020ApIuf25gkE&#10;PrIAdiKV7hsJgmR/vbUGeN3tZAeUKGShmi3suXkI+m3jdSYMomQZZkJehtOQRyyfgMe2PoNVeeuR&#10;jHRel5PnJ+opj1W07gHtoSA2yOuRdAorz5WHTLDoLBxHP0LGijHIntca2nxcLMkfV5MsqTJCM6rA&#10;P7OWZVMG/Cyj8hNQ/EZKCtDIqqLPNUmgLMYeJUeIr4bSOVVYCH5KBBDPz+MbIxjf3EjX4PQWRkb7&#10;DUDxO3PqocRsxViLwET5ymIzIYv9WdCLFYGr2c5xlvx7Vx6VLDRWxFQFgCU8ZyHlr5PfC8ysQlCt&#10;itz5bZC99n74zy0lAabNBDzG9hXToBD3nEgavs3aiJc3voQxS9gWW0ejHe1Ee7f0JohpkDTylsxc&#10;jE8rcgSIise062wFeCPRectIdDKhKmxbysyBq0di2JoJGLPqQfz5x/exNW8Xz5XFduFA5Hci7Cfw&#10;UXZSs1CKBk1cqe2f4oAuZIUvISF9K1784S1M3vw4BiXcha5UCJ2+GYMuO0ah8zdDec6BVAyDCcKK&#10;DBgJJSjtuY0qYt1wsst78Xni19CacMMoabdmQlOqgP1GqlBmQ4vmSeXy2klG9QI8Re3gU5o49s+y&#10;S8+u7q9l+3C0RNnhv+/v/0Uh8CnNvU2QfAv8Bxsh7bMRHMBOGZsX14ktVzM+eoME+nflj1fM/5sj&#10;LeJrlYCZEaQZXPz+Q5xZ0hjIpowpEsoKxFR5VeQK8sfes4GGZcHvSjGy2Hx+pcRu2j8ff+V39HlZ&#10;4FOsjwmCFnt0arelG+F29EHE/wnrccZcuwFuUy/Vhc9JzUxQJ6HqrOcMXtn2OkasIKOi/ND+AwK+&#10;3hyZtWRIINNL2VW0RpIjaPeEoehBA+qzZiQGLRuJu9bchbf2/A1bc7cjC7kSBdZgFA/Fc4v9ma0k&#10;tXckrUiMk+aMC940LM1IwNPfvYIRS+9Cf0rW3pr1NTN/Yp06J0dllv5ydkv2khlI+mqdpkC6Ow1a&#10;eyX0Zofqrf1D9JxFHeqhDY/jS3bkzGAOr4kGrUanxJcNs+rG0LVLqyL3NTbwkmgo/F/pCfgTFyB/&#10;7V3Im90NhZS92jTbH1eFwHcbQcZut6jJAeNfiwGckZ3a/Jzgx+InyAQJkCHJXjLGAIuHgCU/nEmW&#10;QDA0+1hIwvJ3/ARCL1mYdihzxpEVEpi0okT7AKsoe4pJFXVZ3lo2KcATIMaKrssWK4WVS0+59fza&#10;f5jgaTKw8DvBGU3gm96S0r47sjc+Bl/6Ct6YTHNzIm61mWYzFRh1CcvSVuLpbc+ZIPWBq8nYZAff&#10;aEc+ysit4zlwkdXRLrpTMViZq8mNUQRBxe9pAkvZUkahC7/TdfsE2tlkDFwxAeOWT8ETZHkLL3yJ&#10;o7TDfA5T2nLe7MVMe4mwBHk9QTE9yVy2mGZqszig/1D6I94/NA33r/8dBq+g7azRTDHtgwOmgp8V&#10;C6hMQF1pv53FSsU+E8ZRMVCSa0MhDm6/3/onHHYepxVo5YbkM+3TTJjw/HxPQCEFowAupaAKB79i&#10;37oT3mK2lyI12Pcu90fF6qlE++jPln8Cvp855r8pwgGtHCFOaCvc4s1Nsff90bzeLAN0mqg1fV+y&#10;h22qTsCaXgV9ZHw6iM+iD/KMmdUKfHXm+y/xw8eNEblQh5Usj4gJWtSJBXoEOqcqFmNxeh4DMz3G&#10;nl9drgY+W8q+Z0sUYFn0uZ0c4XNVmCXE54Z2uzTj+xuz+1qQIxPC+1isv8KivfwiuhGsjY81JQjm&#10;B3Px+ZkluH3FY2RyE9FnK4GHkqT/BkqR9RM5Uk4yzEvLhwREvfl+b77uLTDSLOzKkRi6cgKe/OZ5&#10;zD/1KU6UnCKwaWtAMTyljgqaCRAxCM2man2tCS6mMeUiG7tKd+CDI1NxO0f9gV+PwSAyN8Xt9Vk/&#10;hBJ3EM83BAPYcZR+XAGviurX/glygvegBO+uLDBaAkfA7rJ1ELpsG0iAJDtdMgIPr3gCnx7+Amed&#10;8hVpLSmZDO+Fn/X38z5oKZ6SHyhUwQQ5SxNoX1fvOQTPLUL+mseQHN8X+fEc4cn+gjNqkeVZ4LMz&#10;p2JVBC4Bn5ih/H8EPfM8rgFZXAMTO6cSnkYgZLFJAAR2Sn9fF4Hp1l+oBAEGsKIMzubCs5LabNwt&#10;ELsK9HRuhaPYot3jYkAoqRsw1yP2J8CkZOZ5vNNqEARrEoQJqh8T9GYNQ+HGV+BO2Uz7zqate42M&#10;1A6D4nqZvvNYfH4x7t3wBPpQ3vZeb2Mt+2kSav0EghwLbWCAfK0cDI3/TjZiZm91LAdHvj/QzMbT&#10;frQpPdn74OV3sL0fxt/2vI9vCr6liM5k6zjZ0/RPLhI2gWZrZTMcRUNmwHLDE8rDafcxzE9ejN/u&#10;eJ4M7050pfrQKp9+a0Zg8LqxPB/lNgdQbZvaz0yUKT095e0GMlUVZRJaMxaTV9yNOUcW8twlPKfw&#10;XoRAjI82qhPTNkySDz3nvUBkP/yev8FR3JNSt7JZiSX/vvqwWXFhgE/uqyv9+J+K6bNlge8nn/+i&#10;UhY/rrynZXAKo0NGLaR90R4Xlr/Fa9YKFE0C8Sn7vx3hVZ+fAT6F+Oq1pLBZ1Mw7IWKtt4svnsC3&#10;b5AB7K0OLQIOOyryZGRa0SUoWkam2Z1YTq7LF1e2spcr/C8++/9Zwgpl4U3XBAs4AkExfiU08NIp&#10;HL0Uf6Wd3slqOFJqobVmNI181z0gCEkyHHIcxVObX0XfZZPQl3JTI/hQGs2gtZpxm2IMVlLGjOZm&#10;1NQkBI2YANiHYCRpM5DGNGn5PXiV7HFjSgIuRZJpygVwUVK6eS/Npm88twkw9WtZkfyO2kQwF+eC&#10;Z7E0bQWe2/YCxi2ZiGFLR2Dg2qFkfwp5oaSNBjabjLsqYnyUUZpBtNl4yUIM+A0ns9COWpTo7HRD&#10;V47HvSsfwbSjs3HUd5pXI/e8glp5W9SkbF8Bn/b+0Lplk8TBACBFnuciAimrcGnNE0iZ2Qelszoh&#10;MKspwYrgJxCa1YzszEpGyeHA9CYmrMROehB4CIBKdx+eRtYn0JtuQUygqBKIAqMCifVcQHcl47Fe&#10;2+OsnNZzAaZAzQKcgPMK0yPAGTDUc+XLo4RWeIrYpPIPzuV1aQKGxzj5W87pzVA0bxCc379F8zhg&#10;wF5JOMXSbdbrYmR4j+CLkzNx75r70WsFBxyzr4pdWjZw7SQMkG2sV+CxZmijs7R87K3JDLIrMT6B&#10;Xe91WsExksePxUAyxlFf3YfH1ryAxRdW4nQgyfhh5U/UJIXWinsJdJLYSp3mIRuXKtG627xgGr5J&#10;24i/fv8GJer96LlWe8WMoi2MRt9tBF6eczBVyGCz/lfgbPNH9lO+Pw7ePTbczjLZML++K8fgyYQ/&#10;4GjBCf66fHg8vZQJz2eSjvLRJLkV6MlxHVbs3jJ43PeSVDRkX1OyEspLM4kR64siPDHS879fzLyA&#10;VJ0hPWKZfJTLjP3dki9igFJdnWmGQx90Q8qPq4RnrAMHDtVPzM8U8yparvyVE6HWfwr9EDsQY1F0&#10;mHGSeUtxYsE9yE2ohlBuFb6UztfMzq95EcqaYuWozcL6Pwe1X1IEfHqMLY7Wqg9/6a1wFXdFyPMB&#10;K3KW1SqxJUImJoNiY2uWN6wMLGRBuWzYGae/xNDV96MPjWUAgUSzbANMvJXNrCLfX9etQwk0kpUy&#10;em3wQvBTKANBpj+ZWD/KoOHLx+Ou1Q/io+OzsNel8JdSKlzKCHYspQYKkgkqMEKbRfuIvvILao2l&#10;dl7bU7QH/9j7IW5ffh8GfK08f/xdSpd+BONe/H0DdNHJF3VAwz4lq8gwtLeC2QCJnUEB2d03DkW/&#10;Lexsq8Zh7PK78CbZxQHHEV6N8vepPYV8ui75IwmHJqefm+yCAo9SR+HYCFxE8OLXyCU7yZrRHaVi&#10;X2R8vml1yKDEvuxsqgDGgBjBTs/F3mKy00502HASZT2JFQGU2KEAUlJZbM7uVmaL2dVMJQaG5nVZ&#10;4LtS7A5zvB5KZ0+8VmJockOsTxsGKWsy3yfLE0AXTmuFzNmD4d7xV6BwJ+1CM5XsELwlPtq6knQe&#10;dh/BBwc+xJTV96HXcjG1yRxMJhHQrA9PxSwrJOvq1pM6AAD/9ElEQVQ2kxZsEwt01kWhotemrdhm&#10;fWk/aoe71j6Mt3Z/gF0F+8i0FBhPWNPEYVD2oJlTkgwpAnY1EyrF9xw87mjJIUw/NBsPrv89hi2b&#10;goErxxpbMxKb9tiF6kATcVr/K8YpVaBB0qREIyBrkqxXLFEGbWRkwv2YfvxT5EdUd8Nw+B8HYtqk&#10;Xd9LBUBbMH4x+UUitAP/NLgcg+AurcFuFAU+M0EZ64v/R8DHPm0VX9nJUGEMCY/AjvgjJWhAsLQi&#10;vDuaYv/fh6Ak/STbVvJdMp4M3ig+Eg8xup/5MxmYafVEScWpaYJDC55pFewk0ohZO2bizJzalPy1&#10;qPNvQIDyUnF2Ym9hykwBnmF7Bvj+D25EmWLZXgz49MhrKb2JcvcGeJ11EHI9QgtSZgblSis0IKd6&#10;u0N+uDnCqpMj4CUbK8VO5xE8RMY1gIY+SMGmG5ThlkYuOUsD7rJ1ODpvi6bzJtvTXggDOOoOUPwW&#10;pal2Zuu1aTj6ChjXjsSw1ffi6W1/xdrkjUj3phLqJGW8NHWyTl6HRlWO8SaNlMeAj3bbKsW5wHks&#10;PPc5HtrwNEauugs9V2gGkUbLa5KRy1mugOd+Al1eg3w23U20P0d2gmGfdexoZAGdNw5Gpy1D+Zni&#10;/UZj7Io78bfd72F/6Y88b4EZBCKa6DCSlxLL3A8yHz3ymrR0Kaz1vd4zCF5YjHxK8eyZneGIU8Bw&#10;I4QEXAQVyUaBnS0CKYFaXbjia5tifHrKfEJW5oivf7k4+f3YXhYm+7EK3ytbrgLAnwU9+1kM+LST&#10;XGB6XQN8JXN4HQRBvQ5OI9Oc2Qwls1oiZ+EQFHz3Jgfub2nhGWwPDgCiPJS4msjY4zuKv+7/AKPW&#10;3Icea3VvNegoK8p4M2vbl2Bj1ttuFrOW31dLEjWREQU9fU5Q1F4rAjwtWxy6ZjLuT3gCc04twDHX&#10;cTP4mCwoZP9aC+5VOwjt9B+vQ+tiFTScFc5GQloCXvjmVYxd8wDtSpNbtE/+7oBVgylvB2PAFg18&#10;2tJAMZ9j0HnLOLa7wM9OsphAaYKdSYqg62KdHtj8HHaWHOCAS3Dzsv6aJaYN+NjfFY2g8JgAlYpC&#10;WMIEZWA/fL7nUFrUDK6im9nf7bp6O0kZ6496/n/Q368CPoWtWPDTuQS+WuEVO68SIOcta4izc5/i&#10;NZOxsn9psYLyVqpWErcqvM2mlP2zs7rmQ03jk/URKYzUJegJNIrP7cKB9zvCd4QyxnUL5a1WW2iZ&#10;yo0sypIsv598biplQ1d+UqH/pWIztGoUUCD1dQS7CgRjZX7VjksD+Dqe132OnbuY9WAdiOxhjrLK&#10;QhE0MX2qpw+XOAbHn/0UE1bcQ1AZT4DTxkJaR6uNXuQwHmVm8bpuFstSEKri/uSP48hLOdN7vXZY&#10;Ywcwm5TT6AhKg5ZPxj0EjBlHpuOw64gZYb289X5q7SDZplaWeDkiefgo5iVurX1MCwjU3+XvwKvf&#10;v4ORS8lC10xhh5to91RVhxLwJSg32yQDesbvR0DWeuCeLFry1pnSt/MWsoCtqsNYDFo1HqOW3o7X&#10;f3yDzG8XO1+OkbkKvjb+bMNKJYQdNJaAWboU4MAQ0WyeV+t7l6Bw1aPInNYDpUpgSmCSX03AFWN+&#10;ChcpmdUcxbMbEvRq8pga0aL9KuwmPrFiAc2CmX4nJltjn8dex4phj5cBz4KePbcFRz1GPqmHyId8&#10;TalbOK8hSucS9ATSU9uhaGp75H42GN797yBSvIc2oT1jFe5tfb8ugtF+9zH89cD7GLPqPhMS0mOj&#10;2JKVsfKZWSkrZqeZWjI+E6NXpvC1BiWlmpJfdvDqkWYC40/f/AVrMzYiNZTB1hXPs7GeRlbTBs1y&#10;KrZDkKONJpuKxfI8hxF3YhbuXPcoB+PJlMwT2L5ycQynHQzHQA7M2m/X+BLZ3trFT3ZgkhuwSG7L&#10;RdKfdirmJ9voxesfsfxOTD8aj7RIKuustibqG9ZnuY0N+6Jd0hZEfCLhfF7n15S5Y+Aprco+ZZeR&#10;WuBjHxTh0OP/VexeGeAzRYBnyA6VpvN6+Iu1HPYGEh/iz4WKSJ7bEOnbZrBP877Spm1SAg4ysm8i&#10;m5H1BuGu/iOH1B8rzMor8E/T2QI+KWVJfnhLsOODMcjZQNZXVBF+AZ/rel7gLQSfSgSfm2CWsZn1&#10;e2VXXfxMpf5Xi5Kh/oZyuzz8vB4te/MXN6XsfZbG9T1rox3YrPMWfo4GIYGfgkI1KqgLOLHPuQdP&#10;b3ke/ZfR6LcI/MT4yO7kIN40Fl0VZqJ9TAVsNCRF4Rv/jgxe7/G1yb5MuSxw0nt914zE2LV34qWd&#10;byEhYxeyOZJqjszETPncHG1pYBxtybNMg9gL9NIkC3HCdRofHp6NCcsfwsCvJ6DvWhq0whEU+0cm&#10;YotGfC2Al+wi+GlGj6O/8vopMFpxYr0pi4ZQrvVfMw6jV0zGS9+9jL2saxH/aVmbdqIzvhAaiIBX&#10;+5aYLDS8LzYAmpLIeRahM18jf8VjyJvVBcWG2TUw/j5tWu7Tbm2UsMXxzVE4pxE/oyKYWZ2lBrS5&#10;ud2wRxMXscmLK6UsoP0U4PT6n4HPMr0Y8NnnDQhwjRH+WLvLNULRvJpwza0KPyW545MOyFs4Hh7K&#10;Vzj20+rzeZ9VL83Bq+ULsCtvN9748W1MWHMPBpFlG/+YJjLYpv3IsjTQaeWFDUZWsa4GrbPVpJdW&#10;ZvTkMQLIQVpRs3IMpiy/A+/segs/5u/inS6EEhrojsrtodlS3e9YgLRsUJNPBfy3o3AXXt71Gsat&#10;vN0oi94bNMhpaRvtiaCrtjZSm6/lhtH7AkDt9SIpKzeIAE+JTnuzDt3Xs8gNwsHv0fXP4sdcDXxy&#10;wmhjU/ZtGZ64DR9lfQrFkgowa1UiR9ldXoNbGwqxjysfp11Hr34tciN193P98X+pXAa+qKwVwSnm&#10;OfVcwFdyvVlBgtIKCB+ohu2v10DhxW957Ry4DYtmb5Mt8ymr+G+AT8eaTsjRSGyPR5nNRuTrM98K&#10;InHT2zj3aV0guRpBjic2DkZJ3uuimVjsWlubjUUXHB0JzOggtNYNU2V+Usn/uoj22s1KvO7fUOYS&#10;AHnDtK+mu3Qw/KF41ieZBhcN3eDIquwzYrRm1QXBT6sccpCGRYmLyfruoiSw6y7NHhnGn6aAVIKZ&#10;YYA0IhqismeIFShzroDRBK3GwM8YIkforewcBMsBy+7EwxtewGfnVuKMJ5GdwGXupUJdxKo1by5A&#10;tIOv5hc95CAOJAYT8dnpxXh0zTMYQrnac8MUdNo6ER35u5Ld8iH1XzfSrLsUM1EAdGeN/AQ/m7mX&#10;bGDtCPRnHQbzM03CjFw6Ca/tepOydz9NX8HMHAgot8ysHu+FaLFZ8B6m3NFnGvH8BD/HKYTOL0bR&#10;ituRO6cTJWtzyt26CM+oGg110S5ulJmG8RHgzOJ/gp55rE3pSVbIEgOxsuD3cyBoC4+PgqUtYokW&#10;7GJFs7YCOyeZnmNmE5RS4rrmKMdgZTim1kXpoqHwH/yYDOE0bZv3XQtd/fKlKT18FnYU7cBLJjX8&#10;7Ri0UinARpnd9cpmy7HFAp/x6RHoBHgaXKQGuho3B+8x1cLgr8bh0U3PYtHFL3DKe5RDbjaBxMG2&#10;VZ9iswtkWGR7dgN5u9gsLZSK5clr8LuNf2Ib3Y7BZJ29qSp6Ks2ZuRYBmdwdFniNb1esVNfEtjbL&#10;4vi+AWu1O6+zGz/rxkG8++rRGLfqHsw7/ZmJFZSYdrNfy9ctJccmN/1dlMeQHX4GZCIUWgKXcwL7&#10;UXX2aS1a0FJVykvT59Wf/98Cn+nrZHzCFX/Jb+Aj89OePMi7DTnrqmJn3FDiUZqpj9yTZsJOa/ZZ&#10;T9VNhdUzpeyfAT6aBP9pxOeB7AcmBIR3w4RBcHQqubQdO9/l6Go2Gq8AJSVVTI/y7vk9vzJAKNDT&#10;fhkW+GwFLpfSWGVUOQuE/9OieD6T98+jx1/z/ARCMj+3szE83ifZuDtY2xK2qOSuRgAanWovhxaL&#10;ZjM18h/zHjGgMPT/I+8t4OQ6ju3hFVjMzMwyipmZyTJD7MQYM8fMMVsyM1vMDJZsMTOseKXV8u7M&#10;wjCd75y6M5bs57wkL355+f++WbVm5s7MvX27q06d6q6unq4d6R1Lanud0rXoTTfWXIdFmikj21qi&#10;gGOFuihtuGZcZVm1npZCRwEVO+u4ZCw6Efi6LRyPXrNG44rFN+OV7a9jY94GwprSR8UZADuJVbM2&#10;VhZl7aRWGBYbcZElpmBF5hrcu+YF9Jt+Nbraig/NNA6mIg4xJR1sewGPpxKMR2cqhDae0Zij9mzo&#10;rfoonmzBEN4DlYIgOWLGRDy38XnsKNhEjudiE/gM+Mwkyu1SvkGbDKKBEBqrcuEswLsDgf1v4sz3&#10;k3D2/U7wvKN1u7WAqdUQ1n4eipOLh5gYUyNYOW4uC0FPm5nreALI/hHgc4oA77+Cno5pIkNJCdwE&#10;vJwPtQaXv/ugIYqmNkHOp30Q3PYs672dt+aH0vIrPlfjV3n8W5WzCg+seRzDp01G/zkaulAoE91H&#10;FgGc9amGEVjMsNkxjetpdl1DHyNoZNjnWjvNdh0183Lcs/IRzEtZgRSCqsbztDzSmTBgX4eoS7y+&#10;rJz0S8Mb+cjBjqJtmLL3PUyecxMGzZ5MT2Ec3eVxlLfh6CdGz+sZqxSDN7Ypt1vg52xaZDP9rKuY&#10;oPpcfa/szZfwPjpRXvt+PxYPrnwUuwnESppqUTsiQyxOiJXMrf7i42AkAsA21vcxeAovgc9diUyL&#10;wKdNxkh2FDqWiKtNkJlfgtYv9fN/XHh+Byt0PQdLIhrb57NhDHU8SraHk3Wx55N6OLD4GXauzzEs&#10;lFvtn6PhBCftvO5LSv83gE+oqJvXP2NEaiXNelExCsIF8PsP4/Dn16FgVjMgqxYr6Oy9EVDiUSUb&#10;JfCpKD28sq0YwP3cSE5Ro51ruN+jqDHYUNrzg52ivTgiZJ9+rzYqHk7P5iveTLqD/mJauk/qsgxb&#10;lKDu0Hw/IcCNpWdX4IYFf7KZOLkYGrDuQ+Drp8SSFESbOWORm+mkGiI42riPZvgUZkLBlIWmUCq3&#10;moqxLypHLyUW/X4Mle1R/JC7Hk5OFboUogFSChtbgyUTCFA5tcJEKzG1h8OP7t34y7pXMXb21eg/&#10;V7N4gwiqA3hurfUksNLNsvpKOXhMwt9dgM36aHywl9aVSmGpKD0Jlsrs/OS6x7GrcIsBrAWs8voK&#10;3tWaXk25GANg2xgRpEAhmkYQIVPc8wFSvp2E3PcvsvW60Sl1yPpq0aWtZ5MNYmA2jidX9B0nzk4B&#10;y2J7Kglgs/d6/hvlZwC0cJXzAU9MzzmvE9RMQH2/Noo+rGOTJwVvtUXux0Pg3fIq6+tsNh+IhFjY&#10;tizavXi9ZxvuXU3QIwMWa+6u5A+Lhlg/KSOOwM2YlMbzWAQqxgBV2J5apqZtRLV5t2b3R5IJP/bj&#10;s1iTu4GtqamSEK8VgjIfO0HzMnAOyNiyRtYhL5ZFI7gOT61/DqPpaWjSqhONZselQ9Bp6UD210D2&#10;3yA+sy9lwOy6zpiiUx/VTYAoUOZ71r/H4kH0NDQZN4KGdzRBdAKunnsrpifPZL2yKOd0ZqkA9Pad&#10;OCuTf4M70wt5e1RsysN86vTl8BbWsz1rI27N5pYmyaF+mV6fp38GVOcB3/mf/Usl4R0mgE9sj8e1&#10;UkPenRKa5tVDwY4GWDW1JQpOrCBQUce9DtiplTWMw5vi/Qj8+ELAZuXcg2fUd/RH6UggJBuGGmhj&#10;YhoFKvRkYO+Xj+Hwaw2AM01tc6FwvnYyZ0V8dH2VZZkVFeg5SQz+a2P8PD4gsPpXizW63Gk2jgY9&#10;NdhZwDqRGivCPODqSHr8IpFuB2+RCi43V+RGRfeljuez1iTrvk8FT+PNbVOpEFdY2Ip2o5eADSBw&#10;9F9A5SDAycorc4rcid48ro3ELbty3CWx8T4+y0rr+z0Xa0/UIVQmvqYbPXDmeNy0/F58kzoPx2LH&#10;jRVAa2f9AdZJgGfeGF0RJT3VviAh8hM/dnsPYcrOKbh6zpUYOGcYtFvXZbLuGtBeoaBaDbIT2KgE&#10;TqZf1c9JdCpg7qJlUytHouMKgjQZ4IjpY/DM2qexNW8LVZXKSkav1QIa/xLb02C3WJIAQ22mhBUK&#10;9oV3L9xb3kLqlyORM7UdwaepEzpCIFICT/87LQlGir9TgLLW1GqpmUBKzE4hLueALzGB8VtFAOd8&#10;P8H8BHpNeX6NMZJZkuUpJZXyCEbeqYvge7VRMLUt8j4ah+DGdykHB03RlZkmqCStvCel79zm3Y9n&#10;t76OUUoaO0+rYQahw/L+BDEFhrNv2VY92Hc2rqa+jLu9VhZpDJcMmyDVR8xs7nhMWHA9/rr7bWwr&#10;2mEszwkL0vpQgokZVxY+K0TMQybtphymsN8XpszDA0sewtgZV6HnHGc2tsPKIbh0VX90WN0PXZUy&#10;TREDS5xJM5tEMZBzgE5ZnSV3iXE+2+JgEb+/QsBJsFw0DoNmTMZTP76K477jlO4i9qHDgqTibArT&#10;bQcHBHwiBvrOUQL1FOp0N/jdlREl44u5K1K/4jkyDYgESOfr4PnAFz/+LxXiA8/lYAWBTsBnLrY8&#10;zGLUbR4vqAikt0bq0qb44eOBBMPjvKcQoj6Bu00jCcbs3pxFDLppgZ/KuYcBn1pEi/uVyUSsSIPf&#10;WsBjke38vtLS5+xYgA0vXYjQzraInKlqNx5mxfze0ggUlWUlNRagijqVV4JCp0Hi7/9XZoGc2KJo&#10;vraerGogaDs65TakVbiWbOYz3l4yb0DBzBTC+F2ZQgv4ApROCSsVZYdrF+5e8hgGztI62vFm2ftQ&#10;qIbMH2ysz5KFUkgljFIMCaJtDUjhS2Ta1bN2xVdMoIBRLMzcETKFvhornD0GVy6/HR8c/hJH/UdY&#10;nyLWUbF07DQyAymNJh8EegozkP3RCoyT4RP45tDnuHn+HzFkFt3oBc5MXkexOQFgXDkcxuKMVfWz&#10;GUAnG3RHm6EmSK9wxrPG0m19bsPL2Fy4ndDnIUgEeT0tZ9MsI+WI9dBAcYBtZDFn/JYmCGKunchb&#10;/xpOfzYCue+1dUBK7ug7LRCa0srCXgR0GusL0AV22FuCuTnA97dd3PhxutLGGt/TLLGzTtj/juIJ&#10;tYyNwEcw9PIzbf8YmtoG+Tye++VwBLZ+DBQqIS35NO/BQ0FW1KSPgLM/sBcvbX8dE2Zej4Hz2L+L&#10;NTOu9bQO2IlBa/bUSQIrpqwJA4WFxAFn0Rj00QTG3IkY8s0EXDXjT/jwwBdIDh1lDzpjprIUkRD7&#10;je1l4+O0Yl5SZw1hKHXUgUgyPj32BW6adxuGfTMeA+cSQJeNtXXAXZaTrS0fiC4rBhkQKyZQ13WW&#10;M8rFdSYwHOMaB2Orm9xeMtCFg9B7wQCy0MEYMGcCblxyD1ak/Ujt9VB/zcd2mJ103QBQs/cy+QoB&#10;yed7svrQDwh7b0MgvzFBrwLgJsC4KlgeTu1prfx7loqK+pbQPyfGzim/1Mt/pTjMUjgSojcXLlTU&#10;SCkEtZUFGV8kuwZwogMOftgCexc/whtiewvM2d6apNMaKeOycRKXcHV//TDgM5dHYzwaeOdJtOIg&#10;GHZm+0K2ATe/GcnAoVk3IHtRK8RSmpD1sSHcSQQ+sixLQFrul8BnTOwciv++wMfzxlmf40Lr3JXY&#10;QeUM+MIuAqCrPev2AEF7Ezubwsl7lD1QOh7FKmpMgG8pE7J6dIyiuZh9ZC4mzbgZPRZOIKsSexqC&#10;QQsGWfoqs64UNllaCWACaM4fCNd3nJACWWSHfek7vQR8igWcPwYD6G5OmH4d/rrpTezy7DHFCbHt&#10;tVjciekS+DmTTGKoYi5aEncWpzE7ZQ5uW/YgBkyb5EToUxk02eEMgGv8RxMvmlyRW8T6sE4Cwd4L&#10;WD9lF+E99Vk9Fv002/v9FXhizQvYV7jfwE9hFcYIZOjYMFIKje8GyWSMEdKFg5Iv5GyBa9VfcObD&#10;7sh/ryXBiYA1lezrbaWAcpaxJVzdBItLhKxone7fAz5jjQRKjRM6wc1KL+UAalAMcAq/O5WA+H5T&#10;uN69DJlfjkJwx+sEvR2sd4EZbcVqa8mgIikPBA/ilZ2vYNR3ozFkpgKBxxJQJrFfFOAbn4k3Ruc8&#10;27pbtll3jdka69MYmrYFGIWBZMs3Lbwd04/PRHo0lf1EnbG2oQyR2fnJ4APUG7WVIiSUZUVzqbt8&#10;h/D23k8xed5NGEQ3e+iiybyeZm0pK+o/LVlkUcp6Aa8TDK3+i/djvEjGbGKDxzWbq77WEEyPhUPR&#10;f+5gDNPM8oxr8emRb5COTPZhxIYx1K8CPXWvbRlJoNaYvtZuK7U+onvpebwJX34f+PJIILRpkHJr&#10;avsHN/Vcum3AJ53+3wQ+6rORGTI7TxLBrjg9SSepsRZLhIL83F0bRdsuwo/P0M09MsfuQUNFMjwK&#10;yFdmaknv+eD3W4848Ilt+Mg8nOVNAj5/SMrgo8/PBpIPxgsc/vE1bHmzKXC0PWIZ2ly8GHzeUnR7&#10;2UhuIrNcz5+BTw2UAD4HpH5X4LPzigY71iEmxqkNz+mChwnIAVorT8FwxIJfsGNTKJgeAp8H3pjj&#10;3mkMi7JqAGOz2RTSlEAK3tz1IQbTrdTsmMaAei/WErLhZFByHx0BdMZXxBQc8EsUfWaTCQKbuFV2&#10;jlPIydIUfd+PjKvf3DEYPusKPL7pRWwq3EYFLTJBlNWyMUj2icaHnM1k5Aare7VYPR2L0lbiHgLP&#10;kBkT0G/BGGeske6PXDNF61t6K60ppWLo2n0WjMLghePQnwym06Ih6LxK96W9HcZi5HdX4DW6r0fC&#10;x3l+Cg6vreV10QghIyYH0WuzgLbog59FhCbhHETPLEX2wjuQ/kEXFBKUlD9P+1YoSYGyrYi1OeN+&#10;5xIKaPxPy9uclFJ/G/wchqjP5SorRq8ZQbMZXWT+dmojRN5sjuCbTVDwXlNkfDkIRRunUEm3sX4n&#10;KMMeIzQxyqwA8EgoA2/s/xij5k5Cv9mD0G/+MLKisQScSQQXrcxQrN4otqNmv2mY2E5i51202H/x&#10;EHSbPwS9+Zv+bFulprp9xZ8xL30u++EUdYYAR48h7FM/STuUmUcZcNh+ZH1im9kElY2eHXhh01sY&#10;T4Pad7bW7o5Bb4KuLX0kqPZeMBQDaJhUBrGv+lJWupuMOfJj7I5F8iaWb5leaOCcvh7L16MNRFW/&#10;SXSfn133EvYF9pu82CSVubbsO8q5PB6Zf9XRKQI+7aC2EEHvFfDm14I/r7TFydmeuSpycy2cRaEl&#10;v0Ve9L1zYPivFQGfdNoBPtvCkmxPe+xom9mAiFVuI2QsaIf9X97IG0qReTaCIEsXi2rnRK2NsmjN&#10;vw98VDMWSjeFXICgRtJ4T1RFLiGVkEdQkLkbP70xAMF1TejuliMKV0BAsyza/ZwlMQ6QuIlfAt/5&#10;N/gvFp3TzqtrFrdGcvb6lVVSlHkphNyV4c+/GIECZWj+kbeWzTtUbFWBrYnUZsq6v58HQllkK3b6&#10;9uLPK8mqCAxdyPg6rRyKHstHYQCBYwCVRKCneL8E+Fl4Q3xgXMBn7kjcJdHYmwGkZoYpnAIfzbbK&#10;teqqkJTZE/HIj8/ix8wNcFlGXHaiMrsokDhIq0wXWP2mInDW4LiL6mThGOufJnhOoiKzflRSG5Na&#10;RBZDZqmlVg7osg5WH7lLmuTQOKUzC63jfeeNxbjZ12DqwY9wOHRaMEdlkfuttOYF5iopJ5xIgwyE&#10;XG8tvUMwFeHjc5E1+2a6vJ3NxVUKdyUvDbzX3HFNCYJOoLGzysNZ3vZL4Pst8NOqD5+5snVsZYaW&#10;r3k+bIaiD+XytgDevBhFr12I3M+6wfvTwzTAW1mpbNYvlwpAWy8UivmRE07HBwe+xdjFt6AHjU5f&#10;3rN2t1PCWS1BVOaSRH/1XTAefenG9iLT775yLDquGIIOiwcaWx40ZyyGfDsO969+CD/kLCODS6WU&#10;FBLs5NKS6clD4iUDVDZ5FIrRCxIA3cjBT671eGbzyxg/53oMmD3Jhjt6E/A0TtyL/SMZ6a1kuDKq&#10;lA8nsamCqOPAJzZohk3jtyPRafkYXLZcuRsF0mSu/G4PArXc8BH0Au5e+iBW5/1EKc+jvFD1/dRd&#10;heYJ+CjgFqQsqCBLtXXKcnOxk/39MkGvDb0l5bh04nEt/ZSBn3RawPbboOcc/72Aj4V6bVneFRss&#10;ALR1+dTpwvII5dVE4GBj7H29Kc5u/Zx1Zx9QPs1gk8VEtDES78+CWHRcivM3HvEAZn3BiPDP7zQG&#10;4CCCc4Cn4dsAdnx9L3Jm1AVSq7GxKiHgdvbH0JpZq/DPjZMAu98Z9H5RNObAhhHjI/gZ6CrmqKAK&#10;oq46ZKRUFndPRHzvse7JvJs86/gAW0puisauLEMzb1P4J7cyiy7C/NNzcOOimyym6tKVtP4rFc1P&#10;NkerrJCGjssdoBP4adyvM1/rvUBORQp1ftHO+WIWcmP0ebf4+JKWug2fPhn3LfkLVp5dYwLrI5MI&#10;aMtIzahqfM0E1swSjRrBMJZPfpiFH93r8OjGZzB49nj0mDsU3edpokVsQdeQq62tLTUzyPqrjsrw&#10;wmctY0q4632XkoHMHIHx867Bh8e+wzEyYy2k02xujAAsy6mJwDAFyOKiqEy26z5bEf5TCOz+HK5v&#10;Lofn7fZ0PcnuFLNH5heUu0qgs4kNuqchMbUpSmTgTHL8d8DnTGgoQDrO+AieCokp+KA+WV5LuF/v&#10;gKwPRsC/5nEgQ/tjKCmFBrQVjuXM6uVE0zDtyHe4YtEf0WXuOHQlOzJQUfsYW9JrZ5bUJjQIIr3n&#10;T2S7TcClbLNLlw1E39VjLNxl5LTJeJIsaj0BpRAZvI6HxeYO2VbUGrEECo/axiYDiTRKRLAudz0e&#10;WfU4hn+n1FZkeWTnPeeyb+ZRJmQI2U+SDcmVEygto6rxWmfMVrPLNmtL4HOGTZy8fpeuUDgVz0fg&#10;NoPG0o9M8tq5t+Kb4zNsG1INjWiHQHP/gmwXGQT2ZECZutmnGtqOyJrhFKs+DYGia6nH1WD73YpI&#10;SKeox87WEdLnRPm1/qkkwO+3PvvnirnN+cWc6BBtIKRta3lMWZZDrkoIZdGb+LEN1j/eDgVp2wyh&#10;7D/eqqZnxbINt3RMuPXfPOLAx4fQMf5lPf38Ox3WiewqxLtN32Lji7TGRxqxMuUJOnJxtUEQLQMb&#10;ICL2p4YwRqYb+lsN9q8Wp7GVGsuAj8UBwGKA6qTJDlcdBF3tEMy/hQqyiDdCZsBGkueuZTphKblY&#10;rQZ/eW/KSusjrKTGTuJDsqAx869BRwqqgpJtMJkMQDO7ChYWiAjsnOwpDhNMAJ/G9hzQc9wUFQGN&#10;lkPJNZE110bjSj3VZ/ZIDJt2Oa31w1iUsYyORwZFVMvb/DZWFGS/FLBuRSyi7xaIRVe0SLFg/l14&#10;fpdmKq9E7xl0pS2rjFjdYNZ3IJmEwE8gS/BjnY2Zim1I6RYKiJXKiK7enBG4fMENmHZ2FmE/3Zim&#10;o9X8x4YR4dc4sFKfaxzLR4FQ5hvk7UB4/QtwfToA+e+3hv8DZWRRPj4VJQ2tD78YnADwvJlde/5N&#10;0BNoOoBX9G4rFLzb1sb4/FNroeid6sj7uD1SPx8O15qXCHqb2WEZ7Du6dDbOxiqzXhkEnbkZK3DN&#10;oltt5Us3rb0l8PXna810awZX+Q0d4FGYkgCG/cvvKSi9qyUbJcMnixo9/XI8veFFbCnYTpNE2RGg&#10;mPHRSgdiPxvGWIXCVTRMRMaeTU74Q856PLjyCYz4bhIGyrVeqLE7JcIYj14L6E5rOZyuGTeMKgI6&#10;x3jKcCl0SvLlAJ+iCMQO5V1cRu+j43IFMitkieeZMxpj5l6Ht/Z8iEO2I5uHBpLmSm6uTWpoYk+b&#10;bxWwOzWEodhC9S2NqxKNBh+FL78bwvkV4gyPukXdddxa6bG8tngxEpMoCT3870DxnysGfO4STmic&#10;l3VxkUjxvRYpKFEC0lsi5cN6+OmdK1j3QvNOJaNSXtIXarSc+fgx3v5/9zgP+OLlly/PvdEZ6e/E&#10;is5g7dQxSFvdFNFMpamqSIpcmscFfGR9bu2yFgc+aywHoBKJSH+fEm9sdZAAT5RYJc78rMj1JSMN&#10;uRrB4+pOvHiW97GPgkvAo1BoraozA6SBaLn14ssaFFVgswe7gwfx3JY3CEpXkVFRMDWBQFBz4vY0&#10;y+vM9GpWrdtvAt+vCwXZBJwCTyut/TT6aJUHz6NYv0HTxuCuNQ9gVtpinI5lEVY0XkTGxbYvYJGY&#10;Ks9fWFOWAYJfSN8ownbvfry0ZQomzLjRxpCkPJ2WD0aPZQp01gyzJj4IhryOgM/SbUnBCMQasNcy&#10;J32nPxnjjUv/hOVZKylSFCqLa1Gfs1nU92wbDYpTvQV5FDJJWzqQthT5K+/D2fd7wDX1QoJXczK7&#10;+gi/U5fgpg2BEkHM9c8b7/tt0FPRWKEmOFxaCvd+e9vwSHvjaje40590xdk1DyGYtZ4kr9DGPzVR&#10;JXdHY3puttIK91bctOYJdJ87AZ0XDWWbC+Tia6zJ5rqxXeTuC/SU1t/i8ggmWuPcVeyKgKIZ1zHf&#10;XoHnN76Kbd4dbA2tuS4i2HkdoOM/G/OUqxsfMpEnkcV+W5CyBHevfgzDZlxOJkZ3lG3clfXoTiPU&#10;i+CrlUC9CMSJgOQE8CUmyRwQjHsSrKdClPosHMp+4mf8XIa3I+urmNI+lMsB343Bwxufx5bCnbx7&#10;rwEwtM+uhqgURE3AUzoGG5OM0jU0QBTyHWOXfgC/h+y5iIyc7qQ2+lemJSfpiPTZ0bHfLL+rPjvF&#10;AT6tBCPr8/H88ibzlBiFr4tKI3yoGdY93wTZRxaw8QnuYjDOv3jR/3zwFs8B2G8/eJfxb/z8ZXNq&#10;E0ftheijHdUgD3ny6Y1fYvdnjRA93YCVrYmItxzC5moK+DTDez7wiQES+H7dcL9TcYIcNdbnuLwq&#10;TsCjGlLZHCqgqLAmvN6x7PRpbJ2zDvWX5TPQo+DqWWs5xabYdlpErnDUDfm78NCKpy31VHfly6Pg&#10;KSi4l2KnlhP4KJi2ckNAch7InRPixHsnIFZCrHP0pNul7f5MuFcPQtfVA6mUw+i2jsHNi+7B98fm&#10;kfmlswY+aDMjc6uIPhZmQvCLqsMDdNlZXzcVbo/3KF7d+g5GTb8CveRKEYgFwHKhHMVy6mOsgs8C&#10;Ax3rw8/E+Jw9IsgQZw3HvT88TjdtO1WIxkCMRheklitfm6PgMcs3qHXQxkXJMiKn5yNrzh+R+l53&#10;AlZb+N6rh/C7tQh8tY3xKX2U/93a5goXEfgSSQl+C/jEDPW5+8MGdG8bITilKWJvt0bhO52Rs/BW&#10;+NMp9GybIOvkpf4Kn1lB9qMH+/J24el1r9B9v5wMd5xNUMjd77lkCO9P+6s4KaXEnGwMjWBiY7Y8&#10;3nmpUj3x+7NHYMLMa/Di+texLX8375DAockwXk/rbUM0/kE/XWu1i9qDjFNRlxn8m39iIW5dfBf6&#10;sx97zB+BfkvHmrHrLHBdSADTxBZBr7fcbfWPFRlURz4cmXEMq1ZhKAxJfabwqIE0jv0WKSvQIHQh&#10;e5ebO5Qs//ZVd2Nx3gqbSDG3m8aKxJPYpnX3BGs4q3Tk6sRoNDVEi2geZX0Zgp474StQ9EN5i8F1&#10;WBchge6muZlxMmHHBHS/0r3/jWIzxHwO+4qTUFVALLeiTW6gsCrSFtXDti+vIYDnxcfBNUzloJMD&#10;VA5OmUj8nQev9GuU/NWP+UIQoUJdsBLIOoiN71wK/+5WQHZdIrSDyjb7Y8AnINKNqAHjjO+8m/t9&#10;ikBVYxFxVztOyy3YkdezAVm5waxX0FMCRfkXUmD/wvvZxKLZH3EWzWzFx4coHNqJTCElMohSqDza&#10;0OWpq/DHpbei/xwnX17/eUMowARBWl1Z3wSDEpA4Exr/FfgsToylx1IFparI3R1L4R6Gy1b2R8dV&#10;fdFlcT/0njsUQ6dPwI2zb8PMo7NxNnyGgFdImZW1Zl0JyBpzU7iLWJhcULlcWiS1x5+MF7a8iZEz&#10;r0S/uaPRT8kVlilsQyEucpsIcFQ0J07NAURnvwgp/zC684OpnEMx4PuJZLpvYZ//KO+ebaTR+6iP&#10;SqUx0UQSC4mBxv0Eg0pldQL+vR/jzLeTkPVRB3g+aEKwq0O3txZCZH0RTVS8U8dmZoveVwoqB9wS&#10;4Hf+eJ/y9nk+qAfPh9Xge7+qZVLOf7Mz8r+9GbEjc3nTp9hv+ewfhdvI6AuAA8j0HsMHa17H5O+u&#10;Qk8l7aRRUnv3WDiAbuwgMj2+5v07YSAaQ9NYp4pYt4BQM7hDbTXGcxtfwY6iPTR+Bea+xnyUCV5M&#10;bCkcoE+gsTMZIgKesrycZp3mpSzAHXPuxODvZAQJpMu1LaiGHZz9c3XtfsruQ0MjBurIieqoWMJ4&#10;ocxIhn6OvTTgk3Gi3NkkyCAaKxnJ0Rg4k0Zy8R8xLfU7nILSoAkI2FVaEk4hkdFSKgzFiqqfzPWV&#10;8Cj2I5rMe3gbXvdwBArqwecpZuEiGi5ygE8AKF1yvCkH+HTMcUnPFelg/PV/0c//ebFra1GEpxKi&#10;uZWA3MqInmmE7VMa4Ojad3kTwnHilHxdAp+zOkOvxfn09/cfvMrff2iWROMaNPIIyd+K5GPbN7fg&#10;zLTmwKl6CLjKIiCqrF3V8wRGCjjUzJCoKxuH4Kf8+GrEXzZcotF4/Ocb/xvf+c3iuNfmYlvRdUTP&#10;Nfan2SmCH4HPkqa6arGTyfqiH/N+9rPQasg14L3ZrLUG9CNF9Oap3Gw5PwVFrMIdy8b3x6fhpkW3&#10;Yfj0MRg8ZxgGEADlqnYyJdJYDUGFYGIrKOLFcXmdIkaokmBfcpc1udF5xVBLdtpNY3JUUo3lKPXV&#10;EDLMmxfcibmnFrCWWZTZItbNb26Mj6AnV1OTMZRuAlIQRfxMOZV3FyTj1S3vYwyVfyDd3n5LNWA/&#10;mkoo5ZPbNcbcW6WyEuPRrKUGzm3JFuskhVN2mnHzrsV7Bz/DibAUysd20E7+QRYZCMGeGBbhhpUQ&#10;I41qs5zCXfBufgVZnw1GzjttUaid2OjeRt6tEQc+xfcpzKVpfK2tQFBMMB4Kw6K09gJE37t0lQmc&#10;Pv426902yJx2HQL7ZgDeLDMAYUsAoPEqLf6jixnNxvRD3+MGuvvDeN9y4xOGpocxPgIcj6lYXxCI&#10;tLeJGQGyr75kT9q5buT0y/HE+pexpWCXDXdowbvaOEawU5xeJETkIJNSmIgYuEZaM5CKOadnkend&#10;RsY9DoPnaXKCjI1920HLyAheGg92gpCdkpCDXxfVT4lw1Wdiddq3w+6DhskmOcj4hrD+/aeNxDVz&#10;bsK3x7+x8egiMTu5/QI+FlVb+86oj7TXjHIumqHnPSCaxe/MQMBzPfxuzeRWsoUIArlzbI96KIaX&#10;GFKK65p5b4kx/F8cLxEHR6ecc1/P11WVxG9+Xc7Tf4Gv9uUuLE0wpturTCxZ9eBa1wo7PxpJ6Ek2&#10;AiDmLRUwZmZQ94/A3bkHr/L3H+J/wlEt9ldeOdn8lJ8+x7qnaiB6gEJdVIU+eVWL8kaeQ5F/ps7W&#10;iGpYTYv/1k2fVxIA+FufnV/4nYRbq2spO4w2HRfQ2TOLrhe2cBfeIsFPe4J6C5ojELyRd/IdlfUI&#10;i7OiwwZsQgQ+So0mE7Rky5IyElC0A1Z67AQ+O/gpJs+6Bv2mD8MgDZbTjVHMl5RIY31SKJu0ENiZ&#10;ICeAzikJxdPrBPCpaIZX1l6JBXqQcfTSovkFtOizJ+GmpfdiccZyurNZ7ASacoKcOt2ZsGclCToa&#10;xxEAaKZa7vke3xG8vO0djJ52Nd224TyvrkU3jtewOvD6Gp/UAL+xUta3l4Egjy/g9VeQIc4agavp&#10;Vs49Po/AnwWvAZ9mLDUCymtqrIiub5ht5RML1Xt+D1mrkb/0bpx9vyvytLLj4xaI0O2NTamNiCY7&#10;LOW8s6xNbK/oAyedvGZ7FfJiyQ3e1yZFmhxpgdw3WiHj61EIHPyQ1O4I7zpgQK+YzBiVXeCXixws&#10;TF2Om5fcS1ZOoKfhMEAnS9L9dTe2pQBlxbs5hshZ7cA+4/c0rtdv7giMnTkRT256Hhs8W9je+Wxn&#10;oodYkpgeZT5Ez0DxlMpQrD7QBlIuXntN9grcueQuDJgxxgLDZVjU/w7bc4yJDKIDeuz/n+Xgl4D3&#10;c4nXUf1jSxAF3OwvBTX3pdwNnjcBk7+/Bh/v/xgno8fYIkpAwP5nvax/aIxs5RVBzsYfbQzSGaaw&#10;LQZCW0hKHoan4GIE87UkrRTBzCEPWoOfGJpKsD0jK9LJ/7YI5BIgqXI+MP7jxa5HndbYHvLLkfEp&#10;HwDd3NP1cHBqYyQvepXKqslI3psYH+Xvf/r4B4Evjql0uaJ0e/xe2tnM4zj65VXIXFgdYVcN+APV&#10;4c8tzxvQuj4HlHQzjgVQIyTG+n7LEvzz5ZeWhecXu7NO1OQKrQQbLlag7LEEQwKfMrn4yEq9hR1p&#10;uZ/k3WyhEMuF5P3xnsT45B6YwRToUbg1gRDx5/PeC3DUvw9v7Z2CcbOvQv9Zo9F3Pt1VKo4Fu64Q&#10;gFGYaall2cU4fg14FrbA9w4LdEDHCVmQYmjWz3FDey5wQLOrXKJ543HLyvuwPGMZxTubHS0/Rh2v&#10;5TnqfLo3Ah0qaTAsANTEjB/bCw/hoVUvYIhCXeYL9PpRecgqeV6FTChpgcDAdpmLv7Y0VmKFrEtn&#10;gm//2RPw4IpHsSn7J949z8rrCQcsODTMeoQEPgQAKlkhP7OB//AJBJK/RPp3k3H23Q7I/7Atgu9q&#10;46F6Nsur1PNh7b0x1cnVp3W3SkuvWD0Bn3L5aTma593mcL/dEWkfjEXR5jfoaoqBZaOQ968AXKU7&#10;0WC99qLdXLQZ9697kuA1mYA+Hp0JEBq77C1g430pz6LcfcVROpl2yKQIil34upsxvlEYQab28PKH&#10;sT5/HaFMu9QpHIQA6ydoCPgIGgEaF0vTrnvlN7L5zbW5P+Avqx/DaIKm7X+sthSY8ZwJ9p8IHXIm&#10;M+J9z++c638d0+8oN/oOf+uszNBnNFZa872EfSc5mj0Wo2Zfjze2vI1k7z7ef4HVLUL31Ql7UkJR&#10;GW9nsk5r1JWGXfv8KbgX0SMU7g9JFIbQ+6lE9kQdUpycuywi7gp8X870xQE96ZfYl1xd6ZueHRB0&#10;Pi/O8zjF1tTacJOKAPTXrDDxu3P6ey6begIodV2RF15LExyuCiRPZeiSl4Zvd33sfLYn8vdv4z1o&#10;nFUM1rlHB51+/RBa/feg+A8Bn84hcI1J6EOk1T5a+2AQaT98hh0v10EwpR78vkpsTK2c4I0bE9Mk&#10;QxzBeXMgRU4MXDrMTjd9riH+mWIdoRgjK068UczFxs/jcy5dbgKwrTPUMhs2XsTDBiXwKTAz5GoG&#10;X96ViAa+5w2l8r401ueMoVnaIPrzmviQq6AJBPN7xQQFfpFDeG3HGxg340r0maOo+VF0aeTWDKEC&#10;0QXRbB0Zh7OrvjPT++uSEHQpgWPx44phSunE+0kptL1ld7qh/WeNwR3L7yf4rSIPoXsuqx0h+2D7&#10;h23CgeCne6AQCBDVT4UUitXZO3D3hqcwkODZQ9mi6Ub3sESmSqyqNPrjyCyVan2EjUGJ/Qzk/Sgp&#10;gy2CXzTG9nt4auNL2Os/whYisComjFIQDYs50BVkOymVvooYUZQcCF6C1KaXkPrZULjev4xg1pqM&#10;zglo1uZD0bcbsdSl60tm9z5d3vedrC6aBY68Wwuh9xrANaUNUj8YjsKf3jIXOkTG66ZxKiTAa2ld&#10;IKixtSIciB7E83tfxWCCtIKUu6nt1J5qXxbtltdp2Xgap3HWtk52YgdwugnkF43H4BkTcP/yR7E2&#10;fQ2ZXi77uYjgRmBXmxL8QgQPzf5rEiwSFNuLsBcKsMa1EQ+sfhQjvxuLQfPZfuwrMXmFPFnMZrwv&#10;HTlwVtGoJFJeqThjxPIYNGSiEBWtxmAfaZc0vrYJGIJeb20mRW9g2KxJeHb369gbOMhaFrBelFu2&#10;u7m1kl0Bs97T+JnPK7bH11otHMNxvl9A1/FmhN1NCVAEGksgXIa6WomF7E+rJKSv0lGN87kJdppY&#10;cJXjs8gESQVBTR5VyFPcxs79YmXUqzBdUydhqUoC+M7XW7FHPps35gCfVn5FFT7D74LnsN/YszIt&#10;E0tUp6zKODG7IU4tINvzSdaV/YZAzj4RHjng5Dyde/xuwOecXDMoYb9AQiNj1L+cs9j80lC4V9Sh&#10;1ajIBiDQFIpp6SYJfgLAn4GPNxdH/p/LLxrmny2ONXHouDOTawkKdDy+vk/JSmWNlCw14tW12aiu&#10;mgjkdIY//y7ex0I2URrBTrO7GiSV60ilptArHFxuDW/VAFH51bRuYnfBdjy/8WUMnnY5ui8YR9DQ&#10;rN1gKt5Q9FcgLJmFgE8gp1AJzdw6oQmO4DvW3QG+c2zQ+Y2NA6mQkfRdQjBdNBA95w3FoFkTce/a&#10;p7DBvZWKqUXltHiWyl6CrQkHx9ILsOWaRYIK7QhjWf4m3LL6QbphdJ2p5Nqnt9Oyiei1bIJlKNH2&#10;hBrk77iC4LfCCWsZskBhMGIZrPv8MXStrsX7h75EZiQdwaDYJYEvJIMgEIqwTTQRpKEQCiUVUZlc&#10;YjmrULD8HuS+0xW+t1vDP7UlWVxLMruWiE5pjNhbdRCeUs92QvMT/BT2EnmnJqLv1EbRW42R/n43&#10;5Cx7EJGMn3jONLItjeepH8i+lAiAYHSWnOuTk99huJjerME0OqMxgPfTn/dojMmGHgh8BPtO2ryJ&#10;xyybDttV7m2XJXRLZ07ArQvvw8rMNciL5RJIBN4smh1gf/Mm2YoaRqCSCUQ0xkog2etPxl9+ehFD&#10;pk9Cn3li6mTsi4ay71Q0birA01ifUxL1kdurcg709JpgKPATOBrwsZ9onATWXXiubgsHos+CwRg2&#10;ZzQe3fgXrPOuZ98WWn+rrppZFgtS18t7sf/kwWg5Gj+z7Cs0HNGoNgd/jl5Zd0RcFamL1JMigpSn&#10;AnVU69wFaoQD00vqCXUoTFAK83vhAq2BJ/ui/thQkke5L5PIyFi0hlbMz1PK0sI5jJH6acRGJaGr&#10;jr5a2noW5djT+SMkLrZNZJGGpfRbXbskgmKO7iqI7G+I1a+1Qebe1YZnIilRMn8xWXPfDZicp3OP&#10;3xX41LgSPCma3B0eJz4cW/oO9r9Vny9qsyErklHJ1dSeHLzBXwCfmFoC9ARCiUb5nxWlqdGyFrmx&#10;ArWwj0Wsjq+jPue4lt0EXcXIRBUbJAukeqgjq8CT35HM4QE20SYTDhE8U1wlLyWr0t5smtGzvSmk&#10;7FI6KoTy2G0p2IanN7+K0XOuQ++5dKOWOW6vlqZJwSTkCbDTswn9eYBnYSZx0HOKwwycSRIpqGby&#10;hpEFDuZ5ydToVo+aex2e+fFlHCzYRajTDmlUyTAdT9ZPK06K2BlKwKDoVLlnnpDcMRfmpS3GbUvu&#10;wrCZk9CNYNd11QR0WyVlHUygE1MdCttfhEXJDgYQwPtoE3UqZufldB3JbG9ccgfWZKxm62hcTayf&#10;HU/2o3bhK7YLQYFtJQusEAqtjY4c+gz5X4whkLVD4J0WZHwtCIDakrIxonR1bczvHa3fbWjL02If&#10;0NV9rznS3r4EufPISlJm0/ac5L26aOGpyLK0YXYS71k5V9bnbcYti+9Dr5lqc4V8ELjnst1ojJSl&#10;2NqbYNKZwKeVDmJ5liqMDEqMsNvs0bh6ye2YcXIu0vnnsDq5URpCoHCTVWtM29lzVvenjUl92OtN&#10;xiubpliiiX5zCaqayFjqhM30EVOWi8r+kxwkitxdDXUYKIoRGtMXm3NCWRRWYy6x+p91FhB25HHl&#10;4es1bxiGzx6PhzY8gR/ca80V99M4UwttvJMVk+BSPZ3ZTUUoCPBMOeW5ECBiOIRQ6AMUusbC5yLj&#10;JrhA7EpgVySiUtY8pp8nIgvKI1hUHh4yOp+/GPz+4vTyCHABhZmIXBSnK1oS4RyCFvVLqz1ifpIN&#10;P8GLTNDcZANQFemrQO8cA9QOacb67FnMk5+xiKRYdnfqtkgL0qrh9MLmWPnOlWSpyq2pcUvpqo+3&#10;fR7w6fELnPvdgC/+FKZosxSFae39tII0wzH/aex+dzQ8K1ojmlmLFZTloLtpVkPgo8ZkoxLotA/u&#10;3wc8ff73ir6njqPFsoFZWRpZDMdagFbJruMmyCkA0k2Lxe/JuqhT1Hk+TxV4vYMI4B/xxk5RwOU2&#10;Smk1/a/gAA+LNqdRA1OgJP9ER4VRKEX8Ts9uPP/jSxj77RVkDrLqo+NKIMAg6CndkECPSiYhl+A7&#10;e3acAzzH3f2Not9oXSnPKdDUxjF9547G2K8nY8rWt5HsP0QQ8pGJyKKLcRHoCDx+uTUUCq33lcLK&#10;HcgiY5p+bDpunHMr+n5PRSS7u2xFH9avDxVrIJUtHuZBJXPcRE0KDCFgDOW9kImQRQ2ZPhZPr3sW&#10;u4v2sEUUXkNGRBASJgiPHA/AcTxsLJDfgmsbwmufpLvbHd6prRCaohUYSmDQCGG6s1q365+qxAP1&#10;+L4eit5rhsx3OyJVM7gHv+SJDvCMLp5X48oCdIIPryOASvYdxutb38KY766wdulKN1P7THSny9lz&#10;odhdIvOK3EwxQE1EqW2dlSy9Z43AxHk34L3DnyMllsraFrAtfQRYGhLJtNBcM1yKaeKT3Ecliz8U&#10;PY43D3yE0V9dgWF0kTXZ0GEZGfNKDSPE4/HY/wpBsSBx63unz+Vma//bRFGIiliiUp/142sVMW69&#10;t7hDJcgg6A35doylyV/r3kJDlg8f+zeiSTetFVb6busAMW6xUwWY24ph1lkgKGBQEoJZ8HlvQGF+&#10;S7qnYnjSHbmu5amnpR0QdJEs0K0NEwR9PO71lEcRwczr5TEvdcxHBuajXmuP3TwyxOwqiGVWBrIq&#10;EDDLkWiUJugl2F4c+Kwk9PVcEfApo7NKjEApEqOg5QCB0s9nMUJkUVcPNcHiV9sifc8y3ifviRKh&#10;TZokB453ZjfP8uuHjv3W8XOPfxD4ZDnUkCT/bGttTRjT4LYEhQwpbe2H2Pv6RUByc96McvNpkoEW&#10;QI1gY3BOYzjs75eNcK7EQe0XjfY3Cr9vrrMiu11scIJbzEXL5abl0lii6LPG/HJKI5LHjmJdZKUi&#10;fA6TQgv4lDnak98MQfefKOTzeJNnCSJSMs3eaQBb4FfIY3JzKEBa66Z7p8KLYSnGa1/+dry49nmM&#10;/f4KuqQjCRR0oQh2nYwtOeM52gjc9uE9T+g16ygwtAHueFEIhBRHM3nd5JIpi4c2hKbSdFlOZV05&#10;0kIuJky7Cu/s+wTHomdYR4J1PLxCY1AhKm8gSl4S7xut1wwQOE7HTuODPZ9g4vdXotfs/uiyui86&#10;sChoV/uKWHIDLXrXwn3WtSdZYDeymC6sS/elo9FPQDFbIS6f4hROULEKHCBis4gpO6tg2DaUD+1V&#10;qxx+0VA6kLoQBXOuhXvKRQhOaUUAbAqv1uC+V5+lsbOed0pdS26Q/k47nPlyPHz7PgO8B9kPdD21&#10;HI1CzjeUPQG7XNxMfJr8JSbPuhZDZmkJmNgcXUpNYBDknEQNcjHFoDVhQOBTCi+xcYJenwVaHz0e&#10;bx14F8mR42wdtqJSsGn4wK7FG5GXqwBJKpsgXckbTrO9PzzyBcYvuA4D6HYO0nnZh501TMD+SWxB&#10;IFfWxvrYhxanp740hidGp5Loe33ugJzG8XqSgfcmMA+kbPRdyOPzBmHIjJF4dK0CyrfQBNDUUQGV&#10;MVsGOKx9RMzFZdvQ2GioQcDngJ+gTz3iou7+iJD/IXgKLoW3kB4ZgcwyKudXov6wyKWk5xSkXvl4&#10;3OctjWCgHAGyHIGoAvWoBlWjLiIn6sJ/pD6CJxogmlEXyKtGUlEJwbzKCOZXRoiAaPtzEEhtzE46&#10;+iu9dSZJnPG9mMDPSx1VDCG9syCxwW+Fn7mow2nVcXxaA6z76HZ+h64tvRgfdVEJFjTc4jDc/x7c&#10;/rvHPwZ8bE7ZFJvVM2qtMQQtg5Er6OPNJ2P3WxPgW9eGN1WBrI8WIs9pAHMv44BmU+O88d8s+uxX&#10;DfXfFqPRcltLIkQ2p3gfp+HJ/GzAlOyPx4wVskFtjxAtrytih/kuQIBusTLNhnJ70uoosHkdwcNl&#10;YSz04tjIEh1qAJXOKAAVWrJEfFEoF5VcY3652FGwES+sewHDZ05AbwWoatBc7IkA2HP5aHstQde4&#10;nXa7V/kZ+KgUBnwKW2CxlQUCPh7rTQWW2yZg6rRyCFnFAALiUPSdNQZXL7gd3xyZjexIFg0Q2Z0l&#10;VJXrIzXWbCfZCysqz1BD3S5ymj2Bg3hx/UsYMY3McxnPt2wggY3Kt2wc+i5VlpdxvKYmAeR2kXEs&#10;HoTOdHk7ESz6LRyFgXS3FOKyOHMxeUcaFU4z4Tw/L+2nTJjLyz8zhgTcUNhDwT6A8I7XkfPxQBRM&#10;uRied8j6yPYsbOVdpZxqAt/bDeHm8dRP+6Hwp+epqzvZyAW2JtijSRwBkYJxyXSy4MbS3HW4afnd&#10;6DeHjG6Rxig1LiawUzwl21sTHARBtZsSiGoip4f2P9Fr7X88bxwe3/oMtnk3s5XITNWnlnOSxl3G&#10;jf+M6clo8Jqa0c7iHc85sRDXz7/Flol1WzSE1xyGzgQvGYceZH2JkCYZM1udY8DmBK5rHE8G0dZ1&#10;sxiLj0cDdF6hlRhKHU8AXDEcA+aPwaC5YzFs7ng8vPEx/JSvbCval5caKFxWV7OOUkPLwBI/qMk5&#10;6aPjuRTyNtLZGzvpmb2NQP5QFgIXdcKSexrwEdTczvawmqQopD4UBorDG1DCT+qLUs1l1kZsbyN4&#10;59XFqY8rY9PrxXFgRkm4DmgTotJ0gZNQ4CsGj2ZflazU8vbxd9Q5m3T8eWjLKQZ8bgIf3WON8UFs&#10;z4ap+OwnIAdYLwIv8qojcqAp1r3eHulbVpkhCrCPFDkgvXNAj/3Gwv9N8pzyjz/+QeCLP+wa7ABe&#10;XJWQDQ5HtHw+iKOzXsDed+ohltqMN1eHjVqJjUsWRnYVZUNqlsjJyix/PwFyCSB0ANJ5HZ8YiY8B&#10;OKDIahK4bOzAxgrlyjq/82hWqUiAp6zQNRCjJVLDga+hyG+5wDaTpNkrgh5LsMiZtlfnSiBiRX3o&#10;sj9PodF0Od1bapsy50oHjO3xXs11pIxZsLOsDgEnQpe4iGK5270br2x5E5PIQgZNcwbZ+1Lxes8n&#10;yGjCQ6sD4m6PMay45XdWDgwz9zLBAJ2i7wocBYjazFqZeaVsBEm6V0PmX4FbFtyFJenLqJi5rI+P&#10;7ayZVlp7Cr7i+ZRUiryLAE7Dy3vI59/2/E14+scn6aYRUJXNZaUCm3l9rellXbWBtg22k6kaYzGW&#10;pKLrjkR/KuMDax/BAf92tk8O+97ZhNoCmSkcMo5qNDaPA1hRMo6MH5C78M9IfbMLga8NgvGMKwXa&#10;QFx59t5ti7M2mXE/mcQP/LGb8hUzl1nL4vSQa+MRw44ewWObX8OAmZMsjX635RqfFOgkJgX4TEOj&#10;YQethxYw9iBoa71sPyUI+HYUbl/5AH50raNxcNNo0GWnQinPoOor9mp9TFal2VsfjXoO23dl9g+4&#10;a+kDGDRnPPuB7bHaGTPsznaT4RIIJgDPJq+sqA0TrwnCLAkXWBNfamczaKsGoMPyfuhCIzNw2UT0&#10;nz4O42Zeh+e3vYr1BRt4/Wxn7DZeNwuv4WtFVKqQbKuBWDRMo+8R+Ah6MaxDOPg+jfvViOQ2JhCV&#10;JeApukH6JdZF3TTWR2ZHIHSReXl80kO6q7kkLQQ97GyC06+WxeYbi+PoE1WQO6cmPNtqIJpak91U&#10;BX66wD4CVlDjgjnUQ01YiMkpAFmBzj/ruKPHBnw2lkid5DHF12pyRJmVwx7qp9xvF3U3rQVOzWiI&#10;vdNvZ/+QjXsoY7x3TabJI3M2EmJ7CI/+h49/CPh+Pr9Aj+ZGrqCfDawOCWvfCq8fvvSd2PRWN7hX&#10;NkQspz5BpRIiLrIwgQ5v0BpAYScGcgngY/kZ+M4Hv/OPCfjOB0rnuMYFRJEDXnZgFkHucAOE1zVG&#10;cGVzBH9ohciWVsCRRkB6Pbq8NRHLrY5YNkHRxXopvxetjTYqClAA/Pn16AaM5r1MpfTvoIC5KDwa&#10;J9EtOzNkioC3wFAJIRVeZlcupjei3TOKcDB4GO/s/gATp19JV2gkgU9lDPpT4bTESGNANqtnA++j&#10;DMR+CXS/LA4oakzKcYHEHrqTQV4mBrl0nO0Kd98PD2FD/gZe3Y2Ar5BCQqGgBgfJlLxRpSGi00Pp&#10;MBYbU67nLCxNW4abF99L5jgRPcn2bOkW6+CsW9VmSVqKp/G+0ZZKqY9WEvAzuXLdyZgmzLsS3x79&#10;ArmxMxREAV/Ylo5J3WxMSUHWZJ9eto0cLoTOILT/Y2R9OhyeqZcgOLUFCt+pj6KPG8H/fjO43m6H&#10;rOkTET7+LX+r4QYxRnFHhWiELFZRm8Fn8e/79EUYs+CPNChajjcCXbTPhJaGEfC025xW0dhyNLm5&#10;lraJ97FwCO9hGAbzN9coe3LqEmOOOnfMr76UPIfZToQRjR+xysJbH41aLrny5sJteHTNE2TKE9F7&#10;roKSNfbpjIvKoGlCyonD1LidM0nxcx+eN557bkxXIKgJjJEEbQL3SmflTn+x6u9HY8I3V+CN3VOx&#10;O3TAmJ4mchRMLQOsqArVTWD3s6vHYzYDTZZHVOSz5PUIuchH9ISuoDfW3gE47ZTmJRsjwFj4lzyh&#10;OEMLEax8PBZ2VSXoNAGOtqP+XAz3h3Ww7bok7L2jEsLzewAHL6VOtQYOkNzsaQ7sbwicqgNkS7/K&#10;Uh814UhIseEmjfdJbwl29pqsjmTD0XGxQR6nTgepw37tkqhsz1kVWRogsK8Rlr/aEGd3fc9796DI&#10;50O+X7LM7pIOGvD9G1xdWXLZc4sXosJrPwZb4SCF8ocJHrScEQ/OrHkLh6Y0AE43IqhUY6OSSmus&#10;zygt6bMBFy2Bgdmvge980EscO3c8YkxQzE3HNHMsBsdOPF4D/vnVkfJIKSSPvwBH+pdG8qDSOHVN&#10;JbifqYvAtGaIbm/L77GzMusR+EojSAoeIa2Hj66wJj7c5eFztUCgcDLv8SPe8T4WBYcS3Ch4MrVq&#10;ZClImOyPPzSBk54HqeAegkohleRo6Cje2/8Brlx0A3rOGEImpYXqGnsSuJEVGIsj8FH4FbflbFOp&#10;fVKdZUrnB7mKCWpxen8qrZNhheCzfBQuFVNYTiXj+YbQ7X1664vYHdxPBkP2LR9dY1PsI606YW2t&#10;3tEQ2UFYa219yIhl4dNDszBq+s3ooeVdYpXK9qEVKGImxpQUjziOruFYG0PTetbuWkKlZXVzhuO2&#10;ZX/Ghpx15PkeCqHYklxdG3rmtTVeRpebbVdEBVWsGVyb4F3+IHLe7IXQO+1R9G4tFH1QG3lvNEPe&#10;Z4MR2PkKQWgnBbvA2KPtf2wzljwrz+Vh624q2I47Vj2GXrO1DG+cbQ7UcQVdcRtfk2urSQy1JwGc&#10;oNJTMZUGTGy/+UMxZtZkvLP/c5yIZhLUWFMZiaCGA6I0Es6IriW1JPhpxEwhI3uiyXhhxxsYM2cy&#10;BllmFQLe8iGWoLY7gawPXew+bK9fTFqpj+NDGf+lCPwExmLWBnwa0x2K/tqxbdpYXDvtBry/ZSr2&#10;FWlvXq1HVv/JnSXBUIA9mS+bh8eEfGJ5pEGseYymz9qehxDNY6P/RH25B+HcFgQdsijpjYaACsrx&#10;NT0xjcNpNrVA4/FyW6lHORWAk/URXdsEuR83xOGHymPr1cXww5gkHHqYerKyE2JbOiD7q9o48WxZ&#10;nOSxzMcrIvg1dWo/wVIp670XWDSF9NXG8kzfxQClswI+7cLokBa5wbaUVON6YqBF5UlMqhBIm+H0&#10;7Oo49dNjvJdceEhCsv25KKIx1Rp1I7e/Ar7/CQD+g8Dn/OmfxXFJoPnaMvNKPqlsIb6JuFOw7Y0B&#10;KFxehyyrLrykzFG31tAWR0h+vMYWDPgIZgkWx89+DXxmDayxnKI1v7IYUKPZ72kZcmsBqXXg+7Ia&#10;jl1ZEvsvScLpxhWRV68BsurWxukmVXHi0vI4PJCddHst5NPNwk+XACkNjVJrL16luonmEviyyyOS&#10;VR3B3FbwBicTLj7lTSUT2AgWGjcR4FEJLXqfr+ViSPD4UgSHYCi3V9sCFeJk+CS+Ov4drllwM/qR&#10;+fUhU+old1LKSMakRepaGypGYspKBVVJjFE5oTDOWF/v+KSIMvRKsTReKIBSNpGeVJpe84Zi7Lyr&#10;8c6hz5BCQFNmaZvpowunMAbVV4qt/TwUnqFxSvXjUV8anl//LoZPv5rXHGlxfJexCHyVP27QvHFk&#10;e+PRbeE4gnR80kPLr1ZJ6Qdi6JwJ+OumN3A6mMKWoHttLraCfflOjI+sI8YS5GvVAZF0BA7PRsan&#10;V6FoyoUIvFcDhe/WRcY7PeFTbr38zQSbNMKy2lBAGkUoHqCtcbijkRN4e88HGD3tKgyguy3g6MD2&#10;6bBSe8lqLE111GyuwlcE5AI+TXRMJNseh4EzR+Ohnx7HDu9eGinWj/Iao+8k0PZTaTwEFq9CJFh/&#10;bbSumdEU1ufDk99i1Lxr0E2JXumK9lwyCL3J0mwrTw1lsF36LhhFRqnrnefisliQtIGwngVwqqfD&#10;7jXT30Wv2Z/9aWQ02XLTjJvw1YEvcCZ4ygyKxs4dAWOh0ttklUBQsMx625CLAR8NjaIQ2L0CSES2&#10;Ieb9K8J5fRDLI5i4kmjYL4DW5IbogYUKS9HAi0hQtzQZWFgTyGiJ6IamyPuwOvbcVhwbLk/Cifsr&#10;o+Dtxkh9rQxyP6uM2IoOyH+jMbaPKYYNA5KQPKkSdvQujuSrqEsL6/MctXnuBPA5pMaJsXXYnd4b&#10;GFJ/bW2weYEkIG6NvfOYlzpIjyy6vSV2vtEGeUdXGPZoLbZS+js6xnvmfQvz9fifAF7i8Q8Cn1Ps&#10;ofZ2ru8YGLkHZD3sG/vOiWVvYveLNci2WxPoqiOSy5vjDYe0E5s2JfpN4BPo/S3gE8vjcbqlYnuy&#10;GtpYSHtrBnfXQdo97IALi2FnsyQcbVoJZxrUwem6NXGqQQ0cb1IZyc0qYl/LijjUozoybmkA70fs&#10;pB0sabV5njrw81xFmvRgCborI7+wLfyB28icFrCcMdAQ8wtEC6nEHvECWmI5YnI92AIkWWoIG1im&#10;miojRnosE/NSF1pWl0EEv54LtFh+pI0J9V+mjYeoLAsU3uJkBU6s2JAbJLbirPGUovC3BDyBXqJo&#10;8sGWtrHodd/ZI3Htwlsw+4xcuDwCEQEjKCampUti52H2lQorqg7jk2q6JWcH7ln2IN03Ad9IXLbK&#10;Udyhc0cT2MjyFmrVg4oAWqxvGLos6oPOy/qh27xhmDznj1hwaglVVPvz+shI/LY3sK3ikGGIuPmi&#10;gIxNTjBBxX0U+SufQ957naEkBDnvtYZ7wb2IpW1lbRRuTYZDlq2ZaW3gI33XvrhZdDiX5C7HH5fd&#10;iaEzx2EIgU9ArF3jDPjo8ord9V4kQKRRWEzXkSyq11Ix1kkYMO8K/GH53ViYvZyt42J/EogTkxlU&#10;HEGHzEGIIK02Uz9qUGBB6lJcNf9WdJ+tcVACmBkvMW8xd7WVZowFfiw0TufG886B3s+Fv1V2GLm0&#10;qpslQl3BNp3Htp45CXcufwDfHZ2OY2GtvSX0m1srRiEWxxoa61N9NbCvAF7K5M9yRyBkmztbhB7i&#10;119BsHAAXUfKt5tuLN1OH2U75qlr4+4KG/Fpsk+TF1l1gUNt4J/RBofvq4r1k4ph900XIOctkoq1&#10;FwG72qNgdSX4f6S+LO2MU1dWxs6LSuLMFfUQeLYb9g+vjm39S8L7bWPgbH2em14Y3d0E8InZJYDP&#10;GJ5y/VlIGfWY+mxZnFwXIEim6BM+pNXH0U9qYev7N1F2tLOf7i9OutRTAjrJsN7+i49/CvhU1MhW&#10;9EcAiMgSqVMIAhqbibhPYd3LA5E2qwWiaWR+BK4wgUtT3mECS8TFm1agZLxxfg5jiYPefwU+sT1+&#10;T7NReq0laLJUedWQu64Ctl+RhK09S+PApMo4cG0V7L+qMg6zg5LHVMPh/tVxvHMNHGtTAYeaFMPe&#10;5gTH3knIf6AqwrPpBpy4BIGC2kj3loArUhxeTyn4sushlD2Q9X6S97aGYOeitWGzi8HElANFEzuK&#10;ldK6US0ZssawtjDwo/8rFpSLbKzMWIF76eJpYyAlM+0sSy+XUuyPrxPBrAlAs3Ehlbir5CiSMxgu&#10;xZIrpRlhLYRXTr9edFGliNpo5s+LH8DW/F2slcaEpNisl7BOIMI/wiFBRUZKRktJ+LPwzeEvMGnu&#10;1TwvAW6Fxh2HkfFpZlHXVKbfUWRUeu24cz0WDEAPKq+SHPQhCD3203NIDhzg2fN5HTE8Z+2GgFWZ&#10;bkgt2IYKD+JF6bIE9n1NV2kczr51CU58NgS+g9/SpGewvgQ7GhbtmaAYSllVDSOIWx8Nn8BzW14k&#10;QNBgzCdbXqhNgsaam6ilgjISSuzZm+xUbWpL/eSSLx1tGwhNmHcz3k/+Bidxli6uk+gBfrFfR6DV&#10;fUooqiGcsLm8Rdjh2oYHl/8FA8nEupDRddX+xcucGWMlETADpXFa9qP6Rn31s3Hia+vXRNH7xQTM&#10;JarXQJus0jHFHw6ZNgF3rX4Mc9KX4RTS2YpFrCPli6BnYTxqNzaEpo7MeGiSTcDHVnaWKDr1V4tb&#10;Gvnwx/AWDYbXXZVyXZoAWBEBbwWbhIhoC9a8CublhBW/l0bQ+7E5XC/Uxe4JJbFmeBKOP0lisqoR&#10;9aIRDVV96lltFB2tgvBeMsLpl+D4oAo4cEkZeB+7EJgzHKl3NMWuIReg8JOGwBkCn2L8iqS/Dqk5&#10;H/j03iZVFF3hZdFEZ6aSGJeDL0TGxzr7yTp3vN0ZOftW8cakVLyteD9ZSXTY7/D4h4Dv/IeN9uni&#10;pugEP3aQZlpCtq2eaknw3zEdm15qC+xtjRhdyRAb3p9flYyPDDCPN5nnAJ8T0JwAv18C3zn3V43H&#10;7xL4LM+eOk5B0nlV4NlRBYefKInMF+sAay4DDlyM2KF2iO5ph8jqCxH88hIEX72ETK8WzowvhdN9&#10;iuNI22I4dHEpHJlYAXlaM7q9AUJuuuXBsvCLTZJuxzKaW66y/OjL5CJbqYB+ChXhI6J5UgolBS9M&#10;dmLZbU0YTdUN/LQ/bTBMUKQAF0T5a9dOPLvxdYybdwO6zh+HyzS5QUVSVhdzgagQTtohsQkpzyj0&#10;W0CgEbjxvRhgIgTCifdz2IVedyYIdVjYD9oJbMR3l+P1Le/isPcEa0tjRGUmUrM4bEEL6+mAiujQ&#10;QImXFuKQfzde2fRXjJwxmXUTq1EdhrDE09WLebIIfFWf3poJptJ2Xc7vsp4TF16Pr49+iYyYVljQ&#10;5RJ48JK8Iq9JlqlxGV5b63hpScgw1iN32VNI/vRaZG94lX2/m4BJliqQ1GoZtpktPBfw8VyKlVx4&#10;aiGunn0teswahG5Kr7VUu8iNZbuwfsuHsJ5kYmSAAj4FLDt57Qh8ZNkj54zHs5tetiVmcqIDQRoF&#10;1kkJO2UbpFsiwmor9Z3mwY+HjtkG7mOnX2674llCA7n6Sybw/GKbBEAzRucYnfpErE+hSjY0sWAE&#10;BhAg9dwvPlTRh2xfyWb13Hf6CIz+/nI8se55rHatJ+Tl8l79dLcVJ0H3nu2g2EjJlEZPlQBLOQg1&#10;nKLNjPRehlgGTllqSNsQDX5OOzORckuXk3oTpBEPeCohaBvtE4S81B2fPK4qwMkWCM5siBM3l8HW&#10;fkk4eE1xZL9THaEtZG4ZdQiapZAbKA5PpBTtVQ3g+CWIfHMRTvavgL0diiH/RX5vw0AUPN8GB0eU&#10;QP57dJcJfBGt1acOGWnJ19CWA3YOeVGdWDSL62d9ckvxWtWMjfqC5Vinxjj2fmts//YB3o9iBNgx&#10;kmGBHx98ZUVGXK3yrz7+aeD7+SHap38EQaXpMXpOYZWMx0L52PLJ1Tj9Na1KRn0E/ZXh9Vdh41cl&#10;qJWlNTnP1f0N4Du/OKEt8VLEhmOjRgtosXIqs7FrIrihEjusOpWqPpSlVfF8oXw2ZFZt4ChZ3d42&#10;ID9HeKlmExsi7ebaONK/MrZ1LIbN7PTTD1RGdG5Lfrcp3We6A64qPH85FHprITc4CIWxt9j2e3hP&#10;eY6LxH9OaL8GlWmFTSiV/59twLYQG/QT+GxdKw2Bgn72eo7g7T2f4fKFt6L3zLHot2iCBb9KaTUz&#10;2XX5MIIOwUSsztb7KqYuPmNIpZKSWfiEKZpAkL9lUWBz15U8RtAcvHASLp92A1ncTJwJp5kCScmN&#10;3cTHrQSIFrKhSamo1itkYX3Wj3R5H7ZQDZvoWKbwmaE2zqh9eA2UyVxUH437dVdiAzErgl/vOSNw&#10;z9r7sNW/UWpL5aMBUGCf3C+TCXITvvZE1RZ0XYKnULBvHlLXfIxQ5mZ+LZ2uuFZNFBGM2IY8iy0N&#10;FDCx/scDh/HU6icxfBZBhwyuI++5Ew2GsWUFWS8jGLKOAr4+ClchKMmQdNdM+JyhuGnZrViZs4o1&#10;I0iECPoKgiUgy3xpfFoybLOl7Ce5uzl0hWecmkUX9xr0nT3IxmYVi9lDkzzsMzFN9ZEZH2ubxLid&#10;w9BtZvdnACTwxYtzjK95ngHTR+OKuTfgjd3vYIdnF+FMEzrk46yfQFjpMBRGo+EJMT5FFShcXoY2&#10;RCNrSwb5RYmhzJk2zI9FPifYXY5gbkMbU0chi1eTimVJMsohkFsGAcXaFVZG7GBdFH1YF/vHX4DN&#10;9H5O3UlmOI+M7VhLxOj6as190FPSYvr8YYWCEShTWiH6bTukCPi6JcH1OonGrh4onNqK5ymOok8J&#10;jun0lJQNKT7xqABlWzYqchPXZXl+Sm7g07I3bRmZVwmeokp8rg7f8mb44akecJ/czntSb8iTZKFO&#10;WVex8CCfZRD+9cc/CHy6VOLy8cvG3xr503s9870Ui1KMPLoxG16qg+DuxqTatZDvr0C3vZx1jLO0&#10;zGF95sZawyTG+OKAGH+vz209rlkPNqYosqh6niY4KiKWQyB1kcrbMjXnfJpWd2L9CJK0fEFS8LCr&#10;HqnoRcDmDgh91AKn/lAWO/onYX1ndv7Eygh+SPq+vyMiOfVoKZPgYfG6NCYylGzvbd7rbkql4r54&#10;f1q+QrfeFIfiJ6Yi1yTMxtBmLmI4eq92IQyQbYRxOpaN747PwK2L7sDoaZPQfxbdJrpPXVePtAwv&#10;tsyNCt3FZiwnEMw040p31ljgMCoVlVCxdT+zDX5f4LeSzHGVZoVHof+0sbhj0f34IXOtjWeJORgQ&#10;yd0191zC5FRKaZe0MkVrP788/C0mz70OvWfJRXQmTroQQLrSZZSCOzOVdCUXTiYATKbyjyFYa2Zz&#10;CEbNm4yPjn1q64KVvCDmkzvJ68QH47WOQPxYoS3RmBsx9zGy6qME5EzWRXn+FHKtbMoeipMAUOBM&#10;EIplYm4KQWjWdeijcdJVTiYZgYw2DdLSru7KrJwAPjE+sdJl/O7CIRg+dyLePfIZUhVsTTAl2pmb&#10;zydezxn7FNLIjVQGFjGuLa5dFq83mExPqbw6L6drSqDtvZBGwYLJFTZD4FMbsX0UcO4MSdAQEQSd&#10;z9ivKjRaNj6rmXq6y73nj8HAGZNww9I78eHxL7AveogtprApdkaAyuxjxTQ3wXoFZShYnGQD8h48&#10;lClnsirAz8148R4oVXw/E17PHwhuBC5lJaI+xHKqkwBUtGBlW86ZQ10hAYluboKM5yphy1DKfd9i&#10;OPVoBWAjQS+7CfWGBl8zwLksbidBQaSIelpEEpFBQjCjJYGvInZ0SULOGyQV+zoj6+NG2HpdMfjm&#10;NrDVHZ40ZT8iq1RwtJIOxIEvwfqcJKcXwO+5wNifjwDtL6KHdbghjr1JBrriNTaCjJGepD9y850/&#10;B1x03NDmX378U4zPBhp/VRIPvaIoqRtt6h3R49g/7w7bmyOY2Zo0vJqt5tAubEE/wYvApwFPSzRg&#10;ExZa5hKf5tYzv2czugIy0mOLEWInam2uk+lZ5yKo+UjptZ5QQZM5lcj0aNVylBeQnUDLEhat9irm&#10;rwTCXnZ0Ia3VmVak6u1tT4fkGypgS79S2DayErLfoBDsbWzprkMahM1jp2XVQqhoDJVaM70HWLRa&#10;ooiCyjsW8WMbOLu308Xl/5qVVCiHuiwx8+2nMgdprfOohGvSVuCpFc9i/HfXEfwUmjEenTSeRhDs&#10;uGI0Oiwbhw5LJ6ETS1eljzelFoMYSgUX8GkszlkbrF3bFBPYZeVIdFyumceRGDHjSjy17mXsCySz&#10;RhoXkvKI42iULwF8rBiBW8MUqvEhbzKe+ekFDPyaijqPoMprKTZN63gFMHK/FSAsQNZMtMastGlP&#10;V4J11xkjcPvah7HTt4/AT1an5WoEWoU82WZApqhqDY3YUZm1g5ttWq76aJacr8Vi5IIqbIPfF1vd&#10;6t2F+396HIPIkHosoku/YgAZMutCRtyPzFNJHMT4uijPIOtngeIEmAELCTAzx+C+tU9gR+E+nolt&#10;oHul0sgNV5eJ9YVlvFhPZTlx8+j+0GH8ddsbGD3zKp5vOJm07o9tyvZV+iptEqSYRo11miGw4ozv&#10;aeLHmdWlK87PNY6rDekVPD1w4UQMnjkBo6ZdiXtXPol5OStxnHCcy6t6tdMZ2yniZ13YLLQBZjw1&#10;RuysyNCYsZvtJjeXfcWbEIZboHLsNN/PQ5H/zygsutSSikJsK5cAltOI8lubulWGIEZdOVsLWNwW&#10;7pvr40CHC7BnYEnkv0kPaWcTwFWX+lMe3oBi6qh31B2kV0UsnSSFIBhz07PKqIfYvPo4Pagsdl2a&#10;BPeL/O2OTkijR7fpYbquG5sgdKwOXFvo4mYpITFZotJYCfSMtAj0VPhey9W81M1ACYIez3+2MYrm&#10;Nsf6p+lOF+xlT0QsLlShRQ6q6MFnvU+8/R0evxvw6WH2k2wnoPEaui6BtG1Y/nIPZC2nG5ldw6yI&#10;n43gI1DZCgw2gkJcnMBGHdNAqAN+DuMj0BEgNUiqKXAtk1EeMZv8yFMAJhtQ44c8Z4gdbKs2cmoi&#10;TAsXLCxjg7phLZ7mecJsdO3cFAopSpxCkkOQO9EW0SXtkP5sPWwdXRLrhyUh41WC5962/JwWUmMl&#10;eaT9eU3gLZhM5ZzCu1zPXsmiBrF3bBE7lYoKr8kOsRrDFB3mH9WZAktglKJF6PTSpVPE357C/Zi6&#10;80NcM+dm211NO/n3UvCtGN9SuZJifNo4WkzOUbTEFoNSrkTMn5a1KVZNS6c62PKn4ZYFeOy0K/Dp&#10;wS+RRdYkVqcpB0GxZqM1bMI3rCT7Uy4lFUq1WpS6HDctuotsRxtra+ndaDIrZwG9gE/54TqzbhbY&#10;LOZJ1tOFzKbH/PEYPft6fH7oO56F7ULY0iy42kHNIwZMSyHJ4LWl0DxoICRnVqtvpcSsBxtNSQLE&#10;UtNjWfjyxDSMnXedZVzpvWIELl3alyxMa20nEIAmWTt0ITApoNjAifVTvGH/ueMweeHN+PbUPOQr&#10;JT4BNcaKCDBkhDSxIxBRWi/lW9T1ThOEvjg1A+NnX4u+82hweO+KD1R7a22vMTlrdwIdn2V0nL5R&#10;PzgTGA4Isq/4Ww1F9Fw5Gn3YXsrMfMWsG/HK1jexpWA3GXYBe8TZRMo29VYfaKyOMiJmajFqonRi&#10;EXx2+k7DKdQ3HnZo4T5+/i0N+Z3wFHSGt4gyX0T5py4pKDlE8Ink1qL+EPCy6sC7ojoybqqGs41r&#10;wd2uOSL307tZ34YyXpuEsjINe5wkkGBEyfYiFuRfgWytPN9XJXDWQ3hODRwZUAwHLy4J/7P87fou&#10;OPVVVRz8iNc80gS+/bVwejb164T2tK5B8BP5ILwQ+OSJmU7LAyNBUXyvn/UNapJyR0Psf64Rjsx7&#10;mndYBC/bQcbJbjXxkMyq/I6P3w/4VFNZeQqSqHpIC1rZuTvnvoG9r7cmmJAuE4QCITI+NjRsG0o2&#10;goFeMTayXF+CmpiW0WNNapAis9Gc8UCCIIEvrKlwNaQlSRRbJDCKUptlKWXjDMECLcPRmIaWzdEC&#10;5ZB6u2SBeA6xP5/D/oLuGoimE5R3t0XR+3WwZ2IxbBiehLRX65LKt2Pn1eS5CKAFlShgBD/fUCrP&#10;X3mjO1g0rue4c5qNdIST4sl2kK6bGyUTTkah/XFtITmZhxReq2mPkJFNP/o97l9+P0Z/Ow6DZjkZ&#10;PCzAVUplY3kKnZACyt1VyIsT6+ewMWXz0EwjlZTgpFi8jgQ/bRjUf/pQaA+IH9JWU81yWTf2B6+r&#10;AFAxcu1DG47vFKYd55Rv7kjwFF7b8QFGTb8G/TWmpfPz2n0XKJ6QdWGdEvuLCPg0c6pYtD6LJmLI&#10;9CvxINnMIc9uyqcmfARyccbLq+uq4nFBMRghr8gM205p0zXlYljIYxrnEijsDR3EQz89iUHzxOzo&#10;Ni7XahK2BV/3nS9gnsj6OEHAtrWnBYI7xqD/tAl4fPMrOBA54VzPS5ZJTRLjCxJILAhdCQmCZMJk&#10;p3Kzf8zfgzvWKjhaO7ONQ5dV4wl+IzFggRJDOIkE7H5twmeEBZ6rPZQQQXtk2NhiHPycnevoKs8d&#10;gn5zxtK1vQOfHvkKRyJHeS0f256tEWCbCIwJ9ko2oBg16YyN2SnmUprPYqBobacYNh4zuneKjfUd&#10;Qe4WMrtLaJirIUBWpoQBitez4SCCF3LqAafbIH9FIxy6vRgOty+NnFqN4b2wNbJuaoDM76h/6QQ4&#10;2y6CuhFfWyt25g2UhIsEoShAN1mTIWcbIDKvNpJHFEPypSURePRCRBd1wMFPSiFrDYExqymCe+vh&#10;xJdkgzsJvNnUOc3wCuyoywpUFllRolMBYji/BvVKq0Rq4MQnlbDxpWHU+TNsH7FxZ0zvF9jy2y//&#10;pcc/BXx6/Bbo2WsZdtZYiq0ZMlFVdiMPerH/o1uQ8RXpMSl32FOBNFzr8ipYo4vZqWESYKcZISde&#10;jx0oMFSjWfwPj8m1pVXzE7xUFIypjCsCUGWFiaqxBXTu6gQ6NqzW7GbT6uVSCLLp4tIN1hhIVPFN&#10;nkqWmioYIPi5awMHG8L/VV3suuYCrB5D8Hufvz3awKLJY4Vl6Y5URCHdZJ9vOBXnfd7zQd6jUjTR&#10;zSWzUByaze4K9MzfZ2NYQCmP2Zgg34blqtDFIzAoWFchL+uzN+C5H1/A5QScgWR/fahM5iot1+SH&#10;E/+nGLU+CybRlaPrS/ephxKfLhtgA/yaeFDaKsWzKZi3G1naIALVmOnj8ML6l7Dfv4+Qo0kYVoXd&#10;oZAW21rTXD0etfE/1d6HH3O34U8LH8DgORNNebW5jcYWxWi0BlZudcK1s2QKZDda4TFo1uWYMO06&#10;fHPwC54nje1AJZZ7rzWwkgUKh5RXzq61jygx20orcNUScu8EfCGCQS7PMDNlLibPv4Hn1iSCM7mj&#10;LTMF/n3p5moCyMY/+b6PYgwJgjIUfReMwY2LtYZ5LTmcUjcRYGwzYp6bt6qsOhrZtGwsYYJuzINT&#10;0XS8sPk9DJ19hc1UdxLzXj6O5xttExOD5jsraJyZbmXfcZJIyBjJ9VV9bDKK31f4Sp95o9Bv5igM&#10;mz4RD29+Fkvz1lrSVN2pTdzQU4ioEOS1RE7tY9DG9hBTtvFjW5gqsJNsKeOKxruEhmd5jvkIeP5M&#10;VtbJxrhtBlWsLK8e5bgadaICX1PODzdH3pcNsPePZbCrW3FkXNoQmc2a4kTzqjapcfINko9TNenO&#10;Ur5z6Y2R5TmrO5Lg9SchJ1wMRSHqiqcG9aYJYmsb48jkkth9WTG4/twUkQWXIWN5NfiPUL/y6Fpv&#10;q4/k95KQvpb6m8HrG7MjkIq0UGc1dCU2GZN7y3OGshvAvbYR1v31UnhTtPMhYYB9JGMpPFFbGcol&#10;yi9f/suP/xHwnf+sh702hiOlspcUcQWzCgEA196VWPtUSwQ3NEMss67NMoXVAFoqo44TuzOQk5ur&#10;AVnSbYFaoRqPhZRYYBVVZmVfaVrMC+D3l+fnZGa0NjjNcrwJcIhlJ19v4vMGlo2NgHXstB+bAWt4&#10;nJ2HDQ2A7fzdAT6f4HfSWbL4vbNkpfu6I/BlZ+y9ugo2TWLnf0rBSq5jqzsiBFZ/AVliQQu6BtdT&#10;eL8n0B+igmdQaPMovGR9BDUpsBTNQIXvjWqI0qgzEzN0YsRhjQYqZMOLfd7D+PzId/jD/DvRjwqj&#10;8Ant4WGBzHKxFk2gsk+m4k+0wfLuiqVb4WybqPW8GmS3LCAECe0h0W/BKFutcPX8G/ENXcZc5PHy&#10;7B8qlU0eEABYOzNOqp9cLD8V8HQsB+/u+wLj51yL/gSdnouUtFOs05lR1iC+s4bYAT655t3n01Un&#10;UPb/dgweWf0X7MlXlmi613LveT1nhtZx+6W+DvARAKnQGh7wKypfgMAKBdlOR8k8//LDMxgycxyB&#10;SOmxnAkdZaZW4HZvhfkQ2MVC+xF4+s2XS+7kuhsyfTTe3PEO0iJZssMmi2JVume1tkfDMAQYZV1R&#10;MLqL8Djr1BJcMfMW9JlNEE+4tBpCYB8YuJFN9+U1bd2vgJ/fEePVMsK+ClHRhIpiKrVPCX83eNZE&#10;/GHpXXj30OfYQaOjNPW2B7H0mP+p7eVui4HTJBo54KdsJ7aNUWQKj1aRsH5BGhAbA6U3QQFnG82G&#10;13sXCnI7WJiJhnq0AiMs95aML0TgC2dTtg+3QuHHDbF3TAls65SE4/2qwDemI1LbN0Fyq8pIHknP&#10;61vKf0p9Byxp+AsJnkHLXE4Pyl2CAFqZpIJkRQkOcpsitrsNjl1fARsvTcKxqyoguvhi0zslK4i6&#10;6yC0tQGOTyHALi6BWBqB2MVzuen66nzU2YinDIICQ0245PH3J9pj49vNcWLF2+wogT77X/ihtqAw&#10;2IQUj1mJP3719l96/NPA97cfAjklxpSg0WjFb0R6zxbArln3YO+7BBh2ijU2G8Bycgn4jLWRclta&#10;KVoMG8uLs0IyuHABO1QxQi4e054aOWzYY+yUbQTT+c1R+H59pD9TFWceqISzt1VB5h+qIOf6qsi5&#10;rjqyrq+NtOvq4uz1dZB+Yy1k/akacu7g5/dVR96jNVD4Ym1432kA7xcEtBk9gG8nIPbIQBwbUhOH&#10;b2C9VmmNbx343aXoOpNZkk1GXJcQ/G7mDX7Ge9vOzspkh9CiC+Mot+o0y3xLoHP2xFB3SvUdd0ZB&#10;vRFbPSDwUWiqH6diZ7A0YzUeJvsbMfNq9J8jt3Iouq8aRjbHQoXrRlahuD4ndkwzh3I1NeMrV0yB&#10;xWSIBMxemoCYN4ZMbCzuJRhtde/kpXyIBVgoZKGIQEc1EnNn3QhESrjgJhBtLNqBP694AANm6NwK&#10;vCXIEfAsbMNAj0DEegmQtDG3xtb6LZ5o6bKuWfAnzDw6A/kxAo9mJum22T7FBD+5vkb0JM9xxmeM&#10;Ri4epV6sT9tfL0pZgRsX3I6Bc7WmWTPLBGC6lX00S2qzqARigq7iHvvI9Z87gkx4OAbw+Zblt2NV&#10;5g/wEjQEsMqd6ACNVrEI9Ai+7CS99xKcD3iT8fCKpzB0GuvPczmb+2g8VWOnyvhCYI8Dr2Z0zQCx&#10;yL3VzLKYYF+2i+Lzes0agJFzxuGhdX/B/IzFOGEjh1rtoyEF6oBcVwqHM8mkEVeVBA9mZYXSMpim&#10;MAroDhlLdeahD/L4dwj4bkJRwWXw5hGkCB4h6oX2ufHSjQwENYFXjl5KKxS93wzHJpTD7kuScKhf&#10;CXj+0hHRO/vjbNt6ONi8DE5cTj1a1oJeUD2Sh7LwFJRHka88PSB5X2SCZyvBv7UqXAuqIrqZOpvK&#10;cuxS5D3SHFs6F8emvmSFXynmrx4KwyUIxpUR3FIPJ58vBveMUvw+QTW/pg1nRd3F4PMWhztQAvna&#10;LlJDTmca4tSMBtg98wZeP8Vx+9k3+pNxMCJlZIG3rnLe41dv/8eP3xH41EvSeg2iy7raS7spzfZF&#10;AslY8eoAnJ7WkCyrIdnbBQQ7TXDomaDnontKq6MIc8XRObn0yhvgBYoq2LMmLnCcnbC6CfxvNEDm&#10;HdVwamJF7O9eAtvbFMPeVqXI8CvyKxWR0qgCUhpWwKnGVXCsSTUc5vOBJpVwqFlFHGpeHvualsP+&#10;ZuVwvE05nOlQGWcGVsOZifWReUVreEZfisyuzbGrR2lkv0IX+XgrAh0FzcvmojsQcVWgwDVlnSYC&#10;3vcpqzt57y42ARVdwi2lpho7Qc4anNasqtav8nO1iwTcJkf4wqydRn+U5sCNfZ5D+Hz/1/jjnFup&#10;SGPpQhHQVg5ApxUD6coOQWeCoMJJ5Pr2p5upTao186qsyV2X6fPhFhajncV60O0aPesavL39A7Kg&#10;VOoW62SuOZXK6S1em/WVS0hw0mTDWf59sP9jTJh1Ffrz97Yagm6mwjoUTtNbDJCgoz0jOguE6WZq&#10;5YRWpvT5bhyeWf8KjgeP8n60aQ+1ne6u7XbP+7Yi4NOzhFy1sDaTIxfCqXAKnvvprxg243ICN0GH&#10;13MyWJNVCXiXDmGhMVimzbrFOgVWBKn5ZHvTRuO9/e8jLcb75LmiciUN+ATxbGMBnuohtsnPs6NZ&#10;+GTXF5g0/SqCrJger6dYyiUaXtAEhlJcKX0UjY5NovBaiyah58IryQZZP4KjJZadOxT9Zw7BtUuv&#10;x9uH3sRO3xayvAy2pGCcjE1DHXJdPSxKIqFGYFufA0FNBgV4nG0h1ifF1zFrF3kMR9iGn5EE3kiZ&#10;a4dgURWCRUkyvfJkZbXhc1E/fGRRMQJWRkV4vqmOE+PKYXu7JCQPKIECzcCuHIzIY91xqlkF7G97&#10;AU7dSv3a2haxvFpkYCUR9JYgOBWD30P5VkLR3TVw7PmS2HlVErJepLezgyzyNI39x5fh0Ijy2EAW&#10;6X66Gj2suiiKlEMgUBPBH+vj8O1JcL1HcnC8JfW4GaJ0n5GbxHPTe9LKqEhVxLJIMH7sgE1vXARv&#10;xiLW22NYL7DTncsQOy6jFIUCqvK/8PgdgY8P1ZUd51gyvhbw0c3whQsQCHmQdXAF1r52Ea0DWZRY&#10;W4FCUwR+BDkFDrtIr22cjpZL43Zkg0FPcfh9mtklOKY0QWRec6TeXh2HurIT21XAwXYEs9YVkNy2&#10;Ao62q4IjrUnlW1fkczkca1sax9uVxbE2ZUnxy5JslrfPj7epgZMta+NkszpIaVoXaS0a4pgA0n5P&#10;sGxeBSeb18E2nfO26sCeS+hik6WGFBqTRGAuTmtbmm5FU0QzJpDGv8kbXc87PsP7V+gBGRWLQoa1&#10;RkJZUbQTqwk3FV9AEwqQ+QXIChX7JvBTKAdVRYP9UsrVqT/guQ0vYcLsK9B/NpVx4UAoQYACnrvQ&#10;Beu5QIlPFWJBhkfmYa6nQI/KqtLdFJXKSdfrhgV3YVn6SsJqDq+gkGpen31lQMT+coCPPIRuZyEd&#10;461FW3DfykcwaLoSk47meeVea1LDmWFWhmEBXycBA4FPkwu9NeM7dzxuWHQ3lqetJojnEtvpomnm&#10;ktdxxm6k8M5wiHiN3gsYicZsnQL8mPcjrp53M3oScG2jHbtWfObUxhTJbAmASpggdqsZ8G7LJ6L7&#10;rJG4ecnt2ORazzZUyjAxTTutubY2myxGwQvLpRQo/5SxDncteZCsmOC1bLDdj8UJKv8hn7uQUWvy&#10;RsMNnVbyegJ/JTUl4+u5dDx6ienOGo1xM6/AY+uexML0pWTtp3j1AjMumtByZvPZrnJfCXoCXfW/&#10;0wA8xkpKNsww8rVlFjbDIJanvZQVO/oBZf9yMrwWCOdVpiuqSTonJVvI40Q2wEPdyKyN6PwaOH1t&#10;CexqXwy7ul2AfIHe/ouAfRci+HATynQZ7OtYEulPK43bpYhmN3SWsdmwkpMiSjkti5bWw4ErSmLX&#10;hUk4OobHl9D4Z7YC1rfHidsrYQvd3RNj6KnNa4FYdlsCbksEptXHwcsJcH+lTh9pj1B+axIEAl8B&#10;6xkgE/QrWSnPc6gL9rzeATtmPEwCcMZW0zi59qQXvGW5iwI+ayi2U+Khl4nyOzx+R+BjjfhP/Sky&#10;I9dJs4Y2nCwQoFFTr+6bcS8OfVALONkIgSy6tPnFjA5rDE8ZlG1HNLnA8bAWdUYooBCW6gj8VAfJ&#10;d5bHzu5lsbttJexoUwHbLimNw0PKI/sPtZB7Zx3k3l8H7ifqIvepash6pgpyWdxPV0XeY5WReV8F&#10;ZP65CrJvrYX0a2sidWINHBlUCbs6lMHWtmSM7S8geJZGSpsyBNOy2HDJBUh5mMKz71Kyu6rwWaxT&#10;CXYg60mQRpYyWzRFIG8gwflZ3v5y3uRxAoiHnRmFn+2gJVtiHZrL1bIsjfvJNDiBzrJy1izsazYe&#10;6ZAt/2OriS/s9x/HJ/u/xe2L7yFzm4g+86TwGt/TxIfj9lpQswFEIr5PGV/G8bhAi2XBRAyZeSVe&#10;2PI6DgQPUS0Vqiv3T5eLMzEihHYvg6Wu8pCvnMWUXR9gzMxrzGXWtTSg32epxtd0LS2j00SAlpA5&#10;S+oUuNtt8QQMJcN8ffNUOnqn6XK6eU6xF8Vm8d54zwIgjeUZ8Oo/L4WcQpMdJdPc8wGGzh5PcCfo&#10;rSLgim1qFpvPShBgLE8M0+ogZkt3eOlEDJgzCa9tf4tQm85zkWH5Wdj+Or24tlpUy7v8BERvxI8z&#10;4VS8sv5tDLOd8gaSJfe12VoxPG1GZEZkOa+/Qvfo7KPSjcalD6/dQ/GUZL195g/HDStvxfsHP8Ue&#10;70E5tQRZ9R8vKr2lHqjYzC0bW3WRwTFX2zTcYaJOiLfGHdkuCZ1XGE50E9vndQQLRyHkqktSUA7R&#10;HAIf3dyYS5ELCsuijuSQIJxoiMj81si4oSqOEpT2suQ8Qh3b1YaMrhEixxoj/87qSCUZON6nJJ2U&#10;JhTTXnRJLwFO0YOyPJXUO+XsoyeTP60pjg2qiFNNy+NEN7rRX/NcbuoBDX3B5/Wxv3dxHLgsCQUP&#10;0d1d0wPY3pW6Vh0HxyfB/75A9ULWswX1uRLPSZ0p0lp9Hk9pjrNfN8GuT//AW0xhV/ngpT9fwOZQ&#10;+9j4mGa1fw18ejq//A6P3w34EnUSYJsR539O8k4qmawfBUAKgLy9pLl9cGZBE4RPa3C1EkGF1J2U&#10;29mHt7hNdFiYSkEZCyeJ5LPhj7ZAztTq2NAvCdu7lcSpyRXZuQS5N1rD+zVp+4qWwKbmwG5apoPs&#10;2MPsqCMN+DvS9GMEqEPs3F1s/G3s6PUtEVraAsEFreD9thXc77eE65VWyH+0CfLpPmdcUxxHr0zC&#10;wVvKovAbnvd0S4JdJVpYgTLBWjNgZKhK+xN1lUaA9+Ar6ImI72He+Gw2xD52Ww4FmWJN6mtGLCor&#10;XsiisT9nzEudTbixYnMh/KKYgn4gUBRPzKQSrMvYgjc2TcX1C/6EAbPphi2ku6ngYbEgFmfJFJmR&#10;VhiQkXRl6bZovI2NWW64maNwzYLbMPP0AvKITNaAbiiFyxgQAUnPAVorASBpKOuTj7XZ6/CHJfei&#10;jzYl1/jaYm2dSGBQ+icyHwGQ4tgcsFVGYgEfXXN+/5bl92OddwvP4ua5CT0UZoXQOGOfZEFiOkJ7&#10;GUOlNCPYykV88MdHWNdh6KyxTd6T7V0hcI+H8SgztK6jsBHdtxhuL7q51y38E1aRZZqfYQjDe2GD&#10;6qUNJ/IyYe2RG/GwRtlYnL4YNy75M3rPYZvRbe68dIC5szqfxg8VmiJw1/agXVUPsmrLwjJvGAbM&#10;G4ExCyfh4a1PYGn+D5a+ShMnupeQhyDHi4rhmjEjCPII70+h23RgSQD8bAeF1MR4z7pv1dn2JKZu&#10;RGkkEM5g2UYP4zW6tgPgcdck8MkrotwpNi9LLK0GWZomBsn0zjRCdOFFSP1jQ+y+uDSSCXoFf64I&#10;rG1EvaqDwkgFBA9UQ97NdF9bVcTRIWReX7Sj+3sRcj6qjlOvVUD2LLLIVJ4rXzPCDeH5tiFO96+J&#10;sw1q4/hFpeFVtpa0erTbfN7ZDPlP0ePqVxz7+pXAmXtqIfPFBth6VUnsv4Hsc/qF8CxpjLwfqdcp&#10;FWysPuCma53eFEVrL8Tap9si/zAJgjwBdg65MeVEraROYsOpzdSA/8uP3x34ZPDkq9vMjHqfHepk&#10;j6WwayNqKnLWnrlY8UxreDa2YYPUYycqiLIEAkpYyqKI76BXYSsauNWOTqTNP7TF4VtKYeeg4sh/&#10;uAFiswlIe2hxjjc1S4JMApyrBoGpBs9Ft7moIs9LAShiZ9KSaQkNCulCK37IxQ5UnJNmc7N4jrMt&#10;CI5Kw3MxYuuaIbiiNvwr6iP4EwH0SHNE8mpTCJW0UbNeAju6B3THLeyGdVVwdSi/HoLuPggX3UFL&#10;/R5bQq5vPoXZmoDtQleXfEuKL2OmztUoj5SCsCCsM0Gw8TAWMTLtZeFlUR6YY/4UzDw+F4/88BTG&#10;zbkaSmSgRKfGtDQ+ZSBHhqf9JVgEFhqY77psELouHIz+08bg8bXP4bD/kCmcZjqtXgZ81FurI6sY&#10;8BH8PDgdO4OntryBATMutzG0PnQBeyqsQ4Aqd49gaFmFBUp0qQ0cl44hwxyH8QtuwpcnZxBisslw&#10;EsAXlwleXe6djeUI+Pgkt3hm6gxcvfhG9JyrcUSFqQhYNZkxwsJFNKaWCCTWNR0WOAT9ZwzEk+uf&#10;xKnIGbsfYos1uO0nyzaWHZFWKU9hKJaPE5F9eHbT0+g/k2xR9SersyGC5XJrlTnHAXQZF7Hpvss0&#10;Y0zAmzsCI+n63736fnxx7Gvs8R9wJi/Ugxoq8Au45FaLX7JvpQfWjxrz1sSKDJ3DtHVMzFpjfOr9&#10;qC1N037JyYgFZ1CGnkQwdzDd21rw5SseVUvHSiJEryicW5HyWJmEgR5HOvVgXVucvacm9l8m0CuF&#10;3D/SvVxCec5sjCJ3KeR7yyC6qyZc19XGgRY1cGA0WeMXHRB8ma7p4CSs75GEw4/w/IdrIqbhp4wa&#10;JBLVcGpgRRxrXBcHLyoP9zMkDgea0DsjcaCHg+3N4f+EXtOjpbH7jiTsfiAJyU+X5e9aI/DNhdh6&#10;2wXY9RA9tfUatycA59QhF2iH7a82RfLSp3ivedZmGouQTygDbzO6ajM+/z8IfBRu3orN0BDoEvnN&#10;NH4VsQyyPlpeWrVQEGnL3sH215oicrgtKXwVdm4xgl0pWs3y5u76vBfA6ytjebqQ0xpF05pgy5Ak&#10;HBvBDv9kIFldV0Q0O+xjpxXyO+zkEM/h8WpMUGODF0BZKrQRkTY5j/I8UW2gTEYZI6MEPwetZkhB&#10;z55ytI4ETXdtuhFkhoqDUlaKAr6nFfTnsy5kpUFlhikoRwaqc5W0oGntJ6KoeSVOCPP3vry28BeM&#10;pgC/ygbZxVZRWKYEXUHOFHa2DfXfANCU04SfbSWlZc+LDWmgX+6oQkws/ixIN4pH3QTOPfn78dHu&#10;z/DHRXdgyDfj0G+O3FqCwrKxZFxjyEzGoP+CUZbKXKyp8/LBtqGN3ORrZv4Bsw7PY02KrMMcj8Jh&#10;nwGin802+8hCgl6CUSFmpy/H5fP/hD5zRmAAmVGvRSoK2BUQiQUJlJQZRTvCOeEe3ReOxuDZl+P5&#10;za8RZI45Yk0BlwejyQXBfVjrcoVIYsO8dipd1Be3vYJBswg6C4YRPBUjR2Bn/TWm2NfGMsfaRIut&#10;jlDcHIF/4PyhmDx/Ar47/pWBkFLtCfjUhlpCaOAuIBSuEInE9mad+BbXzL8GPecMQycbG3VYaxeC&#10;tvIPdmTR2GF31qEvQbjfzIF034fiD4tvwLv73sVW11bkKlWZeo3WwvbAoGsdCnnormrxm1bxaNLC&#10;mpZtLPeX7coOloExY8MXP4dr8DwykIgdovf7PUL+W+DN74pQDlmdqyzlrRaNK9lWEWVVqyt8Wq9e&#10;xTHYuy9B9rP1sKMn3duLkpB+OY3yrGY05M2oE9UR4O8j+ZTnDfVQeHUDHGhVFwcm0+h/w/Pf1xCp&#10;bS7A/lZlcPoOMsldBMtcekkZtQhe5ZE2gezwEp77kgpIu5eAuLE99UKrmepQT+rwGgTKA9VRtL4y&#10;itZRd/YSEA9chLNTamF1ryTsm5iEwEKSi5yOCKVcgtTv2mHrlMmI+I+xdTSezb4PkgcHvGwfW8xo&#10;8p4Avv9t8Psdgc+BPSdPmJRaKYYc4HPAj6pM4bDd/ynz4Zw0bHz3apye0Ry+09UQ0fq9vLK2miIY&#10;INPza4VHSXOD4W6Igun1sZUdfPRSfn53T2BBJ8RS6pOFiX0pYJLgqWwU/F2M4KfB2qib4KTU8nkE&#10;KzeFQm6zXGgFSxO0IoX8ntxsN4XJpRUkLEqkqAkMfeama5tXgkBGBkqADXlKW9C0A6B0y3UOAz5e&#10;R2sQWUIuLcWhgBSNZae+TcEX80thy2jSQwpAy0ZZt3ZiG4kBiRkbOZbBoAg4y9+clQ7mIkp5BEz8&#10;jUQmO5KDn9LW0f2dgitn3IhBM8i45gxH90V01RayEBD6aeZ3kVY4jLEBem12PXzaODy+4iUcLDpF&#10;C8sLyurSCGk9ra4VDbGP/A5QeSieB0LHcN/qJyzFfb+Fgwhug+nqajLFWbamDNGKY7NicW7OOFnf&#10;eeNw65K78EPqCt6FkpES7CjpGsDm3VMWCHwBMmAe09TPtqK9uGPNg+gxT7O2PC/P11fAx2sI/AR8&#10;WqPr7Fgn4BuJgWSAg6eNxAOrHsBu3w5iG1kkwY2XMgWS4dBeIzoWJtvTapn9wYN4bO1TGDpdM7IC&#10;aQKppdbXpuNK6z8cl6wYSWNBFjtnDIZNm4DrZt+AFzY+gyXpC5Gi1SA8M29CtsxhlzYuxV6kfHuj&#10;BayFk7NRTEb36ng71AH1JUtQ8ZtCaKN+rKyWP8a2kDF+THm/GcH8SxF0idFpooHGlrIUdjWjLFak&#10;B5SEomAp6gS9m0NtEPqgNQ4NKo9NFydh/+gSKHqXx082pOzJOylOWaSHklsT0VX1kDVcUQ2Vse/a&#10;Kogt64nQky2R0aIMTjaugtQbyMjWN0c0k95Xel14p1VC4e21kTGgAbZfVBKHri6P0LKOBEayPtZD&#10;efe0zE2xrfBWJ0kgI3SxnmSg6bNrYNs1SUh7nDqykV5ZVncUrLkIG//aHaHU7dDm8B62jJfAZhui&#10;BzURpIgCNek50Pt/DvhMg82KiU6oGLbzMwmC49iZgoeobBm7sW1qD2SuZuPlkb1lV6QbWd1ZJuZz&#10;mFiAIBPxVkHR2lpIvrwsjjStijMX1UHqVTWR+lI55M+qjMhauqxKP3WSVoeWCLkEQqXT0U5reVrF&#10;UY2gVJXgVp7FSZQQ1mbjWvImAXOx5LGYsDmAGNZ3lDo/pywZHwWQLDKsOCS6t1oWZEvqFJypZ1ta&#10;50zGqITdpRGgkPhcw+DzPERFn8E2OMLO1G5tAji1FNuB3W1dLiak4/yTkbCBb4Kcwwr0GYVAn/M5&#10;HBcIwgdO+85g4YkFePLHJ3HlvOswkIyp13zNtMr1HU23UXFnk+nqakZyGPrPG4lxM27AZ2R9mVRS&#10;sa6YNoeXcqqfZKSMekqXo+RHbnx84BtMmn8t+s0bjD4WSuPkDXQW5hOYFDzM0meB3G66iwQOhbdM&#10;mHMVvtz7KWEvhyBLN5OnFc6aq892iAYp/jwgqPg2eS4up5vbadEAdFuhJXICUs3mOvn/LPMKgU7x&#10;i3b9RUMwgPc06rsr8d6uL1jPPLaH0TqeX2NpWqVhTWb3o9x1tlnRyTmYPPtPZMkT0Jfto+0AlF1a&#10;q2O68X46abxPKcLImMfMvR6P/vAs5p9cjOO+o4SzfLaQ2Lnk2JrIOb/6x/pTLUj+TiOi2D3nu2Sd&#10;UfW5xnWd0BXtghfWkI/yE0ZT2ChLybKfpcyPJ1C1Q1R7Vyhtmxnn4vAVVDIyoAQEPhpaN8Emlt0S&#10;sbnNkTaxPPa0KYYtdFdTn6mC6E4eJzBF/QnDXoq/q4Pg0gY41b0kjjYqheSbywM7+8L33oU4fmFJ&#10;nGpZAenX8fw/NEAkXe6uSAaZ3P214Z3UCIc6Fsf2AUlwfXYh9aoV9aQikC0yQf0k+AUDF/B6isKg&#10;C05XOZhcH76faiK0nawwvQMKNrfGT3+tjdM/TaVBJRsmQ9YwAKWc7SOBIDbwvZDi3wF4icfvBnx/&#10;+yHxcIqEw7GEYhW8dbq9Zzd/idVP1Yd/W3PrJKWijmSVsFRSfg+ZX6AUCoN0g1OrIeetKjgxoDSO&#10;tCyF/S1LYG9nWrqBSTgw+gKcua0KfK/R2n3bFNHVtF57WxEI27HwvCkNnIyzytGXzU7O1+BwZQpX&#10;GWN3ESUv4LMlSfTJVWaHGsgpnY4TuBws1MSGM/Fi2aPpRjtp9OVqiyGqKAC0FI9p6p4WOr8eCvI7&#10;oNBzHYX9IzbBVioB2V9UWZ2pFGQhisqnqhobJEdxOt6RB343XuKyoLi0EMHC8FBkgb/URjwHCw9g&#10;xtFZlldvxIwr0HveGHQTmyEA9Vp6OTrPJ1NaTka4YjC60sW7be0T2FZwwGEmmnygstqkipiJBDHe&#10;ZT5+vqlwJ/649M/oM1MrRIaiqwKICRS278Qygh1BVqsolLVEM7/aC0OhKAO+H4nn1j+L4xHF9NFR&#10;V30l3fqPVp8+D0EgiLOxbLy44XUMnEFXc2l/dFnpxNH1IJBqjNKWh2lChUBlkw8C1uVktAT4Pyy6&#10;F0vPricksR0VAqLkGAY8DhETqVLbyfE9UHQEf1nzMobMnMz70Nrf/ui8cqCtb9Y1es/ndWYMxYg5&#10;E/GnVXfji5PfYUfRHuTyL6R2EjtnH9lQhQw3G0hAZ0M7KlJatpn6RhM3zloRxXCy8F6V/NUZ45Ny&#10;u1mx/WTYsxDw3A+vuxdC7sYEFRpsbY6vEBWtYKI8+ZSEQ5uAU75sLDm3LsKbWiH19rI40J6y36E4&#10;ztxJ0FlJw5/ahMCn4ZuSlrxDiwSUozK4tCFSepTCyUYlcfIWAt++fvB9dQkOU3+Sm5dEFkkEVrek&#10;7inwuCHyZ1RG9n2sy/0X4+TAStjRqRgyntBMcBuevyYiuVrjq8UF9G4KSBJ4LRQQcLW8M7M+iUR8&#10;qeiRTtj38YU4suJx0vDTCLDfteG8EsGyFRzhdkSN7aQHj/2bHv8G4Pvlw5SYDCMcIvjZmzD2zX4D&#10;219qifCRhuxgdjKtSSBbS2Zo7WhVCglMfh8b+rDGH2qg8IGaSB9VFUe7lsHhDiWw+9Ji2NexGJJ7&#10;XYD9g8pi97gy2PXHMkh+rhyyPykPD1lhaAWZ39Z6wIGGFg+o/GTQtpR5LIV0BzyVod3jvZ7yKCIg&#10;eghwCugMksmFxPhcYohkdRRAY3Za1G2xhhJSgicttGWZKaRF5u+jBMwgQbAovzxcrsYU4NEkcs+w&#10;h6ezEZzMw5GoBvlVNCyg2D8NwDvMwSY8pFh8L/VylEvAKDbI95QW7W5mqx4oMG4C6C4C4MeHvsLt&#10;K+/HcLEaMifFm3VZMJJgNAidVvRDh+UDMWTB1fj65FwCRqEt37KEpUQJJ6hWY7PSYMoqwfA0MvH8&#10;ltcxdPY4MqGhZEYEu0Vid8OhTMxaUme7i7EovKajcvktJxjOHoFblt6BNblreR2PWXmBuQN8zvCH&#10;wrZ3evfhrmX3o99MAfMQdFk1DL1WjKXbznOTYVoG6MWaOdYkhGazxfiGod/0UXhs3Ys4FDrJswi8&#10;eU7t78HzmxfJNjGQ4SULCEKzDi6l23q7LXHrunwAOq7shctW9CVQD0WvuWMwcsaVuGPx/fj04OfY&#10;WriFd53K+uWzNZRuTAaKzNysjU4eL3otGTYrxRLXYPWZkv1ruMIBTdYvQvc+6ubX0/jd9bQxU+Av&#10;/ANBryMChZVoUIuzoiUpX5QpxazmVaD7WAEBb2l4/cUtJCSWVQnY3wo5r9bFnq7FcbB1CRweVQL+&#10;75oBx1qbPMdc8pro3WjJmcJdiioguLwRTvYsh2MNSuPETTz3/gFkjN2RMbwyjrYsi4xxdRGdfxF/&#10;y/OQFBR8XwYp95ZH+M2eOPOnRthxaRJOTab7TXCNZTeCx1sRHg39UB80FBTOpbznlbN0cJFMfs+r&#10;wOX6OPFdS2x+7w+0QrnUrSIabS9cgXy2jRpJMqa2s3868m99/HuBT3dowkHBoIulLHZyf+Dz4cDX&#10;D+LUN1rVUYUgwkZPZ+PlVKAVKY9gTkUE8pXBWTSbx/cQtBa3RuTjZvC9WRfZpPnpd1fA4cnFsWl4&#10;MawfVgIbhyZh69gk7L2K5Zok7LkuCbtvJEO8vThOPV4OBVPrIPB5Y0TnsMNXdwS2XwQkkyWe1lKe&#10;xoCXYEmm6SHo+vLlvmocTwwvAX581nI7Y3wKwxHjI2gTDPXdiOKsyBAFnj666978+vDm9kC44I9E&#10;rM9403sINFICBTbzSQDGtghQuTRO5Odxx13S8IBAj4Anl5TsIULLGdFxAqDiJUMBAiV1Ug5rOl3L&#10;zQU7MHXX+7hu0c0YMfdK9FVICt3czosGkVENQY+5I/DQ+qexx7efqkk3jO4HLxZXWA1e6ToRs87a&#10;CeKrYzNx+cIb0H0O2RhdUNsYSW6t1hPHx93E/Cw56gqyqZUKrRmNSQtuxOfJ37JGdBMFQgJXAoTc&#10;XSUL0PEZBOBr59+AAXKVCaQdFEC8XBMzdNnpemoPDc0gi6V1XsL6Lxpom5+PmXUlPjr8GQEqndBS&#10;RGBxQM/cJVMox/nUpNAR/0k8v+5VDP5+rM1O91jenyDeB71nDSHDuwbXzb8br23/GBvzduBsJJUt&#10;ko9gRHvvikk6caha5mZDD5LXXxReS8dllAwQ+ZbPtlMc34rVhmM5rMtJfmcrD8wk4X0EgYLhCLgv&#10;QjBfRlcGU0MlNKZka9r/1lxKgp9N9BH4NKOLE/URIcgdGVcOB9tVptEvh/S/EDR3NSMoylsq5wQN&#10;u5RJnC4z5U8rMYIrG+BIrzI41Kgcjt/M8+7rRobXBQV/qIfk1vSWBtdE+JuLeY6WvGY1FH7N795F&#10;4/9NX+R/cCl2DaLedKM3NJXe0+E2CPmqwhMVq1SYTQWEcipR1ksh6tOYelmSiqrIXVkPu6bQpT61&#10;zVRemXGUb9FLQ69Zbsdg8AM94i8Tb/8dj98R+FRt3eLfL1JkubxaqqVNatQGftdRrPlrF2QuqGIz&#10;SzE2XoQdGciuiFgaWVlGDYIJrV+oGLxBLWGrbaEwOENafbwmSVRjRNY3R3DNxQgs7oTgt63h+aAh&#10;3G80Qd5zLZF+X3McvbYODoypjP3DKiB5WBmcGlURKSOr4ewVtZFzbz14XmmM0OdknksoSIe0S1V5&#10;eEnjtXpEabGc/XwlnHR1VeTeWrod5zXE+CzzDIVArrF2rifwafIjSEscyq2HYO5F8Lgn0Yq/RIWY&#10;w/bYzyYpJAki45Mryz9/jEwj6uyV6igyW1dNp4aiUtvmTgZzYmcERw2SU+H0sYJoNa+YHs3BBvcW&#10;vLXvE9y49F6MmnMd+s8dD8XiKf3V+NlX4duTM6jihVRG/dDRYbnbmgpVolA/r+PiBz+SAd2y6h6y&#10;OC3Qd/aSVTKEbgryXabsKM6MrgKZuxD4OpLxKfC4/4wJeG7LG0ghy9Em9JZslEWArembU4StN3e+&#10;g9EzNNmgGdaRFjCsXcgsLVc8Db5lMRawLhuM7osHYsCsEfjDwj/hh7yVZHNZPLcDfIoZNfAT8Mmd&#10;ooK5kI25abNx9dJr0X1+XzLfPugzdzBGzxqHW+fchqkbP8IPOdtwLJrJ7yqPjUXcEcfkjjvn0tiq&#10;DUHwn4q6Qixb0BoX6Xg/8QV/o8LLmyHTLnOR2DF+ZQUdnTfofl4Lf0F7uojVKSdkR1qeSblSnroY&#10;DawyESmkS+Pctg0qwStAJhjNpJxvbIzMP1fF3gsvwMFWtXB6rPLkNXVCwvJ1Hn5XEw8F1AdlJ1J6&#10;Km049ENtHOhTHAeaV8CxWwmMye2Bne3heqgODl6chGMERc87ZHsZdJfpSnu/qop11xRD2tcEw029&#10;kPZIRezqmoSjV5ZF4LvaiKZUpAdTEj7F3pKQxApq0d2lW+6nrHuqomhzI2x49iK4tsxiIyh0iuLF&#10;ftGItoU2sf8pZWw9Nag1nvPEd/+ux+/M+FT1v18cWyxHLp9FmTx4mMfyTy7B+intUfQTQSy3EfI9&#10;bEzF9olKZ5P9FZSF318S+VrwHLwAfoJgOMDG9inWqRotZh1arKZAGjv25CXA0cuAHbRuS3oBMwYB&#10;nw9CbOoARF7oC+8dF6NwclO4xjRGWr8aOH5ZWZzsUAEnelTAofEXIOWlkgjsUELGqiRlCocpQeGi&#10;VXYT+FTigKexFxUBn3aNt/EZKxRkWmnbf0DhL7SMCo0JF5Qng6wBb9ElZGpXUzOmsmxmyTJQUACs&#10;pVMiw+BBR+GkyGojgZsERK+lkHTBQnSftBY6MRligqUNhvgTBdGcCWfgp4ItmLLvY9y84G6MmXY1&#10;Rnw/CSO+noCn1j2HZN9hnocnFN6JpVDpNZ6l8wcJxB4ypkPh43hq/csYPGMi3czRdD2dMBMb2yOI&#10;qjh7hGhzdILfkqFkZoPRa/ow3PvDY9jtPcjzOsAgkOZtiFNhVzgZj2x4EgP5PU2O9Fw4zlxn7SFi&#10;+1mQ7cmltsmURcPRa+EQXmsIvz8aj655Csci+3kWbU2p7cDJVQ301AZ8Vr5Bgs7p2HG8sOtF9Pm+&#10;H5niAAyfNxo3zrsZb2x6C5uztyAnmMNWdIJQEhxbEztyk9XsBmAswjS1qR56si7Qa75x+kNFoK6+&#10;cPONMqoU8MNj/HwuQqHHyf4HwlvQiG5rGTOISshhkxFkWdE8AohYnSbHKEfBQoIePYqIhlWKCGJn&#10;WsH3aV2c6V8OJ5uXx4FLy6PwxXbAIYKT8kpqWIbfDWl8uaAaj1W2EC94KiOwpg729ymBfc2q4OSf&#10;CHyHyOxOtEPmyzWxg8CXfHFx5D5Wk3qjCYwm8HxRDesmJyH1c3o/p3oiurwFUu4pg40TCJLP0IPZ&#10;Sr1ThIOf8kzw9pKgeMlYg77SCJxugB/oiu+bQ7kuogz72NuhKA2yVs6wXemd2GZPbB3ncV6j/hsf&#10;vzPw/b2HiYoJlMRfqZzE+qR08OmzIqRuegern6qDwsNtab0qIuwn4Hgcixgt0oTDBQi4ylhAcYgg&#10;GNU63kIFP5ez5KI2o6tsEvvbomhxE7g+rI/sp+oi9faaSL6yCg6Oq4yjw2viRJ+aBLrqONuhMc5c&#10;WA8pzWojoyFBsG59HGpWFrtHJyH3O54vowE7txoFqqyFvihnmcBNRfkCLWegBqLp+hrrk7tCV9es&#10;rWg/hQIEO0vMaCxQgk0BFQssqkd3YRDv8RF6l7PZDnvpduZSadlKdGEFbSYRehLoscSP2AsN6Gtx&#10;m9YFy4wIJAWeyoiiNpXrKgbp5p8SAKzL2Yx3d36O+xc/jiu/vg43fX8z1pz5gbAhoNP3NTLl7JCh&#10;60lIfVEfzpKZfXF4GibMuhG9FyisRNlSxqI/garfonH2uu+iCRiwaCKPKaZPKx8IZnSpb1p4B1al&#10;/MBzy73RRVh4Ax5eda17PW5b8WcMnDMCA+kaD5o/Af0UgK1JGS25W6zXetZ1xluCVGWYHvb9FZiy&#10;431kx07zVOKO2tdDS+HYClQuLVdTQk/tJLcucy1um3cbRn4/Dtct/iNe2fEWNuRtwWn/abI7sWrF&#10;FUZt8kUMTWORYnNiqM7GPpJUHlHjm9VR6zvF/gz5dFivNXOrxK9ieNv49UWIBd6i/NwEf143eClH&#10;fgJG2EtZIVDJUEpGYi7KWV55vnaAz/aaIROMaj14Ho1tbg0EN7fGaSXlIGtLbV0Rx8fzs0WtgbNN&#10;EKRbrCiIoF+6IM9E51KSDxrgoioIrqqLw73IEptUw2kFOB9UwD8Z3xdNsbdbCRxrloS8P5I4JJPx&#10;ZbVA4PN62DExCekEWmTzGin1EfqxETxz6sO/qjoiR3l+ejUxuuF+d3EUKoZWM8+nG2Evf3Nw8cNs&#10;EJfJq+axLFyFbRfWsExQwKf2+799/JuBjy1BIdXgvBTVGafiewkqmU7UT433ZWLnd/dj++t1Ed3X&#10;gJ1Oiu+pYm6uMSs3OzaLYMLOFpjYjvAaFPaSneWq8+oiOL8OTj1UDvuGXYB9PUohuUNZHGpTCnu0&#10;t27T4gS2chYWc6xRLZyoXw/H+Xy8SU1kN26OgrrtkVa/IQ73KQfXe4qLohV0N7Q4JShFFjtbwcsa&#10;kxGIGdgpa3TC5eWzMkMbK6TFdiY/WGcKpGWblmAWKqTGmfzwFlWGp6g9FeJKAs3z1LpFBIdTLI6r&#10;q1Yy3eJ/iVZzFE5AJwZFsKM+Spb0mZPrj1zP2licL2izacrwq/GuVLp0P+VsxJQtb+G+GXfj203f&#10;Is8vhiJM0i/87BOiAHEqSuDTb3OozCty1+Ka2beg97d0a2eRgc2kiztzHF+PQ1ct/eKxfjNGoO90&#10;MrSZdFHnDkX3GUMx8suJmLH3W9bDzTopvIP3xPr5CFWzj87DFdNvQJ9pw9GXvx9Il3fAzPHoM3ss&#10;es8i+M3QNVj43Gf6GLrOBNvpY3HFjJuwIGUx8mOZbAOCPzXMwzprbxNjy2wQjSPlxnIwc/d03Dft&#10;bry26U384NqIo6GzhDsBme5XKy0CBDwCFn8XoRxaCi0BKH9vwzFss5jGYSNadRQHbx61PuCf3ssd&#10;FqPVd4kc/Hgr+/IjBD23IZjfF/7sxgjmkHnJcPvJ9rwErYQ8SF5sXbrGjBOyw+MGWspYTBlKq4Oc&#10;rxti32ACX+P6OHZhWeS/UBs43IRySVeWBKHQz/P7aVg1ocFzxih7yl+plUrB5fVwpFdJHGlSFWc0&#10;xsffxfJaIrzyMqRfThbZuCTcEyrAt44ynt0OnncbYeeQJOR8QRYol5y6F8upi1gG9UD5/jLITnMo&#10;35T3IHUg4mFdTlyEtO9aYPeHf+S1T7DlXChim/nY0Bq3lozaShYKqiPPJnL/Z4//A8Yn8JPg8OZV&#10;aG3NTaPQhkWLdTBwFgc/vh4pH5C5HaEFyq9uEwQhCYqL9J2ur7anC5IJBnjMmW0l6J1sgqKvauLQ&#10;xGKWWWJfi7I42LYCjnSohJM9K+Nkvwo4Pqgsjgwui+RBlXCUgpQyvBKODS+No/1KIfXCSsip3wgZ&#10;jZohd2wrxL7sAezrjeCmBvDMq4HIFroQOQTcfDI4CqjiAKN5ElQKMZme0nZbTJ+EWW6xigCRQm2M&#10;UMe1fI4urw1EFygWqgT8yomW3wg+dw+Ei24EgkrOuJYNcYatlU8hEgtTqC8dMRkKAZPaUoBHXSOW&#10;mD5aTkCpNVm0BuO1YiBGkFEQXTTA1xp7oooWUChPR49jY+aPWJO8BuluKas6Q5MbTkiLgE9FQKV9&#10;Qo4EjuL1n97CPbTm96xUeQT3rPgL7lr5F9yx6lH8eeWDuHvlQ7h7xcO4a9VDuPMHFr5+YP6jWJa8&#10;iLXPIxiRnYkV8Zya0V11ci2eXPEC7lr2MP686jHbjOf+FU/ggZWP436e977lPLb8USt6rWvfv+QR&#10;vL5hKvYVHoA3mm83L9fUy6IxSWdGOsbXfmQGs7Dm0BpsOL0BqeE0ixnUbam9RHItVyCBT8AWjRaw&#10;reimapJE4McmcNifTqexQ1IXJZkQhSGbVBM5baZv+PhSISoneM5VlIG3EMm7nkzsEjKhKvQWihPs&#10;SlC+KbPesvROKlF2ycTopYR0XCFVcn1tqIRgRwYY9ZLxyaPJo7wfqIdTj1fGjnblcaIJDXVvurOz&#10;yNrS65hxDfG7bp63yKPtG2l8ZZDNGMvjIPAto+vZWwa/ElIEfMebU34JmtsuhvueRkhtdgHOdi+J&#10;9BkkGbkXI/WVGtjQLQn5Hyu8pR4CrHeAxlvjel6FypCdhrTnjWRbHk1aa/62Jda82Ae+lGQJIo1Q&#10;ATxsL1eU0iv9JtMLsb3/fwl8ule738QLK5IeR6HFXvROEhXN2Ydtzw9A6vek8nQ3PRQSLR2DaHyR&#10;IseVfr6E7dgWJPAobii8nkzt1jLY2CYJRzqWx7GxZZF+Xw14pzSF/4smCM1qjPDSRgivaITQ0uZ8&#10;vgixny5EdFVDRL6rA9+D1ZDRtyxOXlIO+de1RODNLvB+fjEO31kGm3olIeNxXucQhY3sT7NnwVxN&#10;32ssrwJBTKtCFOuXsOSK89OkiMMKVRKTILZCRCxQrrMxR2WvKAMf3fRATlMEXf1oSe8iMyJTim4h&#10;GJ0kkLnNjZM2JlYD2FiW9M6UkI0pRmKsQzOQ/ECfaeJCdNBcNQogVV8gqiJXUFkAFVSrhjcWaT/S&#10;b5yf6CEG5Qv5kRXOwdlQGs6GU1nOIj2UjjS+F6jY8VAmX2fjDL93OpTN7+QSfPKQH/QQ7MRcZfnF&#10;siLQ7mYF0UKeMwOpodP8rn6fxZLBc6bbuc+eV+w6wbNIC6Yhg6w1L5qHQJhMjHXWrevOrSlkSE25&#10;yL80QWOTNLpnMWXekFBPbRN3uR0jIn9MAcWFfFbb8lwsyiijsSm2Ds+vehPcFHismEf9TEAYS+WL&#10;3TzdAgQCr6Gw4DqLywvmt7DxLzN6BKIoZdX2hKGRCxZVIvurRJZPwy1Q8Wm5pibBZDjLIEqw9HrK&#10;2uoluOn5rG2Nk9dWRDI9lZTWlZB/C5nYhjZkbWRaeYr3KwmfrwRCAcoRGV+YuqEIBKV6h6saAmsb&#10;Y/+wktjfsgyO/4H6c6QVkEMWur0Bcp6vhrNdyuFAiyQcf5HnPdIDp5+rhY2dkuD9oC2i2e3pkVSk&#10;h8J68j6KlL/PV5UubgU2GclGSkPkr2iOTa9eguzd89gWaiuRGfW3I40mRnxjgKfX9jj36v/i8X8H&#10;fPagdFmzSCGldHLP4g1Ftcw/tgo/PN8JaYvI/PLqIcTOVLhIlNQ+4ibQ0DVQKp2IEg9k1kPB/MrY&#10;dHkSdgwsA88TFIz5FwO7LqKFa0HyVI/fqWGMDZYgkUKTRouWSSDLrAWkavH1hQh91Bw5d1ZH8piS&#10;2DmwOHb2L4E9l16AA01LIuX6JPi3VCFDq0nrx+srAJqMT1lbQloup4FlzejGQe23gO/nImWIF5sg&#10;oWApO20kryataFOe5zL4C8aSHTxKXZzBRjnIIuXUrKNYnVLYK32BXFMxPYId31G8+FpKzcKGFAhY&#10;5g+Ko0BPjE7unVZt2NJCU2sBATtFwskj1k/8z9yT+GttF6mRRCcyTaNq+tNooM6ouWC9U/iIlovp&#10;rM4VHbjReXkSXs9mpHlCm9kj6Gg6wVnbqjPou4Io51zO+c/9Ja4hpz0gt9mCrlk/1lEyo7pqiZ8t&#10;gNdBHdDnrLtmeAVw2rXMyQmiaQypKOskg6B6WVF76RMF3Ghqx2M80VZLxzT8oPbS+ZV4diefvyWW&#10;Pkkwm4hC9lk+3b5Cv+Lc6IJ6yNy0jlyRABr6yCV7y1NWFcmuZFmTFyqOl2ARA/RoFMoStABhMrBT&#10;BJ+vL0LqkDpIb9YAJ9tXRsHTdRFJbgaPm94HgS+WKxmkB0LQU4hJiMzM3FxlcHFXR3hLMwJnZRxs&#10;UwonbiDw7b0QsZONUbShBoq+qY/Cm+tgL4Fv79hKCH/YHwV3t8e2jgS5Txvz3C15HXkovJZ2XTPS&#10;QRZZRNDLqI/oTy2x+eUmSNv4LsXIGXZQn5o8JTrFntQh/zmPf7Orq4caICGqcTvNt85RZ7ZXrpCz&#10;ujyAs7uXYPlTnVCwXAOy1djwAhe6ARoMpgUN5srVJfDl1EHeErK9W2m5Hq8B/NSJrm8bMrP6tFCV&#10;bcYpTGsVpnWVcEQLCH4CvTMEPaWx30Nw3NgBkdldEPlrBxRe0wqpHeoho1Vj5LZtiZxLG8N1b20E&#10;djch+6xF4aZ1tQSpSfD5aWXpbgi4gi65vQK+8xhfXLBtqRs/U3CzsUNZ5gQA6jf5FC7tpeCqSWCn&#10;i0RrrWVMMfdVvNeXCYBzqaRbKETH2ErZLJrRLDLldEBBwKGWFXzpvYKiBXRiRQIbASBbWO4mmZCN&#10;5VmJAwUfBlD2zPPwPzsXfy8LbgkUCLxWYoQfKwKhYPyZhYzOx+95eMxr8CFgEUMS2Ar0eGKBiwCK&#10;QOikhicA8fsW2My+l3ttqdcJbMpgrFg4PeuYFX7fGSs8v95O3Y21CugEePxY15ARtc3KVQiYmhSy&#10;YQG95meWoovftwwyek2os6QSBDr7vq7Fa4bpEivAJ2I5F5fzll4kCEwgu7uYMlgXWsPqJ/j4fGRL&#10;lDe/XFqCRDhf+1JUYt+qj4uxL6l2VorTgyEY0lg6kQDF+DkNppvu4xka15/qwPVlY/geb4e8Hq2R&#10;0aAVjratiqKpzRDJbs7raAKD4JZL9sVrhwmcYbm7Yn9eGmCPJtiqILK1IbLurInDrYvh5FU0/Ju6&#10;oHBDA5yZVQKBlU0R/bANUoaVwoZ2xXBmSAtbo6sVUR4SiZi3Ju+DLrkSBRdURJiGXnn2Yq6GiG1v&#10;gT0v10fKqheoyjQE7EK1u3WygE/Pkjsekmz+Jz3+zcCnm1czqHXUFI6N18MUQs88phUNckmiyuTJ&#10;x9ndS7HxuQ7waf+LrDq0PEpwWI6FQKJpdVkkd2WSogpI/6YEChYT0FLaIJxDl8HP96EkFGq633Z1&#10;I9Mjo8KxdrRW7VH0VV24SfFd9zVE2g11cHpSbRzuUQNn2zdDQYsOiLWm23JZB3gGtEXoUTLIVR3J&#10;DtsTxGrYHgUenjcQ0Mwz3V4CXzhP7riAT6DnzPSeAz+9F/iJFWqyhkAstqfxHYKg9jtwZn8JgDyH&#10;1hFHyACiuQTv3EvJAMfQtX+ICv81G2orW+YkSx7bzGNAZx5tvGgntwBdM9vjmAfsuMCAbMYZuBcg&#10;OkxHHwgw+ELN/fNDzMwKUUHrau1ZheewyRMWy+DM7zirTlTIjghiyj0nLicYMfeSrrKhi3xI21BH&#10;IMhz8FlJWQV+FsKj44nrqNh1f3VMIKzQH0VtW0WtsvyPdeHvNUmhkAkxSuOeWiNN0IoJAHmNczO0&#10;YskCP3FZpX8QTIur6pjzG60rZufw3Ao238rzzoAv8AKKiq6HN78nZaoJmRnBRGEn+exHJdUlAGky&#10;ztnmtCKBozJ8ZEoBxYSSjYUpN87WC5rNJXPKIbNTYluN/QpUCuojtL4h9t5VEqtHJSHjugYo7N0K&#10;6U3q4URrusBvtQXSL+M16yCYWgGe47xWZjk7n84bIqgGCKqKH9VSstiehih4ogEOtCYpmECDv7o/&#10;suY0xb63aLi3tQS2UQ/eqog9k5Kwp19Fgl4ZpD9CJrqzjNW3kIRBK5CU/TmgQGtt8rX7Iux4qTF2&#10;fXMn9fQs25VdG5KsWDdY+0q39VbF0fNfytf/5eP/jPEl/k+8clpLjSMFEENgU/FJrouCH9J/+gw7&#10;X+2Eoh/JzPLqkLmVtTRUchVC7pIIuAgs2bRwx2n9jtdAJKsmXc9y8IeLoTBEK6wAz2wC56lLENzQ&#10;HtlTGyHllurYPeAC7Gyvtb9VsLtVBXoBZbG/aRmk1K2FtNqNcLZhI0tFf/SScjjQpyxS/1gDoa9Y&#10;hyMtKFhVUCjXQimuFH6gAV8XhU2D1AnAOw/4NHOXeG37nxK4lY5LrNFSXKlofFDgyNe2iToFLsK6&#10;h+ji+11VEXC34/Fx1MXHqJOfs7nWsZEOswnT2YRyhcWcxOKk8Nr5jcqeYEBxgXTG+sTECCjW8hpi&#10;kKDyXaI7fi48qu8JIPlPgq2XGiIzo65zxs+torM47qO+zwMab+MXBZJ6Vt3CrKNYm0BVv+XX7byG&#10;XSo6lihGO1XOO6ZzsWg8zx7nV4QncE6rPwqQfqjvSY4IwDKsYoG2H4cYHusikNP+KGLOUlVrBx6z&#10;NoXiHH/k97+kzD3MvhrHPrgM3twGfCabI6BpU3zL5iNGp6SbxuoJgOpHupy2MXchjbWLRle7lmU2&#10;oWGmDB1qBexg0VYM2xsBuxoAOxsSVC5E4buN8NPgJCSTqUWmdkLm5TWwr10JJF9UFr4nL6F30h2h&#10;HY2RtqYU0jclwX9a7nQVgmdFR64IfNrA28bEkxuh4OUGlO1iODqW3tHMfsh4twm2PpmE0H5eN5NE&#10;4GAN5C+siqxPGqPwm6aIrZc3RLboLosibwm4QqXgJ4uNeashdqgZDr3eCju+fJhGOM/a2CaY2K4y&#10;fo5cqSUpVdY1ak/1hZ7/Mx7/B8D3Ww81SEJwJdRSFDaV5JVWORqhxY14cXr1Z9j+2sUIkGJHsqsj&#10;7K9gExyK51PWFGVciboJPhbDRGtKih5VfBM/i+TQpT15KSLL2uHUIxWwvm8SNlychJ3tknCkeyUc&#10;H1sHyVdXxrEbyiP1hirIvLYGsq+shfTLa+LsqIo42LsEtrRKwo4Li+PkzWURWdEEMQqwtuFT1Lzi&#10;psLKVkFXQ+Dm7AVMoJPLKytps7xifYkiV1iKoe/L/WEh2OlZqbEscYKnlIUqKGFDqFCTJ7yGiy51&#10;rrYRbIFQzkD+Vhb3Ver0t2zGNSwHCCRkJ2G1mca75NbSdRMAGuCptR0gEtwJphItH/8wXvifwMQA&#10;Ra/5pJcCKIewWTHAYhF42Wcm6XrBA2a5eE2xMCmDAJnKYbOk9h2eUB0d/61TEb63Z6f8ohoq8Z/Z&#10;cRbnP/1YRSfSe/0fP27fcV46aK36CPwExKqjlgyKNWez0F2ji4tYDo/t4+kWsV3fhl858goGIZjd&#10;3jIgR3M02M9+Uz95xdZpyOhy2o5nhTRSypnH/rOYzmyywdMEkb0EtbUtEZzbErkfNUbWG42Q9nxd&#10;ymJVnHiwAp/L4thDF+D4Q2WQ+Ug9HKFLuu/qkvBOJ7vbTOB7rSLWD0nC2g4Ew8urIe3pOkj7pCxO&#10;L0xC7h6yOxp9DZVop0ILpJdMSc408XeqHnLfrI2dlPfTw6kHb/VB7uMtcegJgvRJyjBZqeQrlEuQ&#10;zSEgu5uTXGj4iAwyl/dEYM8PaqUGgfB4fRz+uC72f38XXVsnDErtKD0NUMbkSQj0JFcqzhf0X/z1&#10;f8jjPwT4fv2Q60S5k4BTWaIhpfah5IYLkLrqNWx6vj4Cm1uxk+rRhVAgMDtYEw2a6OBrLflRsLO5&#10;k24FgZIJptVD7KfWSH28Ejb1T8K2Xkk4Makk8u6hy/pWYwTnNUXkRwrnelrAjbTAm2kFN9Iyr6Yg&#10;zLoQnpcvRPa17XCoZ3VsoiXO+5x0/8zF1Jm6iCqdVk4pW2VS5BebU/yew+qUuidEBbE1vr8AvkQR&#10;MyALFOAZ6NG91QyfNkzXDBrvKVio/Xy1kJ1uis36UeHIcLUJdMil9Fcd4C8cQUZCEAy+jVhoPhV6&#10;Nxsvi7iQSTFMJyRkGasJR7W0i4JJgHFCiQQObGwVs8yCDP4l0MY+02EJMoHM3FEBhoAj/hUWk2sD&#10;LX0/8YHOrcLvC3QNLXk88T37rq5lT3yv6zi/ceoX/5r98Zg+szo7xfk+i1PBv1H4P5/il3LOSUBW&#10;xpRItJBylsHPTvFbySxss+iPJMvfI+Z7lqz7egTzeyPoasR2rgplPrYsxS6yKOtP9puGI9yUObcG&#10;/ekN5NdCLJfgcqYmWVw1RJbURv4HNZDxRBWk3FEe+ycXx1rK3/qhSdg+ma7lTTS895TEyccq4Phf&#10;quDkPbWwc0R5bB5RDPnv1SMTI7vLbIXQtppIn1oFyfeXx+G7y+DAoyWQNbMsgocIwlorq/AojX1r&#10;wkQutwyvZMtF8M2sj/xP62NnF7q63Qhkt16M7OtbIOVR1vE0PRfKZ0CJQLxV4CWjsyBrn2aHSRry&#10;FY5TheerjUhKexx6rxb2fH0N+z/daeEA+yksZke5Ypv+HGoVb/v/1Md/HvDFpdPGjtR+Gsch24sq&#10;oFezap5UpCx5CdteaorgpjZAenWbBYu5q1EQtTRMYQFJCLIjFSSqjYG0e1v0AK3rX8vjJwrczuFl&#10;4foLGdsspa/nOc7wOV2BmRSE9DqIZdQhoFW2+DqfUgWdvRBY2QuYMgjeu9tj+yhazrdr8LtdCXhy&#10;XSjsmXSraWW9HjI5DTiLeRIIA9q2j3Vx0lk5kxlihDahwWfL6sLPInSZFeul5ygFUSXCc2mcxkJl&#10;5KrTnVaarBBdKb8meZRwUjOEYpt0uwK01L7CAfD5/kCW8gyb7mu2mTZA2kVRPMmSxXbM5zGFbzjg&#10;5SCL2tzEWA3OIrdEz86Dos0/sUUlTk3MispVFRjRrrM4r533Ahfrxp+LgMphec5Eib7v8AG+cwq/&#10;Z9XQeckaDOx0zD7XWJ2OqTifO9fnF1Q/PTkv+UjUlSCpX+uafO2cQ1dUHb289RyeRas3tOxtPV21&#10;WQgG3kDA82f242gamstoZxvQwBDstBOZm2yKhifq0cwmXdt89jMZUSynOmWgKvufspNan65rEwRn&#10;NYXrlRo4fdsFODiuODb0SMLmfknYNbkYku8ojZTHyyP7nSoonE2g/JFytItAeYgu7mGyu8XtkfJk&#10;BaS+TnClZxPNqs/+57W1IRBdTGxqjejWJggfqE051SZEBFcaxQg9HJsckzyQaRojVZypJk7olocX&#10;t8Wx8eWx96ISSO3fAGf71cXZ++h6n25D95WskCAXzq6NsNbJ51K+KLMuv2L3qBeK+dvTAiffaoL9&#10;UydTBo9YCyvRq4LR5VVofNYZP1Ub/+c//mMZn6mDGtGiSCXkctW0eJwK6Xfj0IwnsOuFdohsFPiR&#10;rSV2oqJLGSLgaa9Qzd6GPXRDc2vDu6o2NlxH93ZEaXjeuJRsricFtQU8tHLuYDnSeQFIeXZ+ZbqS&#10;tKBkar5waQIXBe5MO/i/bYkzt1RH6L5WyLm3BvI/aY7gxo44OZcC/BO/c7QWmQFZn1wfJYDM1+C1&#10;A3JifApUtnADMjqVsJidgZ6+L3ZIQaVCOcVxjy3sxVghj2nWj6CnlR9yeZ2d7itRKRWkSoZJIQ/l&#10;0R2hAfAUNoOHLDDkGsNz/Jnu/ltkgjPZhnSFCYLACbavNkH3nQOc+LPGAxOuqANQ6g+nL1TkIjpj&#10;hio8Jvao7/4MRvqecz7n93pPNYkrhs3g8nvONQRGDjA5s7vxY3JH+Vv+Mv65vqffCThVPz0rbEIQ&#10;50C0A3OSHL7TGDE/1zuLadR4HTRBQVc2dprPe3hsNULR7+EPvUMj8STZ+nUozO+BQndDuquV2b7K&#10;dMKSpxVBZDxKE0VQsQSfQbIhH9s+lwYzpROw80KE59aBe2p5pN9VBikjKuDAJWWQ3LUcTo6tiDN3&#10;1UD2qzXhmVkXsY0EuEP0LFLI5rLrGpsKekuzjyrYjH7hltLIWET52Eswza5Jt5kGVTJCzyWWUZ3G&#10;WasuqrEeFShT5ekRlCfQESS1nwzlwibFTH74fckL2ZuyMCv7UOZDtbC7Q3Ecu7AWTrSpjMzbCbrH&#10;2tLAii3yt5ms11l6PHTl/aESyImWQoG3HkG2OVJfrYeUqTexCY9SJenW2hipJiKdDDbnG77/Fx7/&#10;kcCnppNdpyo40izJ5kFjgRonCvJgkR8n50/BzlcJXpvolrobUFhLGfuJumi5xIAIJjqm+D3f4tpY&#10;f3US9v2JDO6HPgS9i2ndqyAvdAFyAgRDCp4Wj4cpQDECCjL5vTO0dHsvReiLNjh+Y0Vs7kArOLkp&#10;oo93Bd7sjfQHm2PFyCScfLqKCX8wl9cJEGwpyIrTiuayeTXD5yll+cu8ClYlICvIVGCo7M1ydzUW&#10;4xQNRmtmV+N/eq/fq9CtonurDdhlzRXyYCEQLmctcMxFN1+rR9xkh4pvdGsgvRoVpC5BvCUCuZ3g&#10;zx+CgP8aBEIPUmjfQzCyhECzmy18moVMEG62r9dcYVvyRvdFKa80J2BjYgp/sTFDAg+Lza6ay8xj&#10;svwCI57JEX6BnYAnDksEM8sjaL36X4sFrxswBgh6PI/AVwCr8/zinDyVFY1ROpF94oABfj/I4xau&#10;YxEBmuRhUVAyMliOsezlsbUEra8RCDwDb+BGGruh8Lk6wZfbimy5FmWltAUSKymtAEO76YUtjEOg&#10;orAR9o0m0DQLq8mJny6B5922yLyzLs6Mr4g9nZJwtFUxnGlUBSea1kPh5e2AT+gt7GlN49yeQEfv&#10;QJ6JzkcvJZpdiTJaBr6gknGQyedWQyCtInxpGq9zIhfClBsDMjN+lG8ClNama2laRMM5/H0sn3WS&#10;TEhGEl6ETbBo6Ie/I7gqHjD/0wbYNpDudRu63M0vQPodrMthskpPWQvDCeSTzboF8mVRxGsW+CvB&#10;f5ay/1ELHJnyB7ZJDtvRODPBT30g48cD8T75fwX09PjPZHwSYj7Jxkuh+J81sNpVCmTxYPLGAh4k&#10;L30aO95oTdZF6+tqgGAOgSC7ollr0Xzt1Qtlht3SADvuKYF1116Aoi8voQUkeKVSMLPoPpDRIaUj&#10;9YNCuo9CuoEux/y2ZIaNkXYnreOIStjeqTh2di+GvQNL4OT1NXB0chXs7FEcP12WhJQ/0RVZcxnP&#10;1Yp1oHWlq4x0ui+5BFAKkdLYeyhIWnYXpDCGJZQKZ7AJjvOBLzHu5xQDvgT42eJ1hx06A9dig2KS&#10;dKcptNqPQeM0UlopioqxXq0WoBsUIpsI5jWBL6cDPDkj4Xf9CYGiRxEMvkSX+B027Pds0GUsm1kO&#10;s5xl0WC/Qjp8iIS0rEtjOE54SEQB1BbnFjDAMWKuwj8LlbEQEcXPCZqcyQ1xNGf9sIpei8kl2JxB&#10;mD07IdEqBDeCpp3T2KITamJLzFQ0G0ugU/iTk8laiqnxugMsO1jWUW5m8h5fY/s8CF/BjQS6MfC6&#10;urG0MLCLaPhAmXQsjk59QqCRq6j2YzvbWlTlxysg2Am4kpsDK5qg4OVqSLuhHA73KY7t7ejGXlIa&#10;pwbWRd5ltZBerzaONW+Ak+OqwzetDqJnG/D8dE/ztO5V12H/5RJIKZe2SZUyGGsHsxQa8FPNyNAa&#10;8rjy6RHQCG5yQ5WnT6CmkpAJkx/zBEr8LCMmJ/qegFJyxt8psB55jRHa2AyH7i6JH7smYStL+rOU&#10;z+N0pX00lj4Nq5SigaTMyKMoqIXo0aY49HZ17Hr/cp73mNTSesph0Ar/oWoa6gn9/t96sKX+wx5q&#10;RA3uGdAR+EwZqChsX4GhxY/xM8UM0dTze5k4tfZt7J/aHV6FutgYRSkb6wOZEGjtLMA5rSkK6Y7s&#10;ubsYtl5fAsn3V0fW23VR+Glj+Ke2R9FLbZH9SH2cvbUGUq6pjdQJjXCsR2Vsa601v6VwqGNZpN9W&#10;E+4pdZD1ejmcfewCnLm7FLLuqwzfC3VR9HkdnPm2FLK/obX8qga8C2sjsp/CnKGBYW0QQ9fVTSDO&#10;pZIp1k+zbQpWFcjFrbTj/jos0CkCRiqJCXJcoMUSPWR+BDyFu2gvED+F1u9XPGG88LXee3WMYGhb&#10;dipQ1kWAzqOyKy4wpwkZaku6xxcTFLuSRQyngl+HaOBBGpXX2Q3fsLVXsGxh0cC/XMSzFPMMFjFE&#10;TZrksSjQV2nkCWcqBCxnbYeWxQm8dMwBReu/8wuPSXmcmEAH3JSGVUW/UoiEA6aSA4Goi0WD6mRx&#10;sUz+knWKCaTlvq/n64UIBz9he7xKBvUUXdZ7UVR4BQoLutONbQrtURssqMZ7dQDH0kKxzRV+BBdB&#10;Jpfto/2SFRNaVJaGg20s4NHC/OR2yJ/XHJnP1caZy8viGIFjT/skbOlIxn9FVeQ9cBmiT/SDb0Ar&#10;ZDZqiOS2NbBvfBLcswg8ObxeUWX2YVWelzIQZ2RyUcN0ZeWlBHZVRN4XlVH4Fd1hhbjwmpagwIY+&#10;9BvKtDwCsv5zhpAyxWIyYbKh4/rcAUN5CBo60TixgqiR3gzB1Y2Q8UYN5LxSA4Hl9RDLYpt4S9ow&#10;TSyvCkGPLnY+Xd79ZHpv1Efyx5SJ3P3Wr04/CerE4h0GbsBnvfn/1uM/D/jUiFSChGZoQN0sP19Z&#10;IfuTt6vxJVt87yUjofLtmfM89r1O93WtVniQcanz2ZmhvHIIFJDx0A3FsRbwzqyHA3eVwiq6qCpb&#10;xhLYhpfEzl5J2EwhVojL1ktKYFv7UvRei2FPtyQkDy+NwkfrI7aA504hIzzZiKSClnk7X28kU1zW&#10;E5EvL4Ln5fpI+2NlHBpVEttvLI5jn9N1TqUQeSn0HlplCq/l5zPQY5FLS6FNTHKY+0vgs3g/Cq5Y&#10;oWaIbWKECppIZWSFwGdjfppI0cSHTX5ojEeD21oTql3qaL09/L1H7rOsv2LKnNnvKOsTpAJFXQQA&#10;rRChWxzIIQvK6wBfXn943ZPoht1GxXyE7uGLNDTaLOZrtvsCNv5Ktvk6lu0sYldHWRRMLbZ1hiWN&#10;RWOIuSwuFm0Zrc3UxRTOLx4qT6F9h9aKr5VtRcCm34tx6lwC3BMsuo6CttdQ27Qh9QLEgp+zfi+T&#10;5T7Me/0T/AVXoIgufb67Gwrc7VGQ1wCFZLr+wsoEPA1j0Ojw3qEVDeYmyrAQWMT4NESicS6NlSkU&#10;yvaYJWs/TPY1vyWyn2uMI5MIZjSA+5qXxPHOZZF6dRlk/LUC/AspF6uGwPvkxUi9rAbFowYOdC4F&#10;1wsE0t30AMS46bKGyC6DlAGNPce0360mSuSRpNVA7lflsWVUEnaOLoa0VzQZp6WLmqGVfFxgAGyb&#10;B1lkAPuN8vLrCbLE/ZjbKzCkDCmZh7wCv4aB8nlP2ZTd5CZOaqrUpgjnKlGCxsVZH4WwsM2wvx1O&#10;vdkURz+7hTJ3iqoYhcfG2amU0kthXbzoyVjKLx56r+J8+p/4+I8DvsRwtrWbKIFcJJoWsQZzffWn&#10;9xo34ucRvzMYjlAmstdOwa6X2sD/A12SM9XZmRL40hS24rYxczSPnX78QkR/bIP87xog5a1KOELm&#10;duj2YjhGoEq+uhgOXV0cKX+oiIw7qiLzscpwvVEbvvn1gb0sKVQEbUROVwTZdIuPdqb+U8nebY+c&#10;PzeCa1JdZHWrgxOtK2M1XeDVdyahaAe/X1QdMX8JupbFbIzPlhSZoDpW2krCcovhmTWn0FNYnX1/&#10;iyOqmWFNnAgEeT9icXLHohrb0zI5slslbFXWaIvWt1UqmvVVOEwpMj+6MZql47V9FHRzj6kwNrYj&#10;i+8h6+DvQnS5gu668Oc2YiEQ5rI9yQp9ed3YlsPZllfwt9eTJfyJ5R6E/Y8jEniRIESWGJpCQPqE&#10;5TuWOSyL2IdL2ZdLWBbzNQEzQuCK/OCUqAqPRfmdyEKWefa7WPh7guxHdK9fI+A+i1DgMTLb+3jd&#10;29iGN7HeV8Hjocta2Bce90Xw5jVj/erTja3Fe6jCz3kvbB8t1hcrthRQBJ1oPBhcs+RBtm/IYj4J&#10;SjzuIyh6+Ru1tQ1RHKCsLGxNY9YMZyZVxb6uF5DhlcS+i8rg1NDaCLx0EaIrNLlBEMlqy2q3wskx&#10;FXC0BQ1f23LIuLMmYqv5+Zm6vEZZy2yi/lS8qRiWQC9WyOtoa9RTTehJ1Me2DiWwmW7zwdsIctvp&#10;FhO0zJVVPU0eCNBxQ+mwuwTzEwDKUKrE5Yh9KxmKyvhTTgIWGsXzEvQj2uMjn/XTxkGUEZOBPBrR&#10;3JoI726AQ2/Uw94vb2G7KBKAtEOxmGJ4EWWy0eSSFNUBt/8KbTqSAD6V/0zw+w8EPso//7fmskE9&#10;vdAxp5lldQSEcoAFgFrZoeVZGnOIulKw77P7sOHxBnAvb0YvuAWFrAqVnh1LodC0P/LJBrMo1KnN&#10;yADrIryLlH9dPepkfYSX1UNoWVNgbRsnml57e1AokUOrzfNA8VknyfK2X4jYnLbIfbY2TlxXDccG&#10;lsfxduX51Wq2rOhM61o4MKAcTj3H8+4gOKbTBc9VMtNS8IVKwKus0RJMWnMJcMJ6y0Jb7BWLXCEL&#10;yjZXhQItoCPjkzusoOwwmYvCWsTsLIyG5/HLwhcK+FhXufcaJyLbFeh7yPSCngqI+LQJTSUKdWlL&#10;NeQne/QRIBQELrdZymmzgXTPFRMWowsYzaVLlksWotAJdzUEXNXhd9chIMpdbkNwvBSB/M4Ek+4E&#10;k34I5w1D2D2O17ic5Uoem0xXazLreyW/cw2PXcfX19P9v5bXu4rKys8KJxKgx/OzsQTeoTxfb5YO&#10;LG3gcytWsR78Aja7dlV48yuy/mQrGsBnfbUMMMa6CyBkHAwE+Jn2UhbLjSiPopivJrA8WjomQ0Tw&#10;U1B4UXm2QwW+Jwipr7fxWlPr4PRVlbDv0jJIblWaz8Vw4MpicL1SF5H5l9hCf2Qp5Ttl4kgzZD9e&#10;HckXlcPR1lUIgJUQnklGldaS7VcHoWz2Fa8ptzWYWxwBAZom0dg38NCNPtoOeU83wL52ZbGjVUkc&#10;uYt9eKAB25tAx3uwxAb8jWb4bac/ueZmIM8VZ1hEn1GOKEuSL8sa7taSTvaxxoCD1INQEoIh7QVD&#10;WZGxJBsNKlwmi227vwF+fKUstn2lfWG0Fpx8QhNYMc3eKn7TGeETnJ3TyF8/dOTX5T/v8R/o6v79&#10;h5rSbAlfWKfEPAQ/P6KBIFnPWaRt/xZrnrsMebTY4bRmtHQ1qCAa4C9JAJRLSSak8S4VdXq+QgtI&#10;8bMJdC66sPkNWegaF1IJyH5ssiKlMcLrm6Lwg0bIur0OMofUwsm2ZXCsaTmcbVEVZ5vWRWbbFvAM&#10;IAhc1xmRJ7sDXwwA5vREbHF7Wn+ef181WnECLQHIZmZpjS3QWYJKq2sD3xJuK3JtHLfGcV0Iiubu&#10;SgHoIlH5NXMbKaCVLtR+JKwr3VVkEtTPaJCcYHuC5VgTxA7TTU/m9Y/wsyNkw8f4OoXfTeV9qaRr&#10;/XI1KozagkqWy2u5qEwKftVMJhVP+xFbKnNztTT4T6VU7JhL7KEqAer/a+87AOMozu8lW7J6tWxZ&#10;stUtyd3YGNNjSoCEQPJLJ5CQDkkgIZBOSGJ6LwFC6DUQSugd3Hu3rN57L6d2vb3/e7N3smkJv/qH&#10;oLFHd7e7t7c7O9+b92a++SaVgJUKL9mSFp/xDpFtKxYcr9OjNZMpozxDPIbvPUMz+DnTikQzNJ1A&#10;qe0pZB0KzKBM4NDI9AjPTUAKCCQEavptjVya+bAst9C1qBPfxLEzgxSUjpKPcvGQuw+fr65Vfp3K&#10;JmI3gcLLRkeDF27JfR2vIJu1JXC8mIW2S2JQ9qkI7F44BXsXRaP55FgM/yYTI2/ORKCd18yy9sud&#10;hcwy2J6B4PMFaD0jAzX5zMenYOxWNpY1heb5qB4pbJmJtsznKvcj75DKVOUpZk7gLJuPgZ/PQu28&#10;JFQtTkDrpQTgRtVDslNJchPNW3VD18rPbOwO9gNbOTw4Fs6aCqlG00h4PjcxWUVodvH+PRrIcKh+&#10;8foJzOiZC8eOeVh/3Uxsf/J82lMPaYRGbWlfoWl+luNQWOd+/NPHCvjCQ+Zm2FzlbxodtUBuuAJO&#10;E9PfDHrAg96KF7D12qXoeYqVsJ6SY4its1p1Ap/C2ZsgojQaDyukiwYuyaMVqTTTwsHW0C3m0zcd&#10;WrE++PoijNw8B3XfTUTFSYmom5+OluwsdOfkY2xFKcZPZz5rITzfWwLHT+aj/2LKo0ty0HB+JurO&#10;TkfjV+PQctZUdF9KhrGB4NPPa2KltqI0i+WF2F5owMP06xkQ1Da26DzOyBmBoIxIS2LaBMgENrIF&#10;TRj3b5xHJlIM/2PF8NyTD/sdczB2Yw4G/0iAPj8WvRcnYfzKmRi9PgMDNyVj+J5ZcCrW4UtkxutK&#10;rA71BrKUNoJiJ+97IJVGQSCkZPYTeCSXrYi+FrNSSC65UohtuQUsNCL1o3n42csyNcEXlHnNetVn&#10;n7kHsRMaq2a3MBs5JhAzzrZ8Lrx/D+9ZI9+SdtbIJoFJfZNiPwQ3ufwooIMJ6sDvG+CbyCEANH2d&#10;/A4BUf15mongcRMwFfZd5WxYFOUmZS66CFAb+CxvpMT7whTTx7t/QSwOHBfPskuGQ5GI90jSZiHo&#10;TsAYGfu4h42Twq1XzMPo6lmoWRqPRtaL7h9nw7eBqoAMyrit2Pnd8TReD39XgxKKKkQGrRXUgmNk&#10;5COUtDvz0HV+EiqLp6H26DgM3y7HYgIxv++TxLWpXuh+WX6hMns38L07G5AVYzcNgRo0ZhtBlyzP&#10;zbrnpS0o8ormDQ+sL8baq4qx9++XkuINWDEMNdhEmwoqU2WZ/r0Q1/t3SB8L4DsU8JTVz6fRQvU1&#10;CObkAmGiFLN10oiv263WyQFP3+vYe8Px6LxHTqOUrja2vurrU58YK4RbMfQcNFhWJrdAkEbh8ERg&#10;VLJPsnZPEcZuyUHb2dNRfRRZwMJoHChlq1yUjrrSLHSsKkL9GTOx69x41P02DvbbKZXvL4DjnkK2&#10;+ktg+/lydJ9cSBmciAPFEdizKgK2uySXiwgAklg0RLI9C/hktDJYVlbTV0NgkIFL4ggQeKw6qqEZ&#10;Ai15CO6k5HqmAIN/mImWH6Si6stxZuW45lU01qNjUb+SkmlFFBoWT0NNUTQaF8ag4choVJ44Bbu1&#10;9OYZkdj55Wjs+Fo09pwbg70/jkPD1akYeYz38HY+ApUsLzm0Utp6CWzqF1SkYDO6rKzBFWYZmWGm&#10;BJegQ5KO5WgGaXScjF1dDBpoESDKr4wAKibiYJb81ICP2KO2E8jko+YZFkgS7CkPrUbAKgNr0n0o&#10;vwP4DmbJc1Ne/L6YHXgu49/GfT67JC/BiEaPfmbFYWwjM3ttBnovoKQ9Ngpli2NwgM+r5eTpcFzN&#10;fZsIeO3prDtJrBNsGPtj4eBzMKOffYvgenUhGr4Wh70LI1B/Cu9TASya1bWRSvBj49FEtt1ERcH3&#10;gUEyrGayRvXflaXB15POBmE23ATdhm/EsY5EofVMssAXyNjFwnW9uv/QYJjVb6dGUPkgyBmgU53R&#10;QEj4s1752cuyUF2HVkPTFEcyTj+B2K9Fv3uK0fDSbGy88zCqJPXNDpFMBCmDFY5fq/1pPReBn9Wl&#10;ZAjHv0n6WABfOB0EPjk7yH3V6m/gY+FfN994YEIYGdcIJ7c54esvR80D56GMjM1XUQotiKwAB5Je&#10;bnnlq+OYlcZNI3ET9OxeygFKx2D1IgzcnI39q6JRxda/tnQa6pdHU8pEo+ELiRi8JA/jNxIY78vB&#10;2Iv5cJNxYeMS4PUV8N2zGH0/KcTQqaUYnl9IGZyK6kUasYtA/71kCS0FBAcNOJANUb6aPhqyFGup&#10;QRowK7g1SqeROM3SoAE4uY8MNLBlOkZvS0b7OdPQekISmg/LQHVxIsoLI1FdROObF41qgd2yGDSv&#10;iEfryiT0nTYTI2dno/t7Cej4WRQGr0hCx58IlJfwXi4kaJ8Xg+1fn4KNX+Q1fiMKVd+eivpfRMP+&#10;BFklATBAo/Wof0oDBpTARnoLlMWmBsnAKIflEmKWRaSM0mCJVgozxxEkFDzCJUAzDIYMUmxR8eKY&#10;zWpdBD0zakkgVf+V1UmvV0uW6r1l4AIw5fDn988CAOt7LFuxLDmS8xoVIcXj5L2oD1R9eZXZcD1I&#10;lnbWFLTNj0NTUQr2LItE7dm83vvyQN3J+yQIiW16pvG7lJ4CL7G2Xj7H6vnovDwD+1ZEYN/hEWj8&#10;ZQJ8lWR7muLVlAfXk2T9v4xHy3W81x1plK/c/tJCNJGBN1zERvaNZJ5nMdwvLEH1cQmoyU1Ez7kE&#10;2Y1sqMW4x9WlQJAT2xN7E+NjoxOWsxP3q/LRsbxnn+S/GgixXJaD1oRW36+H9UsDGQp75RqYhfGa&#10;fJQ/VogXr/00hpq1zAEtSXyB2CYXIuM9YVxXmEUw/n0wzySW4scx6SkI9vQvlPRk+Oy0aJH8AM00&#10;KdE/7XL3oPypX2L7dbMxvn4WZUamaUl9tgh4B1lx5NJBFuDSqvVkgejPgee1Iuz+GlkRK3XZcVPQ&#10;cHYCRq/OgudRAuebhQjuZ6tex4rcTInYuALYtQKeh0sx8rMsdJ6SjJolsagqjkPrknQ0HZOM7nOz&#10;MPrnYkqqpWQZcwkMmhZHIzIVW8DHys2KaQYVaPBynBVYuAUS9hReUzacb1K2/mwqasjaagnGdTmJ&#10;aMxNRevC6Wg5IgFtp8Rg8IdpGFudAccdM+D7Ww4CL/E611LCbqMh76bc30smUcb3+8no5I6zZQn8&#10;GxbD+fISuB47Gs6rjkTHF7Ox94goHDhjCpx/ZXnVZLKMaPR2GZ/YWSyZnQZd+FmyUuGYaJQKruBx&#10;an4ygUygqD5BjTrTMN0amBGrHeLnIZa5YWFiixZICvQE+AKrg/lQkLMYnZXfy3hM5ncmsgBAbEcA&#10;ao6Xc67WjNC8Zt5TdQHG7pmB2i9MM6OwdXnJqDs8Hp0/SoXrKTK0RoKPbQbPpYWu4gggMRgnm1Xf&#10;oCLxyAXF/+YcNH87DvvI9tq+lESgY8PatohgNg+etwpQ8504bF4eiT2fpTS+m0yTknLwsjnYc9g0&#10;7D4hAiOPknW2LoTr7yWoWsHryJ+Gjh9zmwbVhuPNgJYF+gQycy8Wi7aAj5/5KrBTHTLMmFnO10YO&#10;j1ldFD4nr1vlr/Id4nl6ZsKxfyEOPH4Y1t37ZQw3yT1IEWpkKPovLWURCmvbhIX9W6WPJ/DpWYQe&#10;lNqk8IMyz4jkL8Cs0Xbj7sKNmoIF9zDa19yOzdcWYehVtr6trGBkIn7FStPAwLhcIZJ5GFvzzhlw&#10;v5KBHT8gAzqX8pQS1idGV0PA6CR4SCJp/qOColblY/zJXLT/Mg2Np8WjqzQNQ7mZ6JmXjI6T4jCs&#10;Pp9bjwIePwP4xynw/mMZPOtzKH9oVAMEIRqVfLXk4KwV3CQHtSq9mZFBeenSYIbWSN2bi85fpqBi&#10;QQzBLg01+WRsi6LQfGIUbOfPgveGBQg8sxzYSdZZz+vsyeC9JMNpT4bdnYRxZwKlfBLZkEYuySrk&#10;lDvA65Brjm0+GcoxwGsnAauPgu2kInSWZKFiXgzqz6FsXEdDHMyiQZF5kkl4CACjLnUJkLU4FZVG&#10;ElXyloxQDI5G51P/mZiRwJz3YGaUyGiHaKgDNGAzgCKQF9vjfmYTfzBkuGJ9B4EuBGwmfwjQY7aA&#10;IYYGn0CZHg+3m9dJhq2y1YCP575CNJ6Zisq5mWgqLkT1UWnouGA6gs+zLOop9clkBcgBhTrT/RAE&#10;3WwcfWKQbAS0sNXwX7Kw/7gIVC6LwNjvWR8OLEWgexGCFflov3oqyk+IRFVBDGpX8t5uYmN612yU&#10;nR6JXXyGlZ/lNf2jmAC7hACcjYrDyDQXRKHrUrLR5jzeg9UAHnqPFvDxPeuLWK3pEjGskOUeLjfT&#10;ZaJMhTBO2SyW6uBnzefuTIVjaz423FSE2teupk10kj8Mw+vX+iu0IWNXsiQ5lIX69czGf7/0MWV8&#10;Fu4dfET6F/L/Y7Ymz5MNCvzI/DyUvwr6G/S5MFr/BjZedQyaFfJHCyuPZbGSJLMyxRpGIlmGPhpr&#10;ZRpGXk2H4y0yvJpS+Idy4RlLopEmk7EQNJpzEXhrJvqvTED156NRsSiOm7LQnpGP3tIiOM+eB/fl&#10;BfD/mYzrpqVwXbwIrV/KwJ5To1B+QSS8myiVOglQw3IzscKVy8dOhqpgCWa2h4Pg52LrTgALvJ6F&#10;pq8mU0HNQHd+LpqPSUX/L9LgfWE2grvn0ID4Oz1FlPYZ8CoEPg3BQZZld/DVRcbiSiS46Nzq7yEg&#10;2Qj+6lhX8EqCsOe5bHRdkIbaYxLRWpSK3gIaaXE0yr9OVvw2GRKB3kNDkyTVCOG4m4zFx+yNwphH&#10;7I+GyjI0bhpiG5ToWgtZbMSsI8xr0Wg1tGrYABsdSjn1mwXIwFw0XAeZolkwx8w95Tl0LiOnabBi&#10;NYeAmpW17VBg0PuDWaxIIOCh8dsJ+OMa0HLz9zuS4H96Dtq/MgNVhbPQkFOI5uWz0f2zDATeZONW&#10;zXLsTuH9WLNezGi7WO4oVYL6xnitCksV2F6AlvPSUDmfDePp/Py4Ghsyvq5C2F/mb16bgc4Tp6Mj&#10;bxbZeAZ8ty3H4OoZaDsnHduXx6DmbDaa61YRhI+F/S85qDwsAi0rY6kKclkv8nlvYm26D92nBXgT&#10;wKf3GhDitQj4fPzsFcPlMzCr+LGxMLEpqSLUr2imUbbnYmBNDl65LA3Vr6xmve9F0KUYeh44fJpp&#10;EyDmEeQMzlldSoZJ/Evc0wH/8qCPXPpYAp+KWRBnipwPx2TzL8T/LMSDFjBWBAlNfDfrpgY9/IYX&#10;Q40HsO+eX6DuzmPg26P5umRfkryj6nOjzCRDcQ2yde8hI1O0XNtMVngFMiDDGU9EsLsI/jfy0XpB&#10;lJnZUTEvFvVzU9G2cDYaj8xBxenpKP9RLLqup9y8ZT685y/EyIo8qqc07Mmdgn1nEjBeSqaBEVTH&#10;oslGCHyaZkaQ8sm3i7+NAfXJTIXLQ0MbSzErwTWflUT5HIPuE2fCdaP8CUsJcmR2BLaAi7KG1+3W&#10;PYglabqeZiAME9wGaHiavzxEQBfwKdRW32yCdxGCa3MweGMc6r8UiYolU1A9j1K6NBq1S6ah4Ss0&#10;xAcI0PVzqIbIhp1yjWCZ2HLNiKDXk8brjidoEdh4Hz5KWzPyyvdibAIJM2uAslaDGgofhm5+r4YA&#10;UktjJLMOCqR5jIDfRZCXs7HlliLWohFvGf9BsBMLMgAQzgbowuB3SA7JZnUdaK6qfPZMaKlt2ej8&#10;aTLKFkxHYxGZz8Jk9P2EjcBaNmZy8emfRcAgS+T3vW6Ch/zdeB0mWosGCOws094UOB6bgQMnTyMD&#10;5/39hApgM1kiJfRIZRK6/kZWesc89Hw6H51FhRg+dT78Ny+D7eZs2FfPw/aTydoVGWUHga/mOIze&#10;locKssaOk2IQeHQ+gh05BtDMVDrTZ2fJ/kMZoCSwYXo8zquyJlAK9IzvpQZ3bGK9bDjI7P11C1D3&#10;RA7euHYh6tfdTBPoN1GOyAfMSnIuE2RCNiPtpGzMx6glDSS+fzJHMWv/Bx3z0U0fW8ZnCv3Qctd7&#10;86J/ofcGEJlMS+ajBNYUKc0BYSIg1jx7C9ZdWYyhtQXGwz44mAoPK73DFYMBgtwoXzXHEoOsVIM0&#10;TBrnCLcpNJDr6Wzs+0oE9qyMoKSJQd1XEzHwm0w4bi+A+8l58D67BL6/LIDtvHzUr5xB9TkLTUWU&#10;j4fFo/4HMXCtVQw/SlQalgV6ZIFysBUbG6RM7CezUqgpt6QeDbOiFF2r07D1+AgM/5EMr3IxK/9s&#10;fneaGXgwo5k0AjNooHMM0UiH0uAbTINbo5FkUjq/T4xK7iplBfA8VIDBb2WidUUK2orSqbCSUL9k&#10;KupPiUTPJanwP0fZR6Mx4dJHUxHoIuhV0Ii3L4ZnB9ly81z+RibPTWkuY1PXgSTqOMGKRiljlIR1&#10;0QAD43KRycfQphnYcXMkav7C691O1t0txs3rY4Oj2SQCykNHLq3+LBmxsozfknRmv4DgHeB38Hsa&#10;LTcj5jZ+VqOm+dFtmfA9kYu6zyWhYu5sVC/IQsNZZHWvkH32sFGQX+V4Kq9FK6RR3sodRuclw9U6&#10;Fp5BSlwbr7lsDrp/nYDdSyPRcCqZ9D1FQEuu8RUdKI+E7a00BO9dhLaTMtkgsmE6dxFGr8mE+4VC&#10;+J5djN3nTcOuHxNY1xWyPJeh68oMlC+JQNen2Tg8tQDBdrJ4w3QJfobJsTHT/Zj+Pt4ry9pqBLhd&#10;jQwBDxohp6SVO5Bfq7lpnel+Au3+Ymy+JQtrbv0cxhreph2MwhvQOnWWShLAKeCvBjQEeuG+c70z&#10;+82790uyrEPzxyt9jIHvQ6TQ8xADtISwfJMUO8wLt0ejvg60bX8YG28+DrWKqFxDI+8vgteZiiEX&#10;KzClkZsS0a8O+qEIOMjMbF4aEcHEtT4ddddGoefqZHj/Tga4g99V5I56VuZ9S+B/cCF6zpqOqsUx&#10;2LMkBmXHspU/OxWD1xUg8ColFY8LEJwCZroYjYoGLQAxYezJgjRdSR3pYm8KX4S2fNjfysSe30dg&#10;8HlKT1sev6e1OGjQlOYaXQ0SeIw8lFsMWZOPstJJkNBMEbMSHFmbVuXHxmwM/ikedSdOQdeCGejK&#10;ykZ7TjpaliWi52sEytvIJjetpAw7mhJ6KQL7czC2LgNDj02HjRKu9UfxqP1BNEbuJGspIxAMy00o&#10;moyI9yAWQoM0ri4CQ76XNDZLgPbMRfVjifj7VyPw+hcjMPYAAbxhIUE6i8yFjYFmF2g6F43ZjBiz&#10;3E3Hfoj1aYTWMEmxwnDfn4DPgJ9AQdus7WLvxmlYACJHbPU31uZj+NZcHDgmHpUF6ag6Lhmj96jL&#10;gSDBa5RfoYITaIEg3zCBnzLRuOVo5J0y3E9AxOAC+F9YgKYvxmFfcQQGfkjmun0JrzWLAMTn1k2m&#10;XVUE9/2L0KBR9yXJcP2sBJ23kdnuZwPSuAD9L6ai7t5IuLbwtyvmofvydBPwoPXT8Qj8g41NN8vU&#10;+CPq3kMgzvu2XHkEhrpH1g2VhaJBk92bSNDcp4W3MMg61noY2t6ejzduKULlW5eT5NWT3nngoax1&#10;EvacZt0TAR9hTuj3CUufCODz++XeYmUtFej1OTE6boPP7yIbdMPTXY6Nt30Zu26YA9emuUBHJjya&#10;6UGJ6XNMN533484psLvJbOya2ZBI9pMOV9N0BBsJJK2KcqGIH5KQeRj7Rzaqv06wK56ClsMS0frN&#10;ZIzcQwPZQUChoQfVtzdC+anWmgZnWnH56EniscKLKcmHDfJjE+uQI3EfGRNBa6yMjLSGcttEEEmg&#10;cfI7/bEEHQIlDVRGIkPV3F59drnJHN3JvD7Ksf00yHuy0XUugWv5NNQXJKEpLxWdSzLRdXoq7H8i&#10;cD97PLDlRF7rSrjfLEXf3emo+W0Udn6Pkv6blMSfiUf14gRUzktE3elRBA5eW0smgTqaZTbF9C3K&#10;AAWEYqEesRIHQYVMSoEuRzfMQsXFCXj7uAjUXkimp/msvaW8lxRL7pL5TgCfkbsh4NNoKs9vTeMj&#10;GPC8Vp/XO+WfkYCGCfJ4fSYAyolasydQOx+DNxRg35FktYunYfA7mQhuPoznzmdZq1uAz1VLFQhY&#10;hwUmctQW0Op58H7GCDL1izF4VTEOHBaJxiMiMH6d+s8Wke2l8znxugdYPxpK0HxlDsqWxaFrWSrG&#10;L5wN+7MzEWjjMxjm8QOz4GvgM2nhM60pwsD1s7B3aQQaPsPn+XwJGwgeo7qhcuRvi+GqLxgKRmr6&#10;PdmgaDBoPN6qG+pioDrQDJvgQA6clcuw7/5SbLjtJHTtfpQWMMZ67yKzY/a7rbBuJHJWj9Ak8P37&#10;pQngI9szrI+8j+DnY6vn1ur+bgf8TjuBgcR/qA2VT1yG7dfMRzcZVaCWlVT9YDZJuSSMqS9rjC2y&#10;PO6ZfQQpIyvF0sbJCsMAVUH5dFkM3qYErjwhHq6LKaNfZGVWTDbKPR8N3Mx0cFKWUBKaKWkybhq6&#10;YWnqs6Hk88sXjjJHbFNGKSdUSS+/g79FRujvUWXXxHt9Z5ollQnORuoNESCMRBJ7pDxtnQ/Py6WU&#10;r2Rrn4pH29xktOamo3PhDLQeNwMjF5CB/m0FsG4FvK8sxsD9OSi/PA5bzo/Ajm9Fovr8NNguIjO7&#10;8BiMnlSMwaISDM6Zh6r5iaj/ORlIZTbLIZlsLY6MT2Ct2RUauNDSilG8X8kzlpdW/m9eBDx5HHq/&#10;U4Qtp0Wg+3ayrRYt16n+Qt6DQ8zGAj45N5upVTRyM3NBzJv7jMO0kXoWKAmcNBghn0izVKcAkeCg&#10;4zV1yyWfSAIvWig5/1KEfSdHo+xwsuBfkXHuPpYsn4yNct7fNQPenhiWuZ4Jf0NlyFcFetAc5oDW&#10;u92wBH3fnI/y/CgMfp1l/Qa/M5yLMdaRwCDBdoggWVGEqvNmoqIkFcOr2KhcGA/fzgLWjxnwEKB8&#10;Lp5LDaiNDLypAGN3zMEugmj952MReJYNgdZ6FtszjNUCdpWpl/fq1nQzgbrqjMBZDvn6XS2U35WP&#10;/o252P7XEux+7PvwtG0jU7XD5QnCSaTzBkYR9Iwj6PUazwcTSTsEfJ808PtEAJ+S3poeC1YAa5Fp&#10;fvJrKUYXtA6r6cogG7TVvILtd34KdfdMh2Mrwao7F4G+FHgHyWiMa0MsjUwTu1nBxa5oJEFWvEAv&#10;K3L3LPjfysbeb0bitVWR6L46B1qkHO1FNFRKJ/WxSQrSOCUB1VmtkPGWpBOjENujMctQ7ZZMDIcb&#10;0mLRfoGBANZMW6OhkYFoxonPxfMSKE30DoVI79OsArKGbjLL7WR5dxag6etpVODRqClMRFNhBpqX&#10;EczOISjfdDICj52K0UcWoOuaVFR9NxL7vhGJLd+dirqrMuB4itf/3KnANadh/Mx56F8wEyNz8mHL&#10;zkPN4mi0XMb7ruN9kiEr9JY1rU6gkUQQJItz8BrFXs1sCRr//mVwPnYcfNesQvsFWSj7BVnTBvX/&#10;EdzVR2nuQSt+MWuqnDMWCqkkP0Koj02sJsQEdb+a/K+AA+HIyaZfT9cgoDRTs2LhIHh63ZLaBfC+&#10;mo+GnyZg60kEmh/EY/jxAgxvykHvtlQMlSXD2UaQsvGZmAZJWaCtEX/KWM0zfqgErUfloaIgBrbf&#10;xxHIswj4mRjh/RqmKlm9YQ5av8AGMHcm6o6KwcANKQjW5fO5ZRhnYnU9SNabEFhdBXA9nGtFRv78&#10;VLgeY2PLcxrGS6YsEJdbjdyEnARAl6LssJwNy1XkFQ18DSo8/BK0PLIEW65dhYHdTwKuPsA9xrrt&#10;MQt3aaDCRO+lwlFXj2SuqvwnEfSU+GQ/wUkPXAMfxD0riKb4P+VA9z5UP/8rbLx9CWqfy6GcJUAM&#10;ZSBIhqcFgXyKmtFP4xsSk5CzsUZTyXIGMoA1Wdj/7QhsPjca7jVLCT4aAKDMG6ZhDMexsgsEJGFU&#10;8WVYatXFaAikklQ0DNOvI9ATQDKrY13yUYspGRcQmyKJxEErzJl4e5THICAq0rNXwKcFkJoWw/fq&#10;XAz9Igltx0xD2/x01BaloXnpbPSfQgb4k5UIXrMStj/MR9WFGdjMay47PxKtv+F5H8mGfyMlfxlZ&#10;4NoVcF1RjN4Ts9BRkIy2/AQ0zKXkPToaHT8lKL1GdtJLqUujt6ap8Z4k23mNgRHJ/3QEBpjryX5e&#10;SkPjDQnYcsEU7PxRAmy3zEXvXTMx9CLLs42AxnuRLBbIa2F2LxsaTSP0ONlAOMQidZ8qG40Sqz9x&#10;Gsud5UwQFFM2fndGFguA+awIVj6CloPlqkGgoJ3g15yDwNoiDN02E5W/ikL5tREof5Ay85UpGC5j&#10;2fbzGUrSSl7qXswzkmxnuTbNQP9vZ6C8JBkNx8Vj/OEU3vtMPrfZcJsI1wI+PqMXc9B3QjaaZrPM&#10;PxcN+9NshDrUOKQRqHhdboI1z6uwWBiYg8CGYrT+Kg67vxWBvgf42y0KGRXHe59G0OY9OgiQbDj8&#10;fVPYIGgwi+pDjeAYlUn3PAxtm4/NN+Vg511nYaTyNQKemB2Bzec3S4uqb9tgm8E3/REF0L9Pbvpk&#10;Ax9T2AXGHRyFC8PG/UWz3+T411P+Otb+5T+w/4FijG8rpFydRaNKolESwBRcUtKDBmWnxLOzFdZi&#10;LziQitZbolB2Jfft4ncGZhojNBFAJJUkaWW8BIlwNqOTkqhqxQWENDiBohVgMpy5z/QzqQ9KgQGm&#10;kkkxE0Q9cgYWE9SCzyOUjpX5sN+bg66zUtGwYCp6yDwG8krRP38+XCcth/+cozH0/QUo/2Ystn0z&#10;Agd+mYSeO7LhfakU2LsYaKOsbV0I7xtz0fGrBDQfNxUd+UnoyE5BdWk0Gr8Sg+HbMxDYQanYPdPI&#10;QLEQp2ZtGFYrXz4yQLItAaC/MQWDr0Wh/vYINN8ehbaHY7H7pkjsvXYqbP/gOXblw9+RQanOstTi&#10;75KB6jMjiGvwxyx9yOwzAwwR/I0I4/tomJD64eR0rnVSFHaMv6syMg7R6j81bCkS42RY8hNU9GW5&#10;EaGyCIFdufDsmQF3FVmT5uP2knlqGUlNrWMjIv840wcrJqfApFtz0X3+dOxcGIn27/D+1vPae3Lh&#10;rJuBsVr1t/L58nn7/paHzuMzUFuaiJ6L0/g7BL1B1h0yYA2eBBUKi43DOBtOzzjP214A/5pc2P6W&#10;AfuaZAS65EcoVcHrYJ0xKwUKfG2sLz2sGz283wEC+IF5aL5vLt68egF2vnoxgu5qVmi7YXkK1uFX&#10;prqx6rip7BPgZ2375ELfJxr4rMevkDsBEj+t4maHwvBIAbvtbC3Hx8k0GnDghd9gw41L0fd0MYGh&#10;iAZCeULDdLLldrnlsiFfMRoHX9GZQGNKxcB6SryaJDLFOIsl0vgMm5O01eikwCzE6Kw8hUYhWWux&#10;JsMIeZzx0ieLMcdq1DM0aGHkniaxOzSwQUMYlAFlwL9tJnquSkDdqih0zEnDwOwcdGYXoL2QMnXF&#10;IoycUICO0+JQeXYEGq9IwPDT2QjsXhRygKaB9hCsq0sx/sgcNH43laQvFnWFUWgpiUHjykR0fJeG&#10;/QzBsYF5oIRAQVmm0E+Uuuq7dDrJwJw0bBeZKK8VBEVHVTwG3qTs3EXm3MgybMxHoLYIvW+mo/lp&#10;yrdd0xHo5HkVsslJoFDA2Hoe20DmqumF9niyWwK+ncxZwQHIno0TtuSnWLSk/wgBa3g6QSLFMCLJ&#10;XwVuhRoWlpdx5lZmA+IRg9JA1KCYOF/F5hQmiuxQkWDkHuIli5T7jwJ3qi8VnZkEtLmoOTMeW46I&#10;QO9lBND9bCDq56L/7TiM7VHDxmfQmYexu2aj+rgo7F8ZgZHbxfbyCIrJvDa5yBCYBdQENuc42aCb&#10;v+UgYKtropUyt0sDReoz5vUM8Xf7+PsDvBdF6VFfp42/W5cD15vFqLphHjZd92X0732KlblDzTcc&#10;ZHkeH6Wt8WGVrx4BzsjcUJbCMaAXDjX1yUyfcManyqBeXr7VCJfCWvmtpXKMPFDkWZ8d8AzA0bcL&#10;lQ/9EDv/WAzba0sRbJ1npJwm5as/TlObFD4o2MMK25diBjrMQtMELc8ECBD8QsBnWB2zkW0mi1nw&#10;s7aJaYj9qbLLRYUZ6v8iMEr2enWcRvLGE2igYhlkE/tL4H8wD90/TET5imi0Fc7GYHYJlVQBWoqm&#10;o2JJIipOjkf7D5MwfGsy/G9R0lURYNoKEOjLJXjS+LRQU1kmBm5JReWp01BdkoX6wkJULYpF45fI&#10;8q4tQeDlYwmMzPUL4NuZB/vLafBtIvi1z+H9JJGtkY2xMdC6wKafrZsGXUGw27gQ/nUlcK2dheC2&#10;fBrvMgLCQtgrkjHSMA1eGrhZvayhEO7X8tB6Qwq6bkuFaz3P3V2IYD8bnGYC5u5MYB+3NRGk+6xo&#10;Owr4ME72PU4m5dL0snE2BqbbQOXHsuWr6Vtl+anhUFgpu0t9gmJ0ks9i4WLTbKDU+HC7osdoUXrf&#10;cCyBmIDWkoPRa4qx84ip2PdpMtC71V+5HF3PJaHzCZ6nivdlFgwqxejNc1B+fAQqTifLfFb9dbPI&#10;3tQVoYETAvUA71VMjtepGSVjbgV34G8JeO18NgJcjWKTyQeHqBb0nSE+n545cO0vRdk9eVh/5XK0&#10;r78bcA6wfrKBdroIckGzMomWovET4KwV61S51YVDJWOGckMAqG2m4n8y0ycc+JhMK8hX1YMQBlqx&#10;yNwEPVacUMQKVRXHUCcaXrwbO276HOpY8T3bshGkYXtYKb1kEM7+RPgGtKgzK6qbFdkEfYwm8JEN&#10;qLWmAWqk0PSBqV9PgGakLSs5AS+cjexVn586ytXRrvc0QkhOCxAJKBrlDQwn04gIejtz4b6eQPeZ&#10;DHTOy6QszWEuJGjNQt3CGHSdGYXui2IxfB+vdyflbGc22YSYDpnTAA1Kq4e1cfuWfLRfFYc9p0ag&#10;ZiFlMs9Ru6gILd/KhueJJcCeVcCOo+B8tRg9t6Wg7sdR2PvFCLT/mvJ/O4FpmMeRbZmV7XoJFrVz&#10;4H9xDga0FsmFmWg4JxbVZJrtPycrlr9aE8FwaAYclOhehbSqJYt+KIvgTTl5ZCS2nRyBvhvJgnYf&#10;Q6a9EvaHstH8iyjU/joG/Y/ORLAujw2EQs1TynqiMUam6SBbE+gZ0LWx3IY0Mh7FTIBTuRHcHC4d&#10;b8ln40Zk4/PSqDPL1vSnip0LAEf4HCRfFaJMUZZ/UYRdi6ai6T/I2B4/gjI9D3tuIZC+xjJsy4Fb&#10;I6tkzr1XpmPPpyLQ9AOC7RYyakcaFYS6IWL5bAmy5rkKnONM/bC7I82sIIXLVwgurYHhYgPit5MB&#10;m1k8BPmaUnQ9XYht1y/GzkcuhK19K+ukVqZjnVXl1Bs23MGAFgWS6xb1DIFOUzbllKzKrcOUzR/z&#10;RX34ZKZJ4DNPX5WEr2odNcQvwFNMPy3Wyk1eVqJx7pPLsyqQd6Ac5Y+ej703lKLnSYJGGWVfx3z4&#10;BovgGlS0Zxqf2BkNzTueREaSYDEQMjsTfNMEIZURsKLT0MJTkQwwis3xu5a/ljKBjsbgJgtRBF3j&#10;pjFAYFGgAY04by1G7x9S0XT8FIJdInpzctGcOwMVi2JQ9/lo9F1KBvQ0DXcXgYnXKGkqnz/jSkNZ&#10;Z/qeapbB98RRaP3hTOw9Zir2LiDbW5yE5hOzMXrxYcDTnwbePAIjf89C09Vx2PftSOw8NhIVi/me&#10;QLDzsxEYelxSLZ+Ml0ZKiarR7f5rktB09lTsOSIS5aXx2F8Qiz3zo7DpcPnwkeVp1Hwsk2QlFn01&#10;UzD8D8q/3+eh69jZqCpIQ9nKOIyuJuA+dxKGbslBxZkR2HFYJNYti8DubxK43iZjHSCbHKJMHk6l&#10;jJxOecrGh+zYNC7MKi8NDPkUg9EsPZrA8iTIivGJhRPwNPdWPnJWo6NnEOpvld+c2N4AZe6ePHT8&#10;cBb2l05F31cow+88FpWXxmH/HfyNWl4H2adfDUlXPppuSMTm0yLQ9Xv+1oGZZJUKhEHgpYTVQJjW&#10;uJDDtvHD5GcFo3B7WVcIfur7k+uKz8Gy0Bzb/uXoe7kUldeV4MAdX8VI/cuskyOmzrp9XrjI6jQR&#10;00Cb5qiz7kKL7pPhWYu8a4+Bu8l0SJoEvlDTp34Q0xdigI/bBHqa3WbeWn5QDq8THq/bGgAJjmOg&#10;7jXsuvcr2HlFDgZfXEgGcwQlG41erh0CNQKMVrbyjtEoJV8IXn47JY/mfbJyG8AzfXoyUA2AyJ1F&#10;oCRfNRqdAUv1D0abSfwOMRGxyd5UwzC0/m/PpVk4cGQsagsS0V40E82LZ6LpM+no/mUaXE9RZimg&#10;aDcBZiiT301j5jkl/QbJSLsInpSh9kdKUXtWNvaVJpD4ZZLcxKP/DB5/DUHnH0eh/8481F0Wh5bf&#10;paD27OloODwDXbPnEHdzUbZoGnZ8KQKDj/Ka6kuAA4vhenAu2r6XiLJjCJALI7Bv2VR0fWY6hs7O&#10;RO95M9H6Y0rpX0ai70UCr22WKR/bDgIWGan3vAK0LZqJmrmp6DiT13DTCgxdUYC6s+NQd2QiqoqS&#10;sO+wqWj8CUHs1aXwrVmMwedS4d1DmdxNuan+RpaZuhlMMFL5vSlrNHWI31GABEpHM3pMViWmZ2Z1&#10;2MjETH8qn5FGh9X1oMZJDUzPLNi3zELtuYmoXBAH+xm8xx8tQtVPomB7lYy0dzaPo3QlWAWHeP33&#10;pWDnVyNgu47StyaP51WfJMub1+Uk09Syn+o/1BIC6j9UAzk2okEbjdSKgfNeugoxuLkQe28rwttX&#10;nIzuHY+xInaxOjrJ5hRwl7LWK1cVLbxlwZt67gz9M056GtRQBZ4EvvdLk8AXShPApzoi8PMzqxLp&#10;vxygfS4z19fptsPhZkvr1oFB+F0tqNt8O16/5nCU3zIL469TRrYy98dSigrAUmmM0w27MjMLTEsf&#10;S1ZoGYJhFwI5jcrKd0vMQ1OQCFDGgVXGOz6NsiwEfGM0Ii1ysy8HvZcnoOroqagjGNQXJ6FuZTx6&#10;fpgF5/0E4Z2LyPDmkK1k0BhpkBpJ1CiwmxKKDMusz7G/EM4/Z6GCzHDf4iloK0nD4PzZcH92HoK/&#10;WIjeK7JQvjoJVavj0b06B45fLoTtjLkYKSqFPWWBiRLT8vVMjNw7F8FdKymDl2L4plmoOiMR25dM&#10;w4EV8Wj6QjqGL50J/xOZwCYymEoyz/2LMPhCOjpeI6B3zOD15XP7YnhunIMG3k9jwXT0H1GIwAWH&#10;YeR3bFR+zWs6fz76V2STTKag/lOx8Ny2EIFHjkX397Ow8z8i0HYdy3SfBj5SWObR8NjICDXyTRnp&#10;JlM2S21q4aQB9dmRUYkFquERq5Z7kvpn5QbDMtcIugn3RHmsIKzqW7NvmoXqc6JRVTwVgyuz0XlK&#10;CgavILBVFMHPZ22+y2cbJPscf4uM+/fR6LiLzL6OoCjWSNAV83QRcLXKns5vAjqY32YDKT9Ffhda&#10;9J3PtvGuDOxbvQgHnv4V7LYy1jUX3H4fHFQmDja+XoKeTy5Y3KZXgZ7686xIyVZjbmXV08n07jQJ&#10;fKE0AXyh9/xzMAsAWaEU4VkTvJ1+N3PAkEKrcvkw1luGyheux44rTkATW3rfGhpFpzq2Z8AzkggX&#10;gc1LBuEeoKQhuzAx9xQFxhEFpyMGTrtix6nvTpKMRqfoGmKDw5Jp0yiXCXwO9fuQtXTmwfViMco+&#10;H0UcmYrmhSloOi0ew6sJsOvmAs2UYoMEAQKmOu8FrIrcoWUGNQIdHKIx7i1F/41kVqcnoKE0Cb1F&#10;aegtnQPnycvhPHspei5MR/XlEWh6YAb8zxwN/xXL0f3ZTDQuSkV7/gyMH1kAz8/nI/jcMkr944AN&#10;K9B7VSb2nBKBrfOnYP/Ryei+aDacTxOEyxXqaTpBJc5IUb+NzG/nNLRvn4JxAV/HQrK3Rej5TjzK&#10;SiLRuSAX/s+txOj352KYbDp423J4ziGLLCbrXBwLx88obx87GbafzUPr/GTsL5mGMjIsuYIER+UK&#10;QvlIxufUrBGCjFYYU7+ZWcdEUWvYuBj3ELE6sm05kBtZzPcCJI2wy1VGi1P5B1NMH6hW4ms4JwaN&#10;lOyN8xLQ/nme45k83lcWy3SKAVYxfLM0ZVsWxrekYWwb2WUHGaP66cjsdH4NcCj8u3z4PIYFqsuD&#10;z4q/4TxQgtoHcrH56qWofvkKOHvKWbechC4P65r6nQluXqtBFsiZ2UjMh9ZbrTyoGjmZ/nmaBL4P&#10;SKpKrGKhfwc/q21Vl7Jc/UwXIGtZ0Ks/khQkaHUHsOO287H9hsPRck8uvGbubwEl8CyCXjKNSX5Z&#10;ZBw2GpcMi9JV0tdEOKHByR/Ozle7M8L06WlU0TegPsJouGXAmu7UNRuu54qw53NR2E2QaT49A85b&#10;SsnyCDLc56Vhm3m7PF6d5FovVj5/frGbbgLyjlIMXp2N/SfGorJ4OrryMtFTEI/mJWSMX81GPxmW&#10;7YEc+DYtJks7Ho5rF6Lt5DTUFMWganEcOr+RAf/9lLX7NUCxCMG189F9STLKjo0wU6+qCMijVxCc&#10;1ijIwbFkwLwu+c71ZiMwyO/2JcDRFI3xVoJBHxngboLmb2ehfHkEgTUR/asKMPi1fAz/icDy7AoE&#10;bl2KlqPj0Ei2Zfs82dPNK+G76Uj0fDEPXZTm9cWJaPtOAgLbyHBHEghEkXARyDwjLDsCv4mppz5N&#10;suuws7hh3+G+VbNNs0EIhgRLs8C2wExdD2y0ggqisG0WGr5LgJ0Xhz0L4tF5AeXodt7TKBs1suhx&#10;lrOX51NDY4IZaDpaLyW03Jn4nPW8FcRBkb61wL1rSAMcZHmtM+HaVYCWp0uw8/YjsOHOc2CreZM1&#10;SQvlM6niqXpZL9b82tBmk8IfQhv0onG6if2T6X3TJPB9QLLqkhEQofcTGy0CyApoQI8fNHoW8NkR&#10;dDlNrQv63Bht243ap3+HipuPR+1tszG8di7czXms/DMN6wm4NKuAIDbI3E/mQYan/j7JsmFvlMmK&#10;buy3USr3K24dQZPGqAXJ/UMEj+2zUf3LqdhyegT6ryJAbD+KkmwBjSoV405rlFBx2tw0aK0YJ3cO&#10;M6hSk4ORWwkWn05GY+FM4lEO2opS0H7CFPRfFIexR9MR2C83lyUEyOWwX5WLhmOnomluslkztv97&#10;OfC/OhcBgphPSyPuIUj9NhV7CFrV86LR/vUEOO8j091DJli3EsH1izF6by6ar0vByNOUuwrX30fw&#10;HSCgmHWKl2D0z3NRc1IiGggog8dlovvsdHRek4zABoLqa0vQ+M1EVJROQ8vhqQj8rAS+1XPhuqgU&#10;tjOLULkgFg0nJMBz5zzLR3CcQEMAEkvW3FprASfeu+lLFfhZWf6SBweVBIg8nkCncjJBU50EQDY2&#10;mu8c1Ah4VTK6rovG5pPJaE+LwtCdlp+hglaMy+majYymGGrQSOUOh1xTyPAJsOME0lHu01ICWkbA&#10;zfMF+qgE9mej7oGZ2HzlQjQ8/muMVW3k92ysYj54w0xOLiisgxqTtbqcw01xKIXqZHiTXgSQk+mf&#10;p0ng+4Bk1SX9UzUSmgnp+NZkvVfFlPzQdCB+9nmphBX8wAcH5UhAIZ+9Q3A2bULVE5ei6rGvY/Od&#10;OehaXwBfO1mOFqIeJyuQ6weZhtxcjB8Zs2ssiqxP8jaOUjeVQMFjB9Pho2Ea5iZGoUgtb6aj7laC&#10;5frZ/FzK73KbYxpGXBF8pTFS4mqgBTReRevFUBLGXklF2ZciUDOXzC1rBoZW5mDsvAK4Hiix/Ou6&#10;tKoaDbMtH467stCyagqqc3j8kjgMX0hweWUpjyFzU8SXlmyM3TADdcdMw74FUej4wiz4/0qWWL4U&#10;3oZc9L6Vhpbfx2PfyVPx1rIIlF9MFrVzFq+DbEmd+L1ZBMZSdHxrBhqK0zE0fzaGTp+OjsujKRNn&#10;EMiWwHVvHqqPnor6kgy0fDoL/T/NgmM1gf43y9F6VAp2HB6B7osJpFsPhyKT+FluGgk3gxWSteo3&#10;FbCFR8wFgHp912i6mVFDJi7QtICP5SwA0ywSnaeXjHx3PPr+Fo+hJ3mfWo5zIAsuVwwc7liWMyWr&#10;+hAHQ1ndGuMxGHZHsxHjd918ziNkq2158GyZi6r7svH2tSVYe885aN/7IuBymME0rY0vlzs5IFuu&#10;KBqZ1WRK5TCXC6Gcknl7cNu79k6mD0iTwPcvk6qRNWZm3upF/lEhwRuQ24CfbTQrqxSv5vz6gy7i&#10;pJblc8NnHAEJjq4e7HnmCmy8/VSU3TMXI6/nkllRmnUy27RIteSsOrujTOBMN9mG+v9M7DkbwcvG&#10;/eojomxT8NKAGeSYDXdVAoIdWpg6yRjaGI3WTvbh5DEefpYBqlNdMlkd/8MvpGL75whCiyIwcFI6&#10;/NcQzDaRWXUt4m+Q6ZFZ+vszMPZGDhq+nkw2GIOWZVFou5gsdRvldF8er4fA1TYHrvtnoUWOzloH&#10;5AsZBM8jgY2nwL11Piqfm4Ky26PQ86NMVB0Wi31HRqLzckr6ypkEcALAaAaC1TnouSoRNctj0Dmb&#10;oFYyHUPnpcHxFoG+txjBjSVoPyue15CMpsLp2HtqLAZv4DU+thKeC4t5D5E48AUy2r+R6TXMI/Cn&#10;moZBMlbRS4x0pbw0jM+wPjE9i/Edmo3/pAE+iy2a9UE0Aq99bIRMEAm5FamrQFMCKX2DQ7PgGFIQ&#10;BYKlkzLbDE7I0ZhSe1hrt6TAwft0O7O4j8+4lQ3MG9PReOsMlN96Knbd+yv0HZCkHTCVSl3IGi/z&#10;qY/OS7CjajDAZ/rvWLEM6KkB5suh2fyxlMlk+vBpEvg+VDI1zCSjPpitMFcCQKvKkeQZt5eAlrgM&#10;jJIJjsEZ8GKMOx2sryKJ1Dk0wAp0r7ke269bhW2XF6LlqUUYP7AEvu5cS1IN0GjHacw04HGnAEzM&#10;REZMKabOeM3cUH8SmY0CAJiw9CMERBq2lsjUpH5NkTP9eWQ90Kr93KfoJX7FFyzPQuet09D5a8rB&#10;u8mUqou4L4ssMZGGSpDs5zmr56H1slnYvzAJbSUJGP7RdDi3ZmGcEl2RiYPtvNbXF6KTErSWANp4&#10;Yjzcdy6nND4FI4/NR9k107DnwWkYe47M7+fLUL8oAS1fS6FEFrDOgXdU7hpWFOuyMyNQWRyDBq3z&#10;cXoq/A+TDbfPpwQuhuuWHLQvTUF/dhZqKYMbL0qG583DgOePItDGYeeSCDT/lNe7jbK8ew78wzEm&#10;HqCCmXopVU0sPZaJmQlDEAvnCSA0WWwvzPg08i5GrbKy5LDx7TMzcFiG9igCnRqfaDhHFaYskSCp&#10;GRkE22HmIcldreSWxHskC+9mQ1G1FP0aiPpzDnbdeCxqH7sEzu5KU5dMvdIKZ37SPDI8RUH2sF65&#10;2XC62bAaJ+RDSV648k18ZuYf1cAJ4JvYPpn+WZoEvg+TQhUpXMWsttd6r34YZW0zLqOsuD7+85AJ&#10;OnyUvT6tacAKzewjKPoxzC8P0VCa0br1GVQ99wes+fMx2HZvJvo2ZJFJZRP8UqiSk6wRQIKacWbW&#10;CK065GmUGuH1qC9rJIlZAyQyVGbuAwHOsBQt6jMouWcZvmWclJeUZ4HaVLLNBIJLKhwEsn5vHAbd&#10;ETRYsqNeAsjrC1D35VTsL0lB7xd5PS8upvzm9fn522I8FZSgfylF+aooVB8+FcOXkDW+dip67pyD&#10;HT+NQPVfEuCQU/faVRg4txiVy6LR/weyvObZBCfNNiGj21eI7l8lYPeKCBygTG48nfd6VwHPvZDX&#10;XQLPpjzUfyUOvXNnoiWXjO+cBLhfpxRvOhrOJ5aaEPx7V03FgBhgyxKCv4IaWPJWwOeUwzfLQZGt&#10;zRxoNhimn09ZsjcMfGZgQ6xQTFHylmWs/YY1Kut4Nj5GBk+Hi+XuIChqlF6r8rnUsJCp+3ooi7Ww&#10;T6+6IXLg3FWIDsrZ8itLUf/I99G88V4ywXZLIfCfjy2hVYf8bBSlcQVc/MxXj4+qwbSUZtPBNAlq&#10;/2NpEvg+TApVOFVYL5tgy2H0IPCpFVY1peJlhVbLbbFBrwIe8L2y11RmN7x+Jzzc7tEIiZLfDlvd&#10;29j/zEWofPQMbL1pFtqemg3PbrKeGhp1O9mR3CFCLiliHnJJ8ZqpYfxMZmcksKSZywJGKzQUjZWg&#10;pwCdiv3mVZDQEbJDylRFcAk6k+FTbDcavGtcAQYIlA6CWmcp7I/MQeXJU1F5JLffTIZVvwhjnjiM&#10;sroEbGSJ2+ej93fTsfOICHR+Ng+47nR0XVGEXRdNQfeD2ZSwcwmwxXC+TLn8pXjUnTkNzud4H/ZZ&#10;BCB+v6UQrsdyUHPaNJTPTUbDqjSMUwKa5TuHKKUJ/qNPZmHbMdGoyotB00kxlLM5BJRCoJ8M+Yli&#10;bDshAmWnxmD0Tsrc7vlkwDyG96y4eQqUoIAEGmSwll1UFohpEMMawTVZLJrbguMqNysQhMmm/4/f&#10;0YCH+gs1t1pBZgc0HznNGvV18jloCprcV+QI3pkDd2Uuel/JQtkdWdh57VIcuP+H6Hn7YT6LTsPq&#10;NDgxQhnrCLBhZN3RvFora/aFz+rFY/3SwljWHNvJ9L+VJoHvP5HkIyVnUWuFeX4OA5+SXpgDZHh+&#10;M2VIgx4K8y3HZ74GPGbAw+9RIIQAnDIAD6u7jjUBUccJDB3o2vUM1t31fey//TOov60Qoy/Nga+S&#10;LK13BpkFwUGgNZJonGzlaxYcSbW2jVGm0fgVtdhEJCYrkRFrWpaWVbQiI6fw+AwadRpcboXTIrOR&#10;4faQjfUmINDP185COP4+HWVfiEDdWfHAq5SwPSVGWrtdrC6jOQhsW4gD347G9mXx6D5lKYa+sRgH&#10;vjMFA/cT3GpLENTMAwXtfH06qr5GKfwDgvYOgvgoQc8mtleKrt+mY9eCSDTOm4nxCwle2wt57dMJ&#10;4mkINmWj6+50rD0+EnuPi8DINQSW2nyCfDrLIQ++Vxei9twUbD8pErabxPgItA41BFFktamUu2Ri&#10;BDSVj4nQPCZHct2/fPeYxWzFAkNgJ1cXw/TkRzlOhi05LPcXI5NDDYnWQZFvpIJCUO6a6C5dBQjW&#10;L8bI5oWoeLwEG+9YhN1/+wZqnv8TXA0bWAdGVUNM4AtNI/N7vCxDBb7VwldsHNn4Wf54FtMzr2KC&#10;xgk5VK8m0/9KmgS+/0RSJTZgZ95beSKFN7ChDsrXRcCnhY1MxFtmviowpIAxyBbfL0AUMGqghN/T&#10;GAjrfii54e7Zj56d96H26W/j9SuzUfHILAxsmINAXSgu4DBZoD0ZHjIw1/BMMrs0Gq2iABMANOVN&#10;RqyBEWP4GuhQv2EsPFpYQTqZPAAAD5lJREFU3CU5aHXim2MU/qg/Fj6CX3AwD64ds7Hr15Eo/10s&#10;/FvmU5rOJRAQGNUXpkXQN89DzQ+SsWl5AnYckYbKLyZh9D5ur6QsVmSaMYKxCbA5BzU/j0TVxZSA&#10;O5cg2EVG18Nj3ihGwzdTsGVxBJrOpOymdFWgTs1o8eu+KBWHXpyJLRdEoP5yytdd/N6g4hry/npm&#10;A/sXYOju2dhAUN338yiMr8/iudkwDBCYCLga6FGfp6ak+XmfiqmnbEW2JpCpO0ABCky/p/rlppId&#10;xlG6xnO/NYhkoqOYCCkCPZbRcCwZt4KqsqFonQXnxmK0PbQYWyhl377heFStvxp9bW/x2fUwu/gw&#10;LRUgbzynaQTVuPFVo2ACQuMPxQcffg3XH71Vx56pDOGNVnrnp8n030mTwPdfSB+uAuoIVV5WYpP5&#10;nsZgmcMhWdvCJzSV3ZLJ+itB5PX3oav8RdS8sRpVj30RO6/LR8O9ObC9UgCfYgNSYvkGZsBvo1GO&#10;phvg8A2R7VDSeYdowENkgIOUxHJqDs0W8YrdKOrLsNX5b03g12AIwU2ri3Vloe/tJLQ+HAHnOgJp&#10;Zwa8wwIGAqXcY6rz0HtnJtaeGYFNXyEju5ssrno2wYHy2cXjnOp7nAPUFaDj4VjsuTYSo5sUySbf&#10;AJhvQy7Kvp+AVz8VgfbVZE4VC3i90y1fODkAE1z8LZkY3T0drmpNucvgds2FVbQSAiVZn7+6CH1P&#10;paPjoTiMb0tFsG+6AX5N6VNgUslQs5ymRsYN+AnkCXaKcTgkQOP9amEgLeWpxaMIlgrlL2boV5+q&#10;YvDxt4wrUfds+BvmwLYlB03PzsbGWzKx6+7PoO7lK9C24SEE+ir57AhxbMj8mierpEfLLHlrdYuE&#10;m0xLLRyaQzXBvH/nloNblcLHT6b/fpoEvv9C+q9WQOt7h3wzfCJmCxLFDCzq5yETGKUstocPJ2MI&#10;DNShb+PjOPDwpai890co//NJaL4n00Q18W6ahUANwUaMiixQsd58PgEd2R/ZipyXtWqY5pSaqVkE&#10;QsWGc41oJJRgNRJtRi01iqzF0yV//ZXJCFYSHHoIfmMKMhoJl2ILar3e8jlof2AaBp7g/vLpBJ54&#10;A6puXxQc3mk8D1kemairJhltayPQs4+y3JYK7yivoXEGuh9Mwc5LIzD8MuVvTyHcZJTjWouCsjzA&#10;aw4q/Dulb9CeSECMwphzinHMHqdMdY+pzzOLLFG+fgTJLl6/op54I83Aj59S1wSHIEj7FPqJrNYr&#10;BqjABWwUgoO8ZgUrMGsPp7BxSCT7SyHwsZzImAODlOrNOfDuK8bg2/NQ/8hcbL++ANuvOR777vs+&#10;Kl69jr+nkdkxZr+JdBwcC7KMyPD5zMzznHiuYvQEO7PNevrvzu+EuHfvtbYqvfPTZPrvpEng+x9K&#10;h1bTD86hd4du5B/9EyvQeB9hzzISEgevM8DMV/m2MkstWYmM0GPHWP1eND9+GTZffRp2XX8ktt6S&#10;i6aXCjGwey6c9bMpC2nAIwQIzbAYpgyUjKRxC1i0mpnLSRBxRfM1Gg5PDIa9UzHmJzPyyJeQwEUm&#10;GVRkZzFGAp/boVkgBCZNrlco9hYyonbNZeV5R5LNYIBHgynMbvm9CbzEAgcS4OiahkA/WZvO20fA&#10;IZNzbCfoaKGigXyCVaIJKuBx8HtytlbMOrIuAbRkup3bx12RcLutkVcTo3BAzE0zMwiavLYxt+S7&#10;+ub4vaE4c50KDuHRdfG9lwAv5mp8IJXlCK61hsk2Ffk42JSDkd1z0PFWMXbdX4K3r1+KDTd/HuWP&#10;XgbbtqdZpvt4TX0sf2s57lHN0PF7MebyEfzkwO5CUD54lK4WxxecacRWjRnffpg8mf5P0iTw/Q+l&#10;96vD785Wuy6IsyAw3MpbPYdWDgtjExHG7WMmD/QE4fEp++EjIrqJgA4alL5vTuD3Ybi9DPW7HkVP&#10;xZ0o+/tXsfmmJai6eyE6/l6K0TfyEdypYJZkhIrY0p9pOufNUo12K3CBkwAwGmJXZgSULDFgI5Mi&#10;UHoo/1z2GAKT2CP3EQQloRVKXdPCdJyfklHuHHK+Dg5ROms7gcWrSDQEL7Er9DB3p/MYAo1NAyp8&#10;pYxEn6IXJxEsY3hOAiTPEehj1aRUN3EL+X0toamVxrRYk1a1g9x0BH5DBMYBLUauObNkpjpmWL9P&#10;gFSYqTEeY+c5xgnO8h8c4u/15BpGF6jIgnNLJvqfy0LLfUXYdsVcbLn2eHS+uRqtOx9FZ8VawGVT&#10;KbMxssDLz2eiVfmkaDWC7w54rWgplLpevwNyTVFHBZ+c+adnar4fyhMpvOE9OybT/0WaBL7/9aSK&#10;H4azMNS9O3G7oXmhj3ojQ6MRWRF1FZ3DCxezcWzVdhqbT76CPNplfclKfjvg7KW0XIu6lx9Cy+s3&#10;o+Her2DPNfPQdNd8ND5QgK4XiuDYOh8oK0KwTkyHQDg4l2BCUNBAxwCrBQFIU+QcdmYCitNDWUyG&#10;aCbvE3DslM0OgY09wRoYUF+a8R8kUyPwyQdRSyHaXVMISpFkdAQfyVxN6yLzkqw27jijcvbV+hM6&#10;nmBLoFREGg06WP1yZHFyUxGD5DlgFhYicyMgu3isR/2TCujpTCZIa1CD8nxEfXYE1pFcBDrJWuvS&#10;CfrZ8O2cg4FXc9D0YB4a/roYO69Zgl03nYa2Fy5Dwyt/Qf1rj8PTVg3SQ5b9BL02I/lulrUC0aqs&#10;NRYham4C1nK7gE7OKu4AGTr3TUCdjgu9TDRoofxB6Z/u/1dfnkwfOk0C3/9J+k/U2NCh6g+Su4NC&#10;Ecl9RtxBu+TyoClyAS/FljE8a5uy+Z7cI0wHu8xPMWTGEXS3wzFyAK17/oaNj1+MqifOx7Yrj8W+&#10;Kw9Hw23L0PfIcvQ8S2a4hkxI61mUUxbXEyx6ZsPbPwc+G9ki5bJGVbWguZfgYiewOMdnwjGWbBbv&#10;cVEyW4uka/RUfoVikVEYIyCOUp4amepkpmR1OKP4WUEYpnBbhBnUGLFPgU2jzU4rVp5ZhpHsze+Q&#10;i040GRuZ4BCBT1PdxjMJijP5OoMgrQEI+dHxfXM2/DVkclUFsO0oROsbpeh5Zhk67lyOmsuXYN+f&#10;lqP6nq9hx+MXoWnj/XB07yN4trOM1HxYcKW/Vpla5aiZOP6AmJyLz4FsT+VvHoTKOnwsQY3vzWC+&#10;9r1P0uYP2DWZ/j+kSeD7qKVDLMQAHy1JWf5dxrcrbGlME3HZtE/vuV97LJ8wGqx/DD7fOPd7dTJm&#10;a4xRwRMcjbsxXL8VY81bMFr2FOr/cQm2rj4cW38xA1WrM9B6azbaHy5C17MLMfhyMcbXFMKxsxD+&#10;SjLDmhKgbh7QtoBStcj00cFWSKaXayLJKAhBkADltU0nW5tBVqfIyDMJWgSoEe0jyxzTNkpPzSax&#10;pcA3nE6wowwfJ/gOM2tt4P4CymGeW/OZFdy1hZ+bS+GpKoZ9dwGGN+ej77Uc9DxPkHukEA23z0X1&#10;taXY9vPZWH9JCbbf+TXYNv8VjqbNGG7Yi9G2KsDeyzIQ0InRecXT4PQ54AqISwfMtMOJzggzKMGt&#10;fs29thbiVsNiGiUDjHJOFzgyE/UmntFk+sinSeD7CCcZUfjfBMBpmwxPRqd+wEO2h98r+whybhqr&#10;20/jJjv0OslWnNynPkO35g2ExReBUALOPwJ7+wF07noJXdueQP+OB3Hg+T+gbetNaFrzG6y58QSU&#10;3fYpHFhdjLLfZKDpmllovCkdzX9NQcuDqeh4MAet92Wh78lsON/Kh3N9HsbW5cCxvgjOdcVwrWFe&#10;mwfH2hzY1xbAvr6A73PheDuL+7LhXk9g3bQAoxtK0ftyHlofz0L7Q9no4jnb78hA4w3JaLghA/uv&#10;SEPFtQWove1wbLnhGLx5+5fQvP4W9FU9j679L6Jv94to2/gURio38LYGeXt2lZ65U0K/ASzjS+eT&#10;Q7mbDYMLHmaVlwJKeLjdyzIzzM40Mipjn8nW6KyVJXHVuFjLkhIYCX7hPNFyTaaPbJoEvo9w+mD2&#10;IMZhMQ0DiyHQM3torJLCXp/PDIRYswFkwMzGeZpGS8M2IbX8VgQQjVCK6bz31wSKctkYgGekHr7u&#10;/ejf/TxqX7wVTW/cgvrXr0bDW1cSeK5j/jMambf/9bt467JVWPeH47Du98dgwx9PxPo/nox1yn/6&#10;FNb86Ti8ffkJWHPFiVh3+SpsvPx4bFh9HNZffiLeWn0iXvndsdh03efQ8Oyv0LT+BjStvQGNa5jf&#10;uJ6/RxB+8w4M7XoWgbZdlL71BGwNPkjSv//VG/mp6Dm8ZzfBi3fOcgmBGndaXQPKCuEe6j81AKZ9&#10;1nFhsFOynoneixdaE8/UcIgNWuAYhtj3Xs9k+uikSeD7CKd/BnxiMcrvSfrKRA6zOutY/bWgkrtC&#10;f/QbBjjNUQe/OrFByfQZfrgUcA/A2VsHV3cN3F3M3XXM9fzM115+7lGuZebnnmoeU2WOc/Gzq6cB&#10;rs5a+HsaiSsC3A+bBEJhV2GLcYXv3ACWKQfrvgWGOnJiy8QN649ueOKbzAdf3pu0Q8fpjOEcLjTl&#10;D/ziZPoIpEng+1gmmaz17z1Jmyay/lhGGAY9maq1hfvM7tCr8sEX88ZsNq+hD++y6fB+BWfQuY0D&#10;tuFUpreMnygfmbXCvzUdX6/WPiuTcRq2Juakz3LRURbz0rmY3u83J979iySmZq5Jd63PzKFzWU0B&#10;32jbxKm0MwxgoTSx758lHRQu2XD+UF+cTP+f0iTw/Rund9i0+cA/ZoP+WAb6DvA0QGllCygtQDuU&#10;JU4cEjZwsUEjB0PbTYgaazOVtRWcVZt4gBWz0Mp6H86a7GDe8zwK16Rgrib0uk5p/lhZV2Fd8Ts2&#10;fmA2bNb8CyW9CeNTeHvoWOuDdkx8+NfpHYfqjb4fPsdk+iinSeD7iKV32JLSuza8Z/8HJh1FIxRy&#10;hN6+w64P2RzeJMSyGJvEoL4b2sGsl0NB0Ep8T4BSH6EBKLFH9ZvJ3Ybg5w/loE5HZNOrBpaDYcRT&#10;eHXhpo7TPgUt9PJcxlVH12H9ovXr5gdCn/kFc4161efwMQeP1DX5zf1Y260d+qNzWPCp9yabfczv&#10;k8K7PmD3v9g5mT6qaRL4PmLpPXb0rg0TH9+1PZxk0GG+FpZ51jbr38EvWqBiAQnzu8+lz+9ARX0I&#10;A83BzeasYmfmGG0QkPC8fA3Di9k18QX+OSSHNx8EIWubcc0x51IO7bYO5MtB5qd/EzuYDh7Kd+Y3&#10;QhvNFqtMzIaJ7boffeO9KXzIxKEm6dh3Zf3OZPpYpUng+7dN7zXZd6ZDjfcDjnnH1/Xmnxz7jmQd&#10;82GO/FBJJ3rXyT7Uud9z0PucaDJ9AhPw/wB2Xu3JClYmswAAAABJRU5ErkJggg=="/>
  <p:tag name="ISPRING_PRESENTERDATA_0" val="Tmd1eeG7hW4gVGjhu4sgVmnhu4d0IFF1ecOqbg==|R2nDoW8gdmnDqm4=|dmlldHF1eWVuc3B0d0BnbWFpbC5jb20=||ezM1MkU2QTBGLTQ1QUItNENGNC1CODBBLTY2RjQzMUZDREIxOX0=||SVNQUklOR19QUkVTRU5URVJfUEhPVE9fMA==|MQ==||SVNQUklOR19QUkVTRU5URVJfUEhPVE9fMQ==|MDM0ODEyMjI0Mg=="/>
  <p:tag name="ISPRING_PRESENTER_PHOTO_2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2"/>
  <p:tag name="ISPRING_FIRST_PUBLISH" val="1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haFtTY2z82SkFAAB5EwAAHQAAAHVuaXZlcnNhbC9jb21tb25fbWVzc2FnZXMubG5nrVhLb9tGEL4HyH9YEAjQAqmTFEhQFLaMFbmWCFOkwl350aIg1uRaIkJyVT7kuKf8hJ5zLnrtvQZ6adH/4f6Szi4pRcoDJG0DEiAuNd/Mznzz2N0/fJsmaCXyIpbZgfFi77mBRBbKKM7mB8aMHX3znYGKkmcRT2QmDoxMGuhw8PjRfsKzecXnAn4/foTQfiqKAh6LgXr68Izi6MCYDgPTm0yxex443sgLhvbIGJgyXfLsGjlyLr/69tWrty9evvp6/1kj1wWGTrDj7AIhjfTyeQcgl/meEwAacQKXnDFjwOzbP/+aIjYmXj9xb8Yc2yXGoPnRT3rqkxNjcHJ78w4x/98/bm/em60AM98nLguoY1sksGngekz7xiGMWMbgXFZowVcClRKtYnGFyoWAuJZxLlCRxJF+EUpYyCrRpszyJth2A59Q5tsmsz3XGFCZ59dPNSyvyoXMQV2BorjgF4mItE5gkH6/zEUBqnkJDEPwKRcx/FOmPM722lWfuo6HrQBPp8GEUIpH4GW22RQg7cBfxeUC3kVCPgUVV1kieYQucwGAHkV8uUzisP5nTJe5snCa8OtWK3x8arujgHmeQwPiWusVY0CyCFk5V5vtieJjSnwAyHkh8jvIBpr7WhzhJOmHMLZHYwe+TJkwjueLBL5lXzumBJgwFVmbFDCV+EB2Sk8931JOA1WIoyUviiuZRzss3Y5nG7Dtmh4kgsm2wJnCWAMDP2KoZnkuwrIdDKzEmt9NXsFWgYAB08VBpVRaFSWkTbpMRCm0tbHaCg81pS7EpYT8SgRf1dwH7TrZWmnu4JlrjoMhc+HnkEBcHV5l4aKjHCTnZ/NjOxsqoMk251ttatCCoXcG1cUYuF4fCe8YiuFxH4lzQsHJhLbJuPjEHmEdJah766K0LnohVzUmuUY8DEFOsWkVy6qAFeUSKE06IsVePzWUvJ4Bi23sfKG21qhAB/00j1cC7MgjkbcqgupvEksl1euZ/UNwhG2HWJ+hHr9GmSwRj1Y8CwWQLeQqptfwLooj/U7RXuv/uYp/QbxsSv2Tpku4Fjl70teencbyhYzgZSnSZdmmWjmsMf8uVqgU/6IJXbZ+N/3UJC72be9hIlPEaZXUHeje8dlY1jdGrUbc01Pdo/XQltC61RAYWFRzhBkj6S41VmqHtqc6YiS6y9nuEchM674Fjc3OLmV3addrAFyJ7opBx+BjbTmFUSeFLtRd9gR2vWP+iWoY3eVPyZDaDLrOqbgo4rJVs87nzv1Vp/PdG+vWzLrTbJjNHDDZBcB5Mw8WKIlTsD/qgDmbkLUH6haxs5NTWSWRTv8kfqPbBPi2SsWn0/BlLlO9mvBiTf+6TR3ex4p6c36tdNpjntpkcOf4bCXw3aNECfZhjDGxa6rZx1TZnnQUgvRRrnAYXY9OkEcpL8MFtONLWWVRR6D6LGaRIwxgzZ6p4Hn7FNYAfGRGvYqa1e97gaiJDooo2YD96MpSFD/1BlHb2GDQ+uAn3patQAwPdw0YjW1kjv9+30WwOQSvRf/5VZ1sJ7c3v7Uea5kNlH6QcyavO10qU1jaa9cLGdMwADOGzfEEkorqHJJVDpNkH4QJ9o+hMOozkjGY8PwNVFUmZdILRbtfsbnsp/3DXURVJnEm+sjer6epDTN7GmDL0vczkMlw3H5Tt/AIznthc1GTyHlnMHOMXSjaH+GJKC77AvqEbC5e1J2CPr87kqurrv/e/d4mr/vkuiRC1amfP9Sc1adtc/NU6Euy/Wdbd2b/A1BLAwQUAAIACAAhaFt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FoW1Ol/FDmZQQAAEMTAAAnAAAAdW5pdmVyc2FsL2ZsYXNoX3B1Ymxpc2hpbmdfc2V0dGluZ3MueG1s5VhPb9s2FL/7UxAaeqyVtMniGrKDzJFno47tWWrXYBgCWqItLhSpipRT99SPsHPPw667L8AuG/Y9sk+yR9FR7MRp5awG1u0QOHp87/cef+8PCTqHb2KGZiSVVPCGtVvdsRDhgQgpnzasF377cc1CUmEeYiY4aVhcWOiwWXGSbMyojDyiFKhKBDBc1hPVsCKlkrptX1xcVKlMUr0qWKYAX1YDEdtJSiThiqR2wvAcftQ8IdJaIJQAgL9Y8IVZs1JByDFIJyLMGEE0hMg51ZvCrM2wjCzbqI1xcD5NRcbDlmAiRel03LC++Mp1a7Wjax0DdUxjwjUnsglCLVZ1HIZUR4GZR98SFBE6jSDcgz0LXdBQRQ3r6c4TDQPq9l2YHNzsHWuYlgASuFrgx0ThECtsPo1DRd4oeS0wonDOcUwDH1aQJqBhHftnXq977J71B77rnXX8k56JYQMj333lb2Dkd/2eu4l+WfjO6dAd9br952f+YNDzu8MbK2B0hRDHXmXMAWZFlgakIMxRURaPOaYMivQWjZIoKHOG0ynxRZtCFieYSWKhHxIy/SbDjKo5dMMOdMM5IcmRTEigRjptDUulGbFu4AwgBAa5LGpi/1lREwe1la3bxvvNttZG6WClcBBB8YAsD82xl0XXalT3EQ4UnUFlklubnGSMeVmSiFQ1ddC572VhEcM9MM5E8BXm9DcaCxYWfJF4TMI+jslSy3nnlLdBc9dCE8gxAyYHCeHIwxzanCpgNygAZDaWiqq8vdsL7aOUYoYAD+YQQSfeHbaDCKdyJalFYnVvBc3v+kIR+b1h24juVfUYBS+6tErpfysyFqK5yBCj52AnEFReFsN/EUHL/Y0mqYhzKYwghWTuZkbJBQkPyzg6BRdxBpYw7xJGlPHwOqNv0ZhMRAq4BM9gOoKcSoNf3Qg4wVLegOLrGB+Zru32j91Xj/QGcTjDPNgQHMqVxInaCj6eIy7UtR3QEeBMkjwpIQ3ztTJ7qz48DUXHQJ4/UTZW8CWNM4Y/JXxByBL0FlO+HS+bJP6jEZR2G+FZ3ui6eXNoaHEKKTGYsBDAtKN8MWFLAAaYI8HZHOEADiypx8aMikyCxAwIAy0fHqGxhzLNv6YwmcFjGpK0FOTO7pOne/tfHtSe1av2X+9+fvxBo8VRPmRYuzNneeveu0I5q1s3ho8YfeDecMe2LdJYF2p4x+n6u1AJ827fd0dHLb/7suufrgHI2bt7Zjm2Pk/XH6/5JePferp67tGo1UEj13vR8716mYrqC2heFURQkxN9/y5j88ePV5fv0MnV5U+tMupfd7qo1fn9fRndlxrZH/35y9Xl+1Lgfvfq19+GyO+4g1I96XqlWCkFNnheRmtkbiHDpRtIqRDgVJmaKQnnCqMxhdr+LGZEqXZ90Hj5PEbEP76BmxmzpRFBcBpEW6uj/8cQ32aC/lO0m6/iZWDlKcCx1z666JWYchpDMvRdqXipae7v7Tj2+qVKBdBWH76alb8BUEsDBBQAAgAIACFoW1MuJlTHZwMAAEAMAAAhAAAAdW5pdmVyc2FsL2ZsYXNoX3NraW5fc2V0dGluZ3MueG1sjVfbbuIwEH3vVyD2vdkCW0BKkbhVqpbtVttu3x0ygFXHjmyHLn+/40uIA0mhUaV65hx7LsdjNVYflHf2IBUV/KHb605uOp14XUgJXL9BljOioZMQBU/pQ/fx72rVjRxEMCFfQWvKt8pYSluHIjAptBb8di24xn1uuZAZYd3Jt0f7E0cWeYklMKxrORuyhuqY3mzwOBpcQ/FnDGbDxXzcRliLLCf8sBJbcZuQ9cdWioKnhjYd9u/u22i7Qw6SUf6ByB+90WzRmgSjSj9pyGoxLe+WvWXvOkouQSkwIY37i3F/fpHFSALsmP1wMBpMr+RUR33dmBPaniqqLW3YG/aHrc3JyRbqRZ4tl6PRtB3Pcfca4eu4HEHDP30xcxT/AWR98/vH6aJ318oQeZGfRNM3XytBiq0p6AlnaL6LHCZIitcPCYux+S4STELmoIuCVIym2AYhUyfF7+ZrA7fV0v8ZDonY3G0p2Itpwsn0MApJGEy0LCCOypXzqZ34/F1ovEww2RCmEBCaKtALZvhCClVuU7dVuD/wSXkagLyhQrwLVmQwd/EGwLq9ws/nMztXwviOtiBACXtvDCKsjBXyGct6hgyMFfLVdOs3Z4cz+KnHcUo9zIhv5tfVRy9wgsuyXuWq9JqTVuaWq+BobygxmUhhYmX1RjMwXYsja3MhRWcxxZzs6ZZofJd+GVxysMmoODpxeKU16yrWVDNokpuNESd62C+7rqvRe+tydC9IlZxbdzQO/IduRuQHyDchmOp2PA8vCRbGPZ3nDDNS8cED+cQ34koOFxrC/W2cbWDh7sm1cKI1We8yDKktgzgKShBHzUWO/bFN1edFloBcYtMolKqp2xxuR7c7hr/6ncInpHVCi9Mx9Q6344QeRRkYvAKAyPWulKxbOE9WME0Z7KG8+IHBJtyWWaxQom1qm+oVbHSoN2+5SpB+TlRCCXF1RwPhHeNqZjjP5RGsSaJsZrVrX07g6t7XZnI5yoxYwylm115JtY3R31RB7FWtnKTQ4lUTqf2m1drnTvYw5TSzUwIdwfENHsdhQuS+KtZZVuvMXoVgXpbjZqokNHjaKGYWTnpNFOs5HYRveD0nGwkQDkFrvAnG9E84JILI9PkIqc3tBrdjY474stmZitM4y3UcBSbXnGMb8G/8z2HyH1BLAwQUAAIACAAhaFtToBsCo1AEAADUEgAAJgAAAHVuaXZlcnNhbC9odG1sX3B1Ymxpc2hpbmdfc2V0dGluZ3MueG1s3VjNbttGEL77KRYscozo/NWKQclQZboSIkuqyKQxisJYkStx6+Uuy13KUU55hJ5zLnrtvQZ6adH3cJ+ks1xJlizZWRkxAvdgyBzOfDP7zc+O5B28SxmakFxSwWvOk8qugwiPREz5uOa8Do8eVx0kFeYxZoKTmsOFgw7qO15WDBmVSUCUAlWJAIbL/UzVnESpbN91z8/PK1RmuX4rWKEAX1YikbpZTiThiuRuxvAUPtQ0I9KZIVgAwF8q+MysvrODkGeQjkVcMIJoDJFzqg+FWUulzHGN1hBHZ+NcFDxuCiZylI+HNeerb3y/Wm3MdQzSIU0J15TIOgi1WO3jOKY6CMwC+p6ghNBxAtHuPXfQOY1VUnOe7T7VMKDursOU4OboWMM0BXDA1Qw/JQrHWGHzaBwq8k7JucCI4inHKY1CeIP0+WvOYXgadNqH/mm3F/rBaSs87pgYtjAK/bfhFkZhO+z42+jbwrdO+v6g0+6+Og17vU7Y7l9ZAaMrhHjuKmMeMCuKPCILwjyVFOmQY8qgRq/RKImCKmc4H5NQHFHI4ggzSRz0U0bG3xWYUTWFZtiFZjgjJGvIjERqoNNWc1ReEOcKzgBCYJDLRU28eLmoib3qytFd4/3qWBuj9LBSOEqgeEBWhua5y6K5GtVthCNFJ1CZ5NohRwVjQZFlIld1HXTpe1m4iOEGGG8k+Apz+hkNBYsXfJF0SOIuTiF//SPuoBEklQF1vYxwFGAObU0V0BktLGQxlIqqsp2PZtqNnGKGoGVh7hB0HKzRGyU4lytZXGRSN1NU/6ErFJE/GnqN6EbVgFHwomvJSv97UbAYTUWBGD0DO4Gg1IoU/ksIWm5oNMpFWkoZlgrJ0s2EknMSH9g4OgEXaQGWMN8yRpTx8HNB36MhGYkccAmewDQEOZUGv7IVcIalvALF8xgfmTZtdw/9t4/0AXE8wTzaEhzqk6SZuhd8PEVcqLkd0BHhQpIyKTGNy3c2Z6vcPQ2LFoE8f6ZsrOBLmhYMf074BSFL0PeY8vvxsk3iPxmBtdsET8pG181bQkOLU0iJwYQXEQxCymcj1QIwwhwJzqYIR3BDST02JlQUEiRmQBhoefcIjT2Uafk0huUHPOYxya0gd588ffb8xdd71Zf7FfffD789vtVodnf3GdbuzOXdvHE5sLO6tiJ8wuiWRWHN9kjkqS7UeM3p5uXHwrzdDf1Boxm237TDkw0AJXvrd5bn6gt0831abhXXrtPhl7tPA78xaLbQwA9ed8Jg36aGugLaVUUJVOFIr9g2Nn//cnnxAR1fXvzatFH/ttVGzdZfH21032jkcPDP75cXH63Aw/blH3/2Udjye1Zd6AdWrFiB9V7ZaA3M3tFf2jmsQoB7ZGzmItwkjKYUqvlBTAWrBr3TQHkYQ2Hjkk1vnQpmjtzTUCA4j5J7q5wHPKi/XE7+V0ybp8U3/JWv9J678ceTHZCv/hJV3/kPUEsDBBQAAgAIACFoW1NHtdf1xQEAAFAGAAAfAAAAdW5pdmVyc2FsL2h0bWxfc2tpbl9zZXR0aW5ncy5qc42UwW6jMBCG732KiF6raANsIXtLCpEq9bBSe1vtwZAJQTEey3Zo06rvvhjSFMOwrX3BP5//8Qx43q5mzfByb/Zr9tY+t+vf7rrVwGpGHeHG1fmEXlnd07zcwlNZAS8FeAOk/th6kd8/CcrYE61pdnq0trrn56F9s2Nc93FJWChC04RWE9ozob1QgV+dzM5ZdRn1ypwdjUExz1EYEGYuUFWsZbzrTTv6CQ5grEF9ge5YDo6pvw43cThFfjqG6yi5W/a5HCvJxOkBC5xnLD8UCo9ie6ZXUbC47dP7kwTVfPBDB/z043XiHJCX2twbqIaB00Xqp/40KRVoDee4yyBZBnckzFkGvJ9QFMbh6j+oYzwu6ICuS12aDzryoyByiipZAaMqrdM0jlcuJhqvITcO3nEGXsxUMpKzE6iR1e1mlfgLB0R5lOOQgZ0Op7CwFRmjkZ0kypFtS1F0XLK0k+TsYa3t1L/Rdox5hmp7+St+2NlnRsVwrhkOrtmeuLXVVHP5Rmcw5OXWg6gPVF/glEjFRUKT1OaaPIwZdhq7/tOkzdQB1BMib5qn/Sigm2YC6l7s0ArMGJbvq0Zr0vn71cHri9gFv3r/B1BLAwQUAAIACAAhaFtT1BOBbTAmAABcRQAAFwAAAHVuaXZlcnNhbC91bml2ZXJzYWwucG5n7Xx5VJNXuy8Uv0JbC0Q/BcoQIVXbqkSgEsakKoqKSlu1QgWihKGtgRCROYMWWoIMcfgk0iDp8FnbqsSQCgFCohISNYFYrSZpgEBSkmoCIUYykOkmWPuh59xhnXvvWWet4x+svPvd797P75mfvTfvW/f+zuTXX33jVTc3t9e3bkn60M1tAczN7SWi18vOO5/dPeDu/HEv/jB5g1v7UNADZ2NB/vod693caMTXrAf+5my/UrQlvdjNzbvf9efOQ/2Q4+aWpNuatH53edbkiIP6c0WFuMxejdtqSWG/89Pud9I5e96v+ZTQ+rMYmYnwO6ZeR4sIzY6QvcHckDvhn73l4bpDGaJlHy7krnu/QwxIy4q/Vrrw1fqLqzd/65/UsLXZ7eV+ebj4y2M9P707WSJQ6fJrDyrjooSqyrao/Kyux3di85VtVcrY/KmDQhvUKIDmRa2hmO8kQ1CWqykQKlZ71s9+P96e4MR99TTk482HG/8I1B8C4Zj6jdRtqIXO20WffVvcMBGGYzpOOd7KBDjvjO3epGUQgETMhPHOEmfbbWfmYSKPc/BAxyr3py3mo8zUbdQFzmZMyS+JIacyXT1FmQSgi9CVFTjXMNFXJtfdjINyT1fnpbonnaXvW02/r4S94rx1XCP+9tEpbQVX2QesUiv7KZXCL8B4Mz9fdRduEjfi8RiwXeRp3zzbF8d5bapKo+zNsl0ir5TZLg6emqocV74itF8bhGBUsvgqHZagTWYo2uIhwgqF4q4WeF49ZjqR6e3mdjxW6R/m/Zjuf5Xy8gmKRYVfZWPtCavEKKKy2kKs+hn7w/q2KkB9h3b5+WSrE+FvQZULAZ4GyXoYXvka3KoZaImQGFGk87YRVKrPtAT80haD7ffHLk7fI28khkLtFuAWH1PFz17LjPbZXXe0450xClD8ZdUh+fINEuPpu2EuYRR4J355w/vxzYGqozmy/nQmsj8ls3CUnmXkPLbwH/g6LfBItDyZ+nACnIoduHu3usJ7MarmKyw+NtglvNvKUh4RiDOvikZV3hV+L8r01CkvS4zocmsUvDlEUMzoHbUyHlcJPn0yUVc8DmPqB3Z7LdPpPk3Fc5Vvl2Gkyqle+FftVT9lGVLwobYsbsq6jmpTsb7ZImPXTfjJbN88nuUfgzQOsoStL+s83Nw+Ke5V8Hzz8RitEetQ2i14M5eH7Nv1sxqPDUT92hLMoZwSjRhH66cB7m/22n3tQvD5HXPiyzht0o1V+xRCHWYhHBMCVKgnS3buMXDP6zafl7hbuysMMhxf+QBcgagciZBbemx9ynefSHPIBADD60i0mhgyiMUy8rL6Koy9Mv0PM/KLRNoocq9bi6jij29qQ0oyWyMi28lwaFQI3xDNm5Bq4xfBiaTxhoIRQdUp61n8IxJwBstscfRNQhL1PIjRLqAW2P9YBe+LORjWLEywnqsnNSZtJ5TIFWlKaR6JSAfj1CAK5tceaXafGYqwMVa3x/9ul5fSGng9WLNY6YQZh6c81cVHHKIX8EBNTZFMirdzK0G4JCRBulAHXaY3fFkRLwUT64w+AaKBaO6EgpaxApf0dYDUX1pHRJsx0o1MmwfM+oMWwUwCxZezG7yAvc2oiqmD4PvpwbCwiwK+1xIFNq59m3Uaj43N/Itc7OokjP8HB5iCXOf1R5rF6iZ6ZFhpAx9RpS/RG7iIH+U88eYzipTWA5Eh2giXRTJ0iQ2OVVtLx3ABxdsJxpvimZMnNmYnLYHJt5+iCYx+3yxvrxf6dLOdIrfC4TtPuTz15+57OlAD/T1ueiCPQ0RHb61pQpvLb/JjihVnnJq5KWFNvqM4B9bhl9/0/g2MaD1KW7V74SoFrx7/2M+QBWz/0OryP/ZUBf/eyjmb75HzDmbpfwvM35/0zxsbOF7eIBwyUI0KFPGwHJ4uJAxUmeOOGM5fAuNG80SrGkmshHEJ7EzIz3Bu6TLCEV+KD+gtwS8HRJGdAV31uXuH/R2rfkNTWjZOUeNxCfYWsKVHtWYvZQ75g2NA0DuCTqq0CSjVmiPuy6I7/cApdUTAavkjBpa5MI/5c94olyF8B4fE9905z56mkStvpoi9F4AyGnIzoDwCY3A6nmIaFoX3YaxillAQaoR0ipbArs95qJl/b/mfDCWLlyziBoRC9B0kXwqvUy44ie5MZp54OOgUmOHGILP7ARQ2DWO/m5jGvqjrIOk2f6djBQIA3Il06xkUJTNrgDhpEQQdwneF4RLMU/nnhPD28CfedkGRzKljrG5w7Jh0Tma2JXKj6aYIO3itHlEHWRscmsc8nMdEbclg2di/ZI7vYJsCH1ybzbXdTh3BA7yyW2SYwwsamkwRU1F2SJfCsYI+edxiafSElepmgmLljbt4js2QUUROBi4qq0iGuKtau/dPnS/RIZgqnimugfRTDQAWFtMws2GG3dMo5AUAxytg09Z6focp4lsuI4GjOEZV4HiVoZ1R4UA1N7c4Jva+FienPzg6G6oknUy67EWpMKX4wcs4xLVTUS8NMIQMzRkL2WPIoCBOCrvYAbKZh6gdlP6MHX/ZtaS87hZzlACUdsK/jWxQ80QKTWPMhTdZQ/Jkf1ReXD2PHpwubzgOeC9PkRsHUbOxOvXd6hn+Mfqb3JQPlMtf2lDzRVp+iZVgaf2On9bUzV47mlSSJddpZ+HGEMXWsr61WO/idXV/xhb0kkbSwEJJXD8za8EJ5FkEc9wvZIvPfZ8l3yyTb0gLeN0QYPQLI+SoM+6Xs0+G7lPlDQQK8oSI9pAn+inUgTiWGk56qGL7iX0FAylwRmv8VHcUNqR45kn0Km4AKgZTUXutXjJLh2NNYlr+JR5Mn/tAf+bCk7zSirAyXp2ynDae91RfNF4UJUZgw4uvzA0O1CkMFdeNw8NVeUWxqSxL+oPilgub5kYRgF1Ch8koawm5SB91JkHkLEb58M+EwZvUC3HqsjseJfct7XvxB5/pmoHbBkX/dJKa+Wdv1hkopTuO4+Pm9nWjCV3V94T1dG07BBaO3Vm87i8QsyOpmOjE9/P75nj7V48HIx1o/7UqWmsTO1jdRpF2i4qb+7QvbcKVrpW57Md+dyQfAJ4A8Lx8xwKcPXe4dPefZN0vNg82HZszOgDsyL2OeU9+HB3/zpxRbLa6fcTPS37K+dXPJJof/qKyhhy8ZE4XIJzbhVz6d08SK8dn/xXkf5zIxSagD8w6rezCW7ogQOuYJ8QnYdqtaAcHGmwp1SgkLNgzj0JNYwPRjjEf+379SvyjlVfXASyHNVIaMd9iX/0UHj0Ox4ET6B4rxyoJ2ASpMX8eEzE1LmytQf/nV0M8P7ZpYDB+VNc0mGgcLu6/kDXz0yDV/pD6vTrfxfXY7wQgHOy9wCfWv2bXdBXbWEXW2qe0owkzP6bu6DMNgHeiuuYy886hPceAKKx6H7BkrWExTLfYD//j0P3Jv+Nfx8sso6Qsz/NvGb4jBNLgA7ho7V7AJrmGSBMOdvFd2K/e7H5Hp6h2Cmjg2t6kWiJWg4DsFArvTy7FBwvDa3etuy5vZ0TwToj96CVz5UNM7N7lOM619Fb0iUw/OfUubegyFpt0ipHgPZw9ous4rasIGh6Y0fPTudGgjqSiOr4cEbSAO0u7ROtDB8ZsElYMFYd/O4rh8joByy7QYU8YdZYWgA/CvG+XBrdu8q97C0DLtlDvojODxAMltMY07QwVbxsoAUTL94fvVPsoShEjJn8R8a1FQIUBnYkEtddTedhrbx/D5sEzgsLpbXMSbr2wCMb91AgIVl4GhL0v8MzRmcu3bm/VAeDETxbpwrzHuFWlSUwCVUWHZFsAKR1RcWHlAvTyoQV11C5R9a5DLT8A5k+1YUEDAKg0WvzzP0k6TjjjnKUIcC0HV3wnbWUhLPsGZukNX6mYhSR4sBk4TLC0V7AelJFLAwosm1YYvkvLF7Ei/pT2Nh3CPz+Pc/RjghD0Xg1hmd592OA+Um4WtKs3Bnk1GU3ipWphfg3HtsezuujegD6mTVosJg9AI1+62Y5FzAWBU8VLFMmE6suEZZYhJkEtP1LAQkKLQb1QTmcX+DX0bUjtKV/t4kO9dmrU5TtOvRMF64sStIoeX3WBZ3/Lnyz5wuRjB6HSMPmm1kkAhTehWH0cbUsrC/q5UR32IadHMZiiUGsuNjJ21JyY5CNsk+wGnqGjZPxXDm5RBCqpCWv4m++f5hDq9IpvVR5UwmL9j0bAm/JHaeD2QDSIs/7jjKVAxaO0fM4JxghzypfUODkwKV/uLpmlnU1DyeDXxn9tgLwSwtVDN8jEnv3tbnN+v1L1DofoSwMNXRaXNA8wCqEb33RamzOVn+QTJjW9sBgIzWfQ/U2o0LDqL3N065J5Leu9nvxEOs4oUvsfvXK6OGa6GsgU55XeXtDaKe5CAIUGW/rTCJNXYi03jddC2GYyu0InOjBWWYeNN+iQMspfYesjns8R5H+92Pg9CJfwKJkis+qFtmElCTrTMQizcoqjYXow2yPmA5oPjxXkingSKHvNvHiHmUpxfKa/C8TfUl5hW94c++rf4ZdYhp1NvlO94vmoSL6n608HFvUNQNsmLfSncAcfmk4Er3YXpXRqhfOQFv0wf9LCPVYTcHQ2pr1boxqa+cf84ZcagMSER16iX21GGcU+3N3WgcXPYz9tvTUGPD+4E4AXl+FaSfNn5/h85Asbeg7AKgJQtfyZmF69hEPUn5xHu9F07VU5r+LmPIPYbN3/N52CmTMvS4Bwlz83obNewHoB6/8a1hfFdUCYDawVDxtv5p8XFVSpzsP/kcXaltBUniApGXkO3rjYpCv2SUTob5OAjMPvm2Ask54stMKBmH8wEqAhiwPldjq/rM7ib4zFt9Ut78VQJnlRKISlB+EYXPUc99cjdCDvYfb0PSLK/ofDbEsBcrRxYzDDaoIXWDLRK7j2XdxrOd5+pCu2ciVebSiRJx+KdXLmwoyQ86gYZVs9sTaIo/0YMuQVEBoGJa7V2R36HZDP12f4wWvRFryu1lGuxzvYeAxtkDEovn98ZAW0yQQQCbss5ykWSuFFIEWoQyS0hcYr3qxKULC4BrkanY5pZfv5JFh3QTopWOJHt56TFrlCSJysNmFLL8XDQyhEKuj9pL8TorbL1b5wXqWu4iIElc8QFCiFoMIkBuHrxSQUj0hYC3iX29lhOdsFEUjPwHxohcMroMQCLpYjCg3hR+Rfz/joOV0O33LVKtAvzQvraI0mTOueRWFJnAKuaONFoLoQHhJeTDbrCT5oJZc5RViCbuYZbA3qPImiRUR2zj5lgiRrxCWZtc/ZDOOzfBySGjX0O4EO4qbszD6bVpaF+mgkz45hDucMRzekAdSNJLpAWcKrlJKIBUh8SPYIY5BROFrqD/Z4ePw5Q9qbiFuIrqgheHk4mSZfgkhLnJi8nCvowEX8NHB8fc4+Qzk3uhPmo2dHNQ+RupH85wR5Wgca6iCQzgrUC6XqPBKKuviD/TVHTTF2beQBy0RYP0vKMSgemfXlAtoQA5vhxzfFtQfmZ3MMHfTIDqdNgZrRL2874zirO0mO2ZWbAQnXPm/rkMUweUNd7Ms5gP3iLEgvpuqsKWHDtbVsSDImhFRAuUJTR6PNaWX2BI6loWGmS7igroSH/WLSEtgJTMVA2+sZEYVAOC+ONmJK+PwW02YuDX7eGfLknudXvghRL2D994VF3hcAY7CyZptQ2/FTGanPrXlhNt35f3qmXJ3xtZTPn+eCgtcLtYEeuC8uSuQ8X7vpusG2Vfn4q+uW/Dur6PFdcOttJdCmVp33TL366TFsnGESSZH9xdoDZ3Vb8f+q1O3eo1Nkaiv9RBmGYlXCv0rHXGv57yeSGd9PsR32x6qhilvPSHEt/0Xzv3azaEin0FMcVmU/0L6lMlN5fAaImb72+NGF8PnlyTc60EtXXZvQgyNl7MfXfdjWJeTakMq3MsuWRuwfXsGJ7pgpPKc706GO1M/eK6Ac4nWdI8FL5vtrUx3QaBdfQLX+DUBJdrt5PzisKWHygVDMtIxouwkvG2UOvh+QXoI6R64D3ktfJud5u5y4yMs5tNCQCya94kUbMuJkxvOiLwhhruObLMLayHDiJ4dcpwfyR16rQWc4Ewjb2nAf9OatNXXmWVNlBqwToqnUAKK5cQiLnr2unSLMquMl3icKVSaarTy8+HvB5MlncpgiOeiPvfk4zjV8qxkwfsDSQ/ASWo6q4MiV8g0YaPbGms9j6G+yvEHZSUe80Ok1p8QGzAiGbErglOhmxHZGeD1QF6Oa4SqahLxZvUohg1AkkTyiyZ70VoD01pT+pxvzBR/lzPr7CR7mmB+E7ZRNywhi3xPLvuUSloB2N8xwJQBnLREfDgxrRlI2LZL6Hw0LSU0ioEeC3g7bkHTmRjt5IA4A6wRTRBQY0RJyNNdfh8AQO9Tt384PiDwuMeYHYkxEbT2fIN30lj869Pp7mBBgLeCtji3H/1Yfe4ZTokd8JZKVjXSiDckLTukiT1fYzHqzvVYnRvSZoAM99IqRC28+V6cO/UZYu5ayCU1g2AgegJeUUevyaEMxG3MIvjTsR5uZ/8yB6hF7x8QsqrknczOTELVTOaMSgjBIh+yg0iV3asd8jLVcIgAaFs05avMlJZ+58fmWjBDdfkywuoHUzlHpq77kVILKOQFh0vzdNQwHICJ7RHw/Jh70eVJCG60QAw0bMGAHOukmgDSIeACJt8Y7L42J7L+vbCcLP65Tc9lOE8CD2796jqKXF/o2u6A14ERfKs9QEPaewH3ZhlsYW9CrYUca+Ih4dEUGjAqjDALy9wukTUIVPVKuN5dK85E1k5NEo/5M15U+J4w0vGX7cWfNVJZjrNiTM7+6bIEkTMze/E9x38thOKZyHXXEdVC5lVp1l4wzbCgN3ps6v7x0rhD6YIaHyVisw8Zmuo7+CjH2sWqfUcZOa8ya+U7q3QhEf8m722ZvSN7UCIBddzl7WJPLukutBH5YUw1gOyNufgYMWgxrczr7iJc/On0BERDVZvQQyoaNBgrbNOuKKt/JkzG2PpnRBpFvwYQfyXiGWlOFJIVDNKudhgzzKbYSjC+7zimLFT1O1+XdOz7fMz/iEhnhQwvriKFDVl9Ye/N8fXbF4QQi9Mx8DcRE4ziWsgZqlyKZ6f6QUdgE1EVkPYxsVzycr5Wi7VbTOIkt5/L3ytWxOA75LJefLu8oL/41Fpe0tk7KLQm1UyOGFnR//BzLDNazVYDgRfO/Z7MrEleETZy+6vFAeFb/j3mlkkcM8P/7kct/yrnOCyIviLwg8oLICyIviLwg8oLICyIviLwg8oLICyL/jYnExrgey7gfL3MY7yLqMzs8go+4jl08B5wjjuyUHPW++vTIhRH5tHNuOzc3xzPO7ekBx9itG96H3fL+xHP19IngP9z+WluvAsXfdj/jhHSoyFp+DUscSZhZkipLeNDuVxjiEJAKWOPxjtHTfsSoEFTCVLlVwn7NLUZw1z7VBbca1829lGCHnLlrqMl3jA0IjTfLYAf1rRAoFBuS8ZHVu5SXWDZaPpRj5D0IhMlM6UBLVVnp1x6unbWJr01oERlY9og9zFEQ8ckGrYdb+ErvY3TH0KE+rDAVVzyL+SEpBnBjKNUqINbl/cns6Wp58m4H8vLZr0xlOQ6o29dL8zE5DuzEbH21RBP7gfkCuLKwJ7GdbZLkC+uw/xIYUf2hhmjzgbhNq/pyxgWJ6pLU7RQ/S450HJPz7IPIM2d/0sg83X5l/j7BDNbfISHjW4maWFrqn8CdCi7svodqxWjIb1QFFbWW43KFiUPVUbCY3YZW8co/pelUcNduY+BKXidY/z03xDMo1RqDknvW3mpbbPmXbsaae5Y4Z2qBrDPEjJXLeRWLn59l9ePPKZZUiGNEb7+lrECZhHfUUQ5bvaO+XjpISlStDCmjnT1va0SxprGwR37AkkR1gvGKrEhRFQxUUQboWpsQZV04hXkAKch67OM4lTxiiFRnlgZKO1Sbhg1Ux214D63PXAFQcwu4JTrtV6gqyYwcKkdzFW1g+I/61bWhU6BebQvPnRd/2qTbCCtxKLugj24O0h2GfXfUsUMl9UDZYwGQXd7GnGIZvxcV6ztUHOhfhok4EUOwNuXbSWQUnnuqLKS8sH7Loi4JK8H7M9ARztFPkGrXqx7r13/Br6fsxVAVliCZ0csDXZH0uY6+ELC5Y9llVB+/ECFtd6KN7ozo9FNzsJwSHQPUwJnQaessIyzslSzkqk6gtLFEKb30j0licIelLbfrwfER4+reHbUa1nja+UUw+deGMqiu+zXAe3I3CHPCbjyvhu8B23+BizmPkuHmh6e9Ys+HwOSW2LbXUvE3A8FtPrqgOlVKJxQCrtqpOfWXuyyt87hpYmipU1I5WEOKvaA4XnCoQhdVX20zdzhm49sOKTS15vwozzrCApC3Zh9KVmLRVGZxClReS9WcHl25Ai1Uc9kHE1aCvuLoz38MhnLjdKjFsPs3p6qaR/JEi/ADQ/fZDXOgTR2kGEZj+XSgD06TjT/mMYbsu7DCe0iB5imIQnpJ4ZVdTUCFJUBYDeAmEXGS4myK5j3P/XMBhCYO/SY76JN80aCcqtevBx/M8TQrVCRbkGJhq8kfVg/YYbjUpe3BliaCO1HxsCFTDBzikIYdTxL/cF9aJtkmsTPWeG+T+901XRimeVolWGGH9PANF8QV+wpXYGpc+C4okjVqRJ0LyeagaW7KG9z1hYIzVXiliFXYJ10+pCTwSInfl1/UI4DZKzgTXYrtx52ApTCLybp7Qxppygae73Vd63BIMKmv8AuNrGtD6VVyHZtLJKVpFuNHZND4o+s6qq2xK5COIHoRbc4cOrUVaKTVP7w3q9SFNobjvs26pDCrCft6aamMrok+nUlc3qx5NGcDg4ZDGuP+5hFI0MFcK6FaSOPAf2dPdFN3iKTRL31aOg2UNqi5rMWU/I6ot+XLfSU9/V4n9LloMoPKkFWQdea0/IzoBksAADT3Hk6giGccd718FNgFVFqIudAi4Dc5BGr80GeMEZ3iNuUXU4sARiyQdCpio1mk3jYSGq4v7RwwZPeZVYkyaFWT5jel+P77icnhqzoXW0bTlDE/b3vW3ZuDp/OUpEDNIjxNBk3LPatZhm96RQrj7QPADIng9iorAX5b4eegcVQSMFqXkp7hR9JazkF7teml5Ew5Tk7jnMxkq5/yvoj9jyHP3bwbU4FNV97BcfSVWd7m1zBBjwcWAbuogfQcATEzZelOLot1sM5jHCttOBLfuUQK5DOQ/sbFnmLF1WKrBaHU7OMWKEoR3lx2ieiQ5OvD6V3xuKDZqDdgKrOK1rdb2sYW0RlUbAoSNTpVjtxoCJJcGaRdcjLZuXHr8rYq/SG6Y1DSnLjScPOvLFSf68mUcgMP5IleR7/8HpPXn5u1tB8dFomk7InKOnRIYlSLu0ZzuyJ2C+sRMj2CoansWoUTsIsKHYdi6j2+qKjzoGhIP2tY+VK1dhH7zBAeQKYGwonEFuctSQE30nsqWzJTb8zNNb7O+3gJTBnVly0bui/JDbo4mJ9SE3MbyBfncxfp3jU8CJWez25rUPMU9Vh0RvSG62nZ5Ai6fH+x4BggM9tGExgByhbI51OGElqfqazJMtr2CsIw6FCWr0bYdGJu6d7uOb1/kLEUzuPRGkpqaZO6PuLkgBHnDUBL0lAEyxtSfxilfLuiQxf1hnTEXsGJQwSQGi2tXVGoVRnK2EiWD2mdw7huKn6fKu05N86V82I+GWx/DYThlH5p/ppUEvZyg7Yg6Qg6LyljaWg257wOv7VOCPqQI/zhY2esaXlYARAJaXkJyXI9A1PTXI4ByTkiXZqi47O+8VIO0QxuloBJ9Ey+AfwPp1MrS7om93WKyLC8uZBZlxvkNSgjm3Ifi91Outxlk/WMzzvExirFQqL567XeJkRL/s00+VhRRmlAr3daf5qyoJAKFDXmXqQfHAm1r0HU4fmYTH+H0tyDvlqlMere3/sgEeZtDpi0VCyUGLhGSDtZNLK0S3JltJ3Xkvg9VvoKCduUIzuFlXcvFn5DC6q0YJ/NHbSY8ksbNgUtIFb/sj3oCEpa9r5AJ1f5rl/G4unQ3u6ApR1afAaUsp52sO9hT8E9fVgSw18a6L6Co2iaJKqVqv2YxM95rJkvxVPMyXsdNrT1ytu4A1JjvcXwabcu5WProWZbyapercQwS8fyGVDLmSdh2P5aEQF+WCF7Q1nN3JjjNKAeiSkCOD0Q6b3TZ0n+Pk4kRQ4bWkCoiAgPTAnicAX+3JleTdz+1xEBRCy0KMgyzaqezJQ2UXknB/vRNsz3AobsnRDqoWB58kWYIAoiHSUA70m2oslpHZ9EdAYCVZYQaVPuxfjOxY4draJgRxMau9rSBpIofhDIvkvjYkcvPld7/IjEB6XMvDFhJnHSDGebyXOefhkVIMoHRs3F6pywyqBA6IZSWdFFciMQ9D7n0B/8zDwFeAyxlHN0/2qAh3KmdI0+rkXzXrn4iiD/k0HPk9Iu2ZVJ89VSFsYy6/xZLVFoij6xMtSDxJQu+vVc3GaFG85yFbdabzyEBF/fiIGymnLjt6P4uOh+5tlMfloZzlvAN0GGRESpwJDYxP+j3JxiYD5bDHXCmnKt2V0pGWzbGxpk3/F/gzvjfihVNeQMVSV0HYL57vJmryW1LMg1ZKscKPUHL5ZCPbJXo9lotwSBOofrfjCa3JHrDTwAFbehAksLer9CKeZBJ8zQJy8WtTgDcroQRtQFeRWnhUjJpPKmLOXrSXTK4Fqn5BF9B2QtQB3mK6BKnMqdoTVIBdwZp9w52IaouuybWR8VN2gq/o3o+bm47oWK3ca0DvXGuWzTz8rNoGAFOcZEfmFxgO61YuvnPdjoG+30jR2WLxGXyoXEPfjMEP0ybxM3WkVi1tA47r9jKnKDLnM7nTGYH7M2mI8B6if0Bf3tBUKwlh+idQpSH8nC04YF6e/WxtQarYSAQHWt5tzyFuwvB0QKQchd1mQNog1EWteWQruIgebOS6Vy3nLbIMReS46fspdB8JPtMONb6PQM0sjLpkpnqsS93cAeyxOhAtmtk/H7b80ZvLgLSYXgnzCwqwWf3uaxBdNA7RL5SLD9tI84xJivWx3XW4OZWZut5+Ka0S9viU7mngx+a4quPrKuIRdZnHTGBGmsntCJs1u08e3AFMOHx3TYugAIsJwHhTabS/USj96X/tim8oU1VUCn6pf2dpJd7h/gjW3K4DJkaUqV7tVnIt8HhMuAE4ohUsKnxY5eWaf5avKo8S1UrwOItJNV0KnsYMCCz5y87NxDPDf7RbG9XsS6i6a7YthNAXshNxIOYYU8NSmuNbEe/qFCreMXdeJcHrFEBxJYilfzQhhC/KUh+299B1uqk5THPdRrQ3hWP33sMY7hutc6qWd7PxPP61GU6t21TLv1wy/MuA2r9T2rMmpNtL4GqUaalWs1hnXSsCPtk1P1QCmfObKRAjod+xWnA2v4dfCZKp+YmFUuwzMr5FGOS/VXaSizgmodH4hz/UuudOn0+Q5bREP10bRS250AdsMge0xrubB7zrB6OeDzChxdXZYZMhehuy+aSbKKm/cHn2TzGvPFLzIjvo5k125Z+n7pmmLGjbko1NIVAXxvyJMouYYUMLG0/LZ4/SIZVVP1d/ccDqmiziLJMubVAbt1xU0FSHjXwV494g1SrpCU1tlV9UdxDsnpylOcSfpM4eZn6hKNbg14tiyaavpRhZ8E/MqXjho6BwNHp78c3Mue3cNohs62GL+33Ap1MsNZf9WakmENW8p281asEyB+tL9zes7XoTr+AcNrBYTlvQlPnIWgIf2O7HOVk6uc5eS+YmuCEvvqzvUCRkxacEdJ54AxjzXISosUqJN9b97vTt/7Nq6112n2Uq5kK43D8pcK7vcGzDOcWwWNwK5dBi0Z61Dbq+tJ9KAe5qPT1GHM4++AO3yCxuNuGEgbcyyKy2owSb/o6Ju4a/xCGN/lAt8/8WTSleAG7slL5CfF4thjAjDonWfq/1ICJLLRaBJnjT6eSo4G4y2qcI5KyrfIHPbBfaOPmh9/DWivRuJjkzphQ3LwTvSrFitpLE2uNql/zXWcbHm6JnGWKOGIvSbC8n2wXlRMswk9yvHxPv1MgRRvPZdvJZOFUOuP1OBt1geP2oiYCv1joENEXEQa5IOICR3dqraqO9WbGd4dtglfiV0cOlcDej8t1wObluNaIbrqjc9GB2+8Lt7RSJ1ogO3r7Odd7mP+vhy81eeNJ8KZW85PnVo1gHUqSP8/WZFqluHeC5fCvXW/91JO/28fPt6nWT6qQMRjkGxtLamvaCTXwg+dqtQrPhaWEgp4/8uxvg6yVPN6Klyfah/bbCIIu0jl/bscvfvaL4Dtuv4H9kM/qJg63RrPVNqguLSUEkD0aLqrw0wc/rd6M6lhZi1qCnPzFKv53XA2p0DeKYl2H4vzhQ2RTde+mVd3uPYXVD9Kuj60xnfgZZ3sRxp8lb7T4rgm6tjcx+lBk5H73Ioyh48Zfxp/GKc8d5iIV/LvFKBtA0Kok6R+PLVvZaLY3SsC5Nq+eQuXQYKXhluUeGGVHn9YNwqksrWj1IlGzDMxwC3Db+5dY4fl1kyZ4CjSVzAkikD1YLVUGc183Q9GDnnsplqTt1FAcIYT72PAEZSgbFXQrBIPiJLbYFP2X/ILodMnjNg1ZVbJozZP/IT8XDitadr9anf5dTp+rU27WiQ1Wn+HnBfW3ioxBZ/sD56tMmq0VgWbaTblw46HWN1Ub+dtEHyJzMvgrteBDvdFyC4VRaHsZaoLjr5BeK9amGkFF+U/ySNu7Rf8ho1p+EEYCM3l0cYRMROy0NjhQevo67fHx+Y+oVG0zbXt5Db28WKY8+fIwbnXOd3a17k2qtwY90P0t8oS3+57yfXIr5uM5QIpdPrO422uR3f5jSgiXB8Eufuvb3cg7Y6Js8DKPT2uAVd/PDYK4G+yEiYyHXL81r1zn/RY90ss9xAIx3k0LrT/pryi7Yvqc30Y5Ooev0zQLJeyhjzo8HQ/kXh0YvE/a11Itm7amdS+Yf/n/wNQSwMEFAACAAgAIWhbU2SezOBLAAAAagAAABsAAAB1bml2ZXJzYWwvdW5pdmVyc2FsLnBuZy54bWyzsa/IzVEoSy0qzszPs1Uy1DNQsrfj5bIpKEoty0wtV6gAigEFIUBJoRLINUJwyzNTSjJslcwtTBFiGamZ6RkltkqmFpZwQX2gkQBQSwECAAAUAAIACADzVslM1qN+2kcDAADhCQAAFAAAAAAAAAABAAAAAAAAAAAAdW5pdmVyc2FsL3BsYXllci54bWxQSwECAAAUAAIACAAhaFtTY2z82SkFAAB5EwAAHQAAAAAAAAABAAAAAAB5AwAAdW5pdmVyc2FsL2NvbW1vbl9tZXNzYWdlcy5sbmdQSwECAAAUAAIACAAhaFtTFR5gG6MAAAB/AQAALgAAAAAAAAABAAAAAADdCAAAdW5pdmVyc2FsL3BsYXliYWNrX2FuZF9uYXZpZ2F0aW9uX3NldHRpbmdzLnhtbFBLAQIAABQAAgAIACFoW1Ol/FDmZQQAAEMTAAAnAAAAAAAAAAEAAAAAAMwJAAB1bml2ZXJzYWwvZmxhc2hfcHVibGlzaGluZ19zZXR0aW5ncy54bWxQSwECAAAUAAIACAAhaFtTLiZUx2cDAABADAAAIQAAAAAAAAABAAAAAAB2DgAAdW5pdmVyc2FsL2ZsYXNoX3NraW5fc2V0dGluZ3MueG1sUEsBAgAAFAACAAgAIWhbU6AbAqNQBAAA1BIAACYAAAAAAAAAAQAAAAAAHBIAAHVuaXZlcnNhbC9odG1sX3B1Ymxpc2hpbmdfc2V0dGluZ3MueG1sUEsBAgAAFAACAAgAIWhbU0e11/XFAQAAUAYAAB8AAAAAAAAAAQAAAAAAsBYAAHVuaXZlcnNhbC9odG1sX3NraW5fc2V0dGluZ3MuanNQSwECAAAUAAIACAAhaFtT1BOBbTAmAABcRQAAFwAAAAAAAAAAAAAAAACyGAAAdW5pdmVyc2FsL3VuaXZlcnNhbC5wbmdQSwECAAAUAAIACAAhaFtTZJ7M4EsAAABqAAAAGwAAAAAAAAABAAAAAAAXPwAAdW5pdmVyc2FsL3VuaXZlcnNhbC5wbmcueG1sUEsFBgAAAAAJAAkAvAIAAJs/AAAAAA=="/>
  <p:tag name="ISPRING_RESOURCE_FOLDER" val="D:\E-LEARNING\day tre dem va nhan biet so luong trong pham vi 3\"/>
  <p:tag name="ISPRING_PRESENTATION_PATH" val="D:\E-LEARNING\day tre dem va nhan biet so luong trong pham vi 3.pptx"/>
  <p:tag name="ISPRING_SCREEN_RECS_UPDATED" val="D:\E-LEARNING\day tre dem va nhan biet so luong trong pham vi 3\"/>
  <p:tag name="FLASHSPRING_ZOOM_TAG" val="83"/>
  <p:tag name="ISPRING_PRESENTATION_INFO_2" val="&lt;?xml version=&quot;1.0&quot; encoding=&quot;UTF-8&quot; standalone=&quot;no&quot; ?&gt;&#10;&lt;presentation2&gt;&#10;&#10;  &lt;slides&gt;&#10;    &lt;slide id=&quot;{3813A2CF-AC35-474E-A3C5-4F648D5A9B10}&quot; pptId=&quot;279&quot;/&gt;&#10;    &lt;slide id=&quot;{42E7E51B-53F7-46FE-B439-3AEAF386ADDF}&quot; pptId=&quot;257&quot;/&gt;&#10;    &lt;slide id=&quot;{81CAB2FA-ACA4-454C-9F3B-867D251AE33C}&quot; pptId=&quot;266&quot;/&gt;&#10;    &lt;slide id=&quot;{A383C47D-C474-4B18-BBA6-0BEB05C97130}&quot; pptId=&quot;285&quot;/&gt;&#10;    &lt;slide id=&quot;{FA4D56D1-BECB-4609-BE63-80A44B8E2601}&quot; pptId=&quot;260&quot;/&gt;&#10;    &lt;slide id=&quot;{4250609F-2136-44FB-921D-A3A0932BD23C}&quot; pptId=&quot;263&quot;/&gt;&#10;    &lt;slide id=&quot;{8968A2A9-6FE4-4619-B1EA-816BE0C83820}&quot; pptId=&quot;273&quot;/&gt;&#10;    &lt;slide id=&quot;{170E5D97-D344-4451-A710-7D61E069029F}&quot; pptId=&quot;267&quot;/&gt;&#10;    &lt;slide id=&quot;{60B86776-5C3A-457A-95FB-0302D0F41BB7}&quot; pptId=&quot;269&quot;/&gt;&#10;    &lt;slide id=&quot;{97BF1551-D16A-4D13-947C-2950D7BBD560}&quot; pptId=&quot;270&quot;/&gt;&#10;    &lt;slide id=&quot;{0BA7385E-C9AF-4F5B-AB68-D6EC3ACBAE41}&quot; pptId=&quot;277&quot;/&gt;&#10;    &lt;slide id=&quot;{04602E1A-1777-4DB6-9A88-33B99FDCEAD2}&quot; pptId=&quot;274&quot;/&gt;&#10;    &lt;slide id=&quot;{6DB123D6-8AFD-4219-B4D0-8458607AA9B4}&quot; pptId=&quot;268&quot;/&gt;&#10;    &lt;slide id=&quot;{9961774B-71A3-4888-A30D-5211C14E7505}&quot; pptId=&quot;282&quot;/&gt;&#10;    &lt;slide id=&quot;{CA047525-FA5F-4147-8421-49B400F9536A}&quot; pptId=&quot;275&quot;/&gt;&#10;    &lt;slide id=&quot;{128FB66E-7191-4008-9A2D-DE6DEAF97CE0}&quot; pptId=&quot;276&quot;/&gt;&#10;    &lt;slide id=&quot;{AD7786FC-E1A8-4340-AFE9-94B6C9007A18}&quot; pptId=&quot;284&quot;/&gt;&#10;    &lt;slide id=&quot;{2BC1073E-1138-4574-B3AA-19A3126231AC}&quot; pptId=&quot;281&quot;/&gt;&#10;  &lt;/slides&gt;&#10;&#10;  &lt;narration&gt;&#10;    &lt;audioTracks&gt;&#10;      &lt;audioTrack muted=&quot;false&quot; name=&quot;Âm thanh 3&quot; resource=&quot;db63af54&quot; slideId=&quot;{81CAB2FA-ACA4-454C-9F3B-867D251AE33C}&quot; startTime=&quot;613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11e216a2&quot; slideId=&quot;{3813A2CF-AC35-474E-A3C5-4F648D5A9B10}&quot; startTime=&quot;0&quot; stepIndex=&quot;1&quot; volume=&quot;1&quot;&gt;&#10;        &lt;audio channels=&quot;1&quot; format=&quot;s16&quot; sampleRate=&quot;44100&quot;/&gt;&#10;      &lt;/audioTrack&gt;&#10;      &lt;audioTrack muted=&quot;false&quot; name=&quot;Âm thanh 6&quot; resource=&quot;d668d23b&quot; slideId=&quot;{42E7E51B-53F7-46FE-B439-3AEAF386ADD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7&quot; resource=&quot;6de9e813&quot; slideId=&quot;{FA4D56D1-BECB-4609-BE63-80A44B8E260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1200e588&quot; slideId=&quot;{4250609F-2136-44FB-921D-A3A0932BD23C}&quot; startTime=&quot;0&quot; volume=&quot;1&quot;&gt;&#10;        &lt;audio channels=&quot;1&quot; format=&quot;s16&quot; sampleRate=&quot;44100&quot;/&gt;&#10;      &lt;/audioTrack&gt;&#10;      &lt;audioTrack muted=&quot;false&quot; name=&quot;Âm thanh 9&quot; resource=&quot;8f5ad621&quot; slideId=&quot;{170E5D97-D344-4451-A710-7D61E069029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fc9a3024&quot; slideId=&quot;{60B86776-5C3A-457A-95FB-0302D0F41BB7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c1455ba0&quot; slideId=&quot;{97BF1551-D16A-4D13-947C-2950D7BBD560}&quot; startTime=&quot;0&quot; stepIndex=&quot;1&quot; volume=&quot;1&quot;&gt;&#10;        &lt;audio channels=&quot;1&quot; format=&quot;s16&quot; sampleRate=&quot;44100&quot;/&gt;&#10;      &lt;/audioTrack&gt;&#10;      &lt;audioTrack muted=&quot;false&quot; name=&quot;Âm thanh 12&quot; resource=&quot;6c89d2f4&quot; slideId=&quot;{6DB123D6-8AFD-4219-B4D0-8458607AA9B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14d7f5fa&quot; slideId=&quot;{AD7786FC-E1A8-4340-AFE9-94B6C9007A18}&quot; startTime=&quot;0&quot; volume=&quot;1&quot;&gt;&#10;        &lt;audio channels=&quot;1&quot; format=&quot;s16&quot; sampleRate=&quot;44100&quot;/&gt;&#10;      &lt;/audioTrack&gt;&#10;      &lt;audioTrack muted=&quot;false&quot; name=&quot;Âm thanh 14&quot; resource=&quot;16a9f181&quot; slideId=&quot;{A383C47D-C474-4B18-BBA6-0BEB05C97130}&quot; startTime=&quot;1221&quot; stepIndex=&quot;1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LTRA_SCORM_COURCE_TITLE" val="DAY TRE DEM VA NB SL TRONG PHAM VI 3"/>
  <p:tag name="ISPRING_ULTRA_SCORM_COURSE_ID" val="E7E1E5E5-553F-4D2C-9F62-2FE13401C26F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PRESENTATION_TITLE" val="DAY TRE DEM VA NB SL TRONG PHAM VI 3"/>
  <p:tag name="ISPRING_LMS_API_VERSION" val="SCORM 2004 (4th edition)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E-LEARNING\XUAT BA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297|11.554|1.072|0.881|1.24|1.748|5.504|1.358|1.497|1.531"/>
  <p:tag name="ISPRING_SLIDE_INDENT_LEVEL" val="0"/>
  <p:tag name="GENSWF_SLIDE_TITLE" val="Đếm và nhận biết SL trong phạm vi 3"/>
  <p:tag name="ISPRING_PLAYER_PLAYLIST_ID" val="af73b9a54bff8ccc36982713ce2326b525e5500e"/>
  <p:tag name="GENSWF_ADVANCE_TIME" val="33.403"/>
  <p:tag name="ISPRING_SLIDE_ID_2" val="{60B86776-5C3A-457A-95FB-0302D0F41BB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046"/>
  <p:tag name="ISPRING_SLIDE_INDENT_LEVEL" val="0"/>
  <p:tag name="GENSWF_SLIDE_TITLE" val="HĐ3: Luyện tập, củng cố:"/>
  <p:tag name="ISPRING_PLAYER_PLAYLIST_ID" val="0578879a5c0b0fb1e510da8b5149caf21d57f78a"/>
  <p:tag name="GENSWF_ADVANCE_TIME" val="14.125"/>
  <p:tag name="ISPRING_SLIDE_ID_2" val="{97BF1551-D16A-4D13-947C-2950D7BBD56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SLIDE_INDENT_LEVEL" val="0"/>
  <p:tag name="GENSWF_SLIDE_TITLE" val="Trò chơi 1 - Câu hỏi 1"/>
  <p:tag name="ISPRING_PLAYER_PLAYLIST_ID" val="0578879a5c0b0fb1e510da8b5149caf21d57f78a"/>
  <p:tag name="ISPRING_QUIZ_FULL_PATH" val="D:\E-LEARNING\day tre dem va nhan biet so luong trong pham vi 3\quiz\quiz6.quiz"/>
  <p:tag name="ISPRING_QUIZ_RELATIVE_PATH" val="day tre dem va nhan biet so luong trong pham vi 3\quiz\quiz6.quiz"/>
  <p:tag name="ISPRING_SLIDE_ID_2" val="{0BA7385E-C9AF-4F5B-AB68-D6EC3ACBAE41}"/>
  <p:tag name="GENSWF_ADVANCE_TIME" val="5.0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SLIDE_INDENT_LEVEL" val="0"/>
  <p:tag name="ISPRING_PRESENTER_ID" val="{352E6A0F-45AB-4CF4-B80A-66F431FCDB19}"/>
  <p:tag name="GENSWF_SLIDE_TITLE" val="Câu hỏi 2"/>
  <p:tag name="ISPRING_PLAYER_PLAYLIST_ID" val="0578879a5c0b0fb1e510da8b5149caf21d57f78a"/>
  <p:tag name="ISPRING_QUIZ_FULL_PATH" val="D:\E-LEARNING\day tre dem va nhan biet so luong trong pham vi 3\quiz\quiz3.quiz"/>
  <p:tag name="ISPRING_QUIZ_RELATIVE_PATH" val="day tre dem va nhan biet so luong trong pham vi 3\quiz\quiz3.quiz"/>
  <p:tag name="ISPRING_SLIDE_ID_2" val="{04602E1A-1777-4DB6-9A88-33B99FDCEAD2}"/>
  <p:tag name="GENSWF_ADVANCE_TIME" val="5.0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ò chơi 2: Ai thông minh hơn?"/>
  <p:tag name="ISPRING_PLAYER_PLAYLIST_ID" val="0578879a5c0b0fb1e510da8b5149caf21d57f78a"/>
  <p:tag name="TIMING" val="|0.001"/>
  <p:tag name="GENSWF_ADVANCE_TIME" val="15.175"/>
  <p:tag name="ISPRING_SLIDE_ID_2" val="{6DB123D6-8AFD-4219-B4D0-8458607AA9B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GENSWF_SLIDE_TITLE" val="Câu hỏi 1"/>
  <p:tag name="ISPRING_PLAYER_PLAYLIST_ID" val="0578879a5c0b0fb1e510da8b5149caf21d57f78a"/>
  <p:tag name="ISPRING_QUIZ_FULL_PATH" val="D:\E-LEARNING\day tre dem va nhan biet so luong trong pham vi 3\quiz\quiz8.quiz"/>
  <p:tag name="ISPRING_QUIZ_RELATIVE_PATH" val="day tre dem va nhan biet so luong trong pham vi 3\quiz\quiz8.quiz"/>
  <p:tag name="ISPRING_SLIDE_ID_2" val="{9961774B-71A3-4888-A30D-5211C14E7505}"/>
  <p:tag name="GENSWF_ADVANCE_TIME" val="5.0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CUSTOM_TIMING_USED" val="1"/>
  <p:tag name="ISPRING_SLIDE_INDENT_LEVEL" val="0"/>
  <p:tag name="GENSWF_SLIDE_TITLE" val="Câu hỏi 2"/>
  <p:tag name="ISPRING_PLAYER_PLAYLIST_ID" val="0578879a5c0b0fb1e510da8b5149caf21d57f78a"/>
  <p:tag name="ISPRING_QUIZ_FULL_PATH" val="D:\E-LEARNING\day tre dem va nhan biet so luong trong pham vi 3\quiz\quiz4.quiz"/>
  <p:tag name="ISPRING_QUIZ_RELATIVE_PATH" val="day tre dem va nhan biet so luong trong pham vi 3\quiz\quiz4.quiz"/>
  <p:tag name="ISPRING_SLIDE_ID_2" val="{CA047525-FA5F-4147-8421-49B400F9536A}"/>
  <p:tag name="GENSWF_ADVANCE_TIME" val="5.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CUSTOM_TIMING_USED" val="1"/>
  <p:tag name="ISPRING_SLIDE_INDENT_LEVEL" val="0"/>
  <p:tag name="GENSWF_SLIDE_TITLE" val="Câu hỏi 3"/>
  <p:tag name="ISPRING_PLAYER_PLAYLIST_ID" val="0578879a5c0b0fb1e510da8b5149caf21d57f78a"/>
  <p:tag name="ISPRING_QUIZ_FULL_PATH" val="D:\E-LEARNING\day tre dem va nhan biet so luong trong pham vi 3\quiz\quiz5.quiz"/>
  <p:tag name="ISPRING_QUIZ_RELATIVE_PATH" val="day tre dem va nhan biet so luong trong pham vi 3\quiz\quiz5.quiz"/>
  <p:tag name="ISPRING_SLIDE_ID_2" val="{128FB66E-7191-4008-9A2D-DE6DEAF97CE0}"/>
  <p:tag name="GENSWF_ADVANCE_TIME" val="5.0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3. Kết thúc"/>
  <p:tag name="ISPRING_PLAYER_PLAYLIST_ID" val="58b49eab73a11aecfe4dee2134a037977a2df948"/>
  <p:tag name="ISPRING_SLIDE_ID_2" val="{AD7786FC-E1A8-4340-AFE9-94B6C9007A18}"/>
  <p:tag name="GENSWF_ADVANCE_TIME" val="14.2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Kết thúc"/>
  <p:tag name="ISPRING_SLIDE_ID_2" val="{2BC1073E-1138-4574-B3AA-19A3126231AC}"/>
  <p:tag name="GENSWF_ADVANCE_TIME" val="36.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263|3.049|2.096|6.293|3.015|5.392|4.074"/>
  <p:tag name="ISPRING_SLIDE_INDENT_LEVEL" val="0"/>
  <p:tag name="GENSWF_SLIDE_TITLE" val="Trang bìa"/>
  <p:tag name="ISPRING_PLAYER_PLAYLIST_ID" val="58b49eab73a11aecfe4dee2134a037977a2df948"/>
  <p:tag name="GENSWF_ADVANCE_TIME" val="31.292"/>
  <p:tag name="ISPRING_SLIDE_ID_2" val="{3813A2CF-AC35-474E-A3C5-4F648D5A9B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4.09"/>
  <p:tag name="ISPRING_CUSTOM_TIMING_USED" val="1"/>
  <p:tag name="TIMING" val="|1.105|2|1.843|12.424|2.387|14.94|1.626"/>
  <p:tag name="ISPRING_SLIDE_INDENT_LEVEL" val="0"/>
  <p:tag name="GENSWF_SLIDE_TITLE" val="Mục đích - yêu cầu"/>
  <p:tag name="ISPRING_PLAYER_PLAYLIST_ID" val="af73b9a54bff8ccc36982713ce2326b525e5500e"/>
  <p:tag name="ISPRING_SLIDE_ID_2" val="{42E7E51B-53F7-46FE-B439-3AEAF386ADD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81|2.487|1.412|1.495|1.944|12.412|1.916"/>
  <p:tag name="ISPRING_CUSTOM_TIMING_USED" val="1"/>
  <p:tag name="ISPRING_SLIDE_INDENT_LEVEL" val="0"/>
  <p:tag name="GENSWF_SLIDE_TITLE" val="Cấu trúc bài học"/>
  <p:tag name="ISPRING_PLAYER_PLAYLIST_ID" val="af73b9a54bff8ccc36982713ce2326b525e5500e"/>
  <p:tag name="GENSWF_ADVANCE_TIME" val="28.525"/>
  <p:tag name="ISPRING_SLIDE_ID_2" val="{81CAB2FA-ACA4-454C-9F3B-867D251AE33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97|3.412|3.729"/>
  <p:tag name="ISPRING_CUSTOM_TIMING_USED" val="1"/>
  <p:tag name="GENSWF_SLIDE_TITLE" val="Ổn định tổ chức"/>
  <p:tag name="ISPRING_SLIDE_INDENT_LEVEL" val="0"/>
  <p:tag name="ISPRING_PLAYER_PLAYLIST_ID" val="af73b9a54bff8ccc36982713ce2326b525e5500e"/>
  <p:tag name="GENSWF_ADVANCE_TIME" val="13.326"/>
  <p:tag name="ISPRING_SLIDE_ID_2" val="{A383C47D-C474-4B18-BBA6-0BEB05C9713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95"/>
  <p:tag name="ISPRING_SLIDE_INDENT_LEVEL" val="0"/>
  <p:tag name="GENSWF_SLIDE_TITLE" val="Phương pháp, hình thức tổ chức"/>
  <p:tag name="ISPRING_PLAYER_PLAYLIST_ID" val="af73b9a54bff8ccc36982713ce2326b525e5500e"/>
  <p:tag name="GENSWF_ADVANCE_TIME" val="22.052"/>
  <p:tag name="ISPRING_SLIDE_ID_2" val="{FA4D56D1-BECB-4609-BE63-80A44B8E260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021|2.182|2.655|2.674|2.618|2.979|6.352|1.388|1.906|3.38|2.972|3.299|7.355|1.479|1.52|14.829|1.476|1.609|18.688"/>
  <p:tag name="ISPRING_SLIDE_INDENT_LEVEL" val="0"/>
  <p:tag name="GENSWF_SLIDE_TITLE" val="HĐ1: Ôn đếm và nhận biết số lượng 1, 2"/>
  <p:tag name="GENSWF_ADVANCE_TIME" val="85.633"/>
  <p:tag name="ISPRING_SLIDE_ID_2" val="{4250609F-2136-44FB-921D-A3A0932BD23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ISPRING_SLIDE_INDENT_LEVEL" val="0"/>
  <p:tag name="GENSWF_SLIDE_TITLE" val="Câu hỏi 1"/>
  <p:tag name="ISPRING_PLAYER_PLAYLIST_ID" val="0578879a5c0b0fb1e510da8b5149caf21d57f78a"/>
  <p:tag name="ISPRING_QUIZ_FULL_PATH" val="D:\E-LEARNING\day tre dem va nhan biet so luong trong pham vi 3\quiz\quiz2.quiz"/>
  <p:tag name="ISPRING_QUIZ_RELATIVE_PATH" val="day tre dem va nhan biet so luong trong pham vi 3\quiz\quiz2.quiz"/>
  <p:tag name="ISPRING_SLIDE_ID_2" val="{8968A2A9-6FE4-4619-B1EA-816BE0C83820}"/>
  <p:tag name="GENSWF_ADVANCE_TIME" val="5.0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71|10.781|3.282|1.585|1.62|1.961|6.196|1.926|1.513|4.031|4.75|1.278|1.368|1.512|6.294|1.669|1.61|2.102|3.178|2.316|1.335|1.75|1.71"/>
  <p:tag name="ISPRING_SLIDE_INDENT_LEVEL" val="0"/>
  <p:tag name="GENSWF_SLIDE_TITLE" val="HĐ2: Dạy trẻ đếm và nhận biết SL trong phạm vi 3"/>
  <p:tag name="ISPRING_PLAYER_PLAYLIST_ID" val="af73b9a54bff8ccc36982713ce2326b525e5500e"/>
  <p:tag name="GENSWF_ADVANCE_TIME" val="71.124"/>
  <p:tag name="ISPRING_SLIDE_ID_2" val="{170E5D97-D344-4451-A710-7D61E069029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637020AE-FF46-4ED7-BA1E-09217F66CE6E}">
  <we:reference id="wa104379997" version="2.0.0.0" store="en-US" storeType="OMEX"/>
  <we:alternateReferences>
    <we:reference id="wa104379997" version="2.0.0.0" store="en-US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B6BC622-9D0F-4D5F-8572-14699CE5841D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334</Words>
  <Application>Microsoft Office PowerPoint</Application>
  <PresentationFormat>Widescreen</PresentationFormat>
  <Paragraphs>64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Montserrat SemiBold</vt:lpstr>
      <vt:lpstr>Roboto</vt:lpstr>
      <vt:lpstr>Roboto Black</vt:lpstr>
      <vt:lpstr>Roboto Slab ExtraLight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TRE DEM VA NB SL TRONG PHAM VI 3</dc:title>
  <dc:creator>Quangcg1</dc:creator>
  <cp:lastModifiedBy>Admin</cp:lastModifiedBy>
  <cp:revision>139</cp:revision>
  <dcterms:created xsi:type="dcterms:W3CDTF">2021-10-09T11:03:40Z</dcterms:created>
  <dcterms:modified xsi:type="dcterms:W3CDTF">2021-10-27T08:16:51Z</dcterms:modified>
</cp:coreProperties>
</file>