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279" r:id="rId23"/>
    <p:sldId id="280" r:id="rId24"/>
    <p:sldId id="282" r:id="rId25"/>
    <p:sldId id="301" r:id="rId26"/>
    <p:sldId id="283" r:id="rId27"/>
    <p:sldId id="285" r:id="rId28"/>
    <p:sldId id="303" r:id="rId29"/>
    <p:sldId id="302" r:id="rId30"/>
    <p:sldId id="297" r:id="rId31"/>
    <p:sldId id="298" r:id="rId32"/>
    <p:sldId id="299" r:id="rId33"/>
    <p:sldId id="300" r:id="rId34"/>
  </p:sldIdLst>
  <p:sldSz cx="18288000" cy="10287000"/>
  <p:notesSz cx="6858000" cy="9144000"/>
  <p:embeddedFontLst>
    <p:embeddedFont>
      <p:font typeface="Muli Bold Bold" charset="0"/>
      <p:regular r:id="rId36"/>
    </p:embeddedFont>
    <p:embeddedFont>
      <p:font typeface="Prompt Medium Bold" charset="-34"/>
      <p:regular r:id="rId37"/>
    </p:embeddedFont>
    <p:embeddedFont>
      <p:font typeface="Arimo" charset="0"/>
      <p:regular r:id="rId38"/>
    </p:embeddedFont>
    <p:embeddedFont>
      <p:font typeface="Noto Serif Display Black"/>
      <p:regular r:id="rId39"/>
    </p:embeddedFont>
    <p:embeddedFont>
      <p:font typeface="Muli Black" charset="0"/>
      <p:regular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5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7C35F-A9EC-47A7-BCB1-07EFA236CEAF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753E2-3A25-4D43-8B62-C41861BED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5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8753E2-3A25-4D43-8B62-C41861BED5A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03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7.svg"/><Relationship Id="rId18" Type="http://schemas.openxmlformats.org/officeDocument/2006/relationships/image" Target="../media/image32.png"/><Relationship Id="rId3" Type="http://schemas.openxmlformats.org/officeDocument/2006/relationships/image" Target="../media/image57.svg"/><Relationship Id="rId21" Type="http://schemas.microsoft.com/office/2007/relationships/hdphoto" Target="../media/hdphoto4.wdp"/><Relationship Id="rId7" Type="http://schemas.openxmlformats.org/officeDocument/2006/relationships/image" Target="../media/image61.svg"/><Relationship Id="rId12" Type="http://schemas.openxmlformats.org/officeDocument/2006/relationships/image" Target="../media/image41.png"/><Relationship Id="rId17" Type="http://schemas.openxmlformats.org/officeDocument/2006/relationships/image" Target="../media/image71.svg"/><Relationship Id="rId2" Type="http://schemas.openxmlformats.org/officeDocument/2006/relationships/image" Target="../media/image36.png"/><Relationship Id="rId16" Type="http://schemas.openxmlformats.org/officeDocument/2006/relationships/image" Target="../media/image43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40.png"/><Relationship Id="rId19" Type="http://schemas.openxmlformats.org/officeDocument/2006/relationships/image" Target="../media/image51.svg"/><Relationship Id="rId4" Type="http://schemas.openxmlformats.org/officeDocument/2006/relationships/image" Target="../media/image37.png"/><Relationship Id="rId9" Type="http://schemas.openxmlformats.org/officeDocument/2006/relationships/image" Target="../media/image63.sv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microsoft.com/office/2007/relationships/hdphoto" Target="../media/hdphoto5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5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75.sv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80.svg"/><Relationship Id="rId9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80.sv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microsoft.com/office/2007/relationships/hdphoto" Target="../media/hdphoto6.wdp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96.sv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98.svg"/><Relationship Id="rId5" Type="http://schemas.openxmlformats.org/officeDocument/2006/relationships/image" Target="../media/image90.svg"/><Relationship Id="rId15" Type="http://schemas.microsoft.com/office/2007/relationships/hdphoto" Target="../media/hdphoto7.wdp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94.svg"/><Relationship Id="rId1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4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98.svg"/><Relationship Id="rId5" Type="http://schemas.openxmlformats.org/officeDocument/2006/relationships/image" Target="../media/image90.sv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94.svg"/><Relationship Id="rId1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1.sv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98.svg"/><Relationship Id="rId5" Type="http://schemas.openxmlformats.org/officeDocument/2006/relationships/image" Target="../media/image90.svg"/><Relationship Id="rId15" Type="http://schemas.openxmlformats.org/officeDocument/2006/relationships/image" Target="../media/image103.sv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94.sv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01.sv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12" Type="http://schemas.openxmlformats.org/officeDocument/2006/relationships/image" Target="../media/image65.png"/><Relationship Id="rId17" Type="http://schemas.openxmlformats.org/officeDocument/2006/relationships/image" Target="../media/image68.png"/><Relationship Id="rId2" Type="http://schemas.openxmlformats.org/officeDocument/2006/relationships/image" Target="../media/image55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98.svg"/><Relationship Id="rId5" Type="http://schemas.openxmlformats.org/officeDocument/2006/relationships/image" Target="../media/image90.svg"/><Relationship Id="rId15" Type="http://schemas.openxmlformats.org/officeDocument/2006/relationships/image" Target="../media/image103.sv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94.svg"/><Relationship Id="rId1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sv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15.sv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image" Target="../media/image69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microsoft.com/office/2007/relationships/hdphoto" Target="../media/hdphoto8.wdp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11.svg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115.sv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12" Type="http://schemas.openxmlformats.org/officeDocument/2006/relationships/image" Target="../media/image74.png"/><Relationship Id="rId17" Type="http://schemas.openxmlformats.org/officeDocument/2006/relationships/image" Target="../media/image77.png"/><Relationship Id="rId2" Type="http://schemas.openxmlformats.org/officeDocument/2006/relationships/image" Target="../media/image69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13.svg"/><Relationship Id="rId5" Type="http://schemas.openxmlformats.org/officeDocument/2006/relationships/image" Target="../media/image107.svg"/><Relationship Id="rId15" Type="http://schemas.microsoft.com/office/2007/relationships/hdphoto" Target="../media/hdphoto8.wdp"/><Relationship Id="rId10" Type="http://schemas.openxmlformats.org/officeDocument/2006/relationships/image" Target="../media/image73.png"/><Relationship Id="rId4" Type="http://schemas.openxmlformats.org/officeDocument/2006/relationships/image" Target="../media/image70.png"/><Relationship Id="rId9" Type="http://schemas.openxmlformats.org/officeDocument/2006/relationships/image" Target="../media/image111.svg"/><Relationship Id="rId1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19.svg"/><Relationship Id="rId4" Type="http://schemas.openxmlformats.org/officeDocument/2006/relationships/image" Target="../media/image79.pn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17.svg"/><Relationship Id="rId7" Type="http://schemas.openxmlformats.org/officeDocument/2006/relationships/image" Target="../media/image121.sv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119.svg"/><Relationship Id="rId4" Type="http://schemas.openxmlformats.org/officeDocument/2006/relationships/image" Target="../media/image79.png"/><Relationship Id="rId9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143.svg"/><Relationship Id="rId18" Type="http://schemas.openxmlformats.org/officeDocument/2006/relationships/image" Target="../media/image91.png"/><Relationship Id="rId3" Type="http://schemas.openxmlformats.org/officeDocument/2006/relationships/image" Target="../media/image133.svg"/><Relationship Id="rId21" Type="http://schemas.openxmlformats.org/officeDocument/2006/relationships/image" Target="../media/image151.svg"/><Relationship Id="rId7" Type="http://schemas.openxmlformats.org/officeDocument/2006/relationships/image" Target="../media/image137.svg"/><Relationship Id="rId12" Type="http://schemas.openxmlformats.org/officeDocument/2006/relationships/image" Target="../media/image88.png"/><Relationship Id="rId17" Type="http://schemas.openxmlformats.org/officeDocument/2006/relationships/image" Target="../media/image147.svg"/><Relationship Id="rId25" Type="http://schemas.openxmlformats.org/officeDocument/2006/relationships/image" Target="../media/image155.svg"/><Relationship Id="rId2" Type="http://schemas.openxmlformats.org/officeDocument/2006/relationships/image" Target="../media/image83.png"/><Relationship Id="rId16" Type="http://schemas.openxmlformats.org/officeDocument/2006/relationships/image" Target="../media/image90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141.svg"/><Relationship Id="rId24" Type="http://schemas.openxmlformats.org/officeDocument/2006/relationships/image" Target="../media/image94.png"/><Relationship Id="rId5" Type="http://schemas.openxmlformats.org/officeDocument/2006/relationships/image" Target="../media/image135.svg"/><Relationship Id="rId15" Type="http://schemas.openxmlformats.org/officeDocument/2006/relationships/image" Target="../media/image145.svg"/><Relationship Id="rId23" Type="http://schemas.openxmlformats.org/officeDocument/2006/relationships/image" Target="../media/image153.svg"/><Relationship Id="rId10" Type="http://schemas.openxmlformats.org/officeDocument/2006/relationships/image" Target="../media/image87.png"/><Relationship Id="rId19" Type="http://schemas.openxmlformats.org/officeDocument/2006/relationships/image" Target="../media/image149.svg"/><Relationship Id="rId4" Type="http://schemas.openxmlformats.org/officeDocument/2006/relationships/image" Target="../media/image84.png"/><Relationship Id="rId9" Type="http://schemas.openxmlformats.org/officeDocument/2006/relationships/image" Target="../media/image139.svg"/><Relationship Id="rId14" Type="http://schemas.openxmlformats.org/officeDocument/2006/relationships/image" Target="../media/image89.png"/><Relationship Id="rId22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6.png"/><Relationship Id="rId7" Type="http://schemas.openxmlformats.org/officeDocument/2006/relationships/image" Target="../media/image161.sv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microsoft.com/office/2007/relationships/hdphoto" Target="../media/hdphoto11.wdp"/><Relationship Id="rId5" Type="http://schemas.openxmlformats.org/officeDocument/2006/relationships/image" Target="../media/image159.svg"/><Relationship Id="rId10" Type="http://schemas.openxmlformats.org/officeDocument/2006/relationships/image" Target="../media/image100.png"/><Relationship Id="rId4" Type="http://schemas.openxmlformats.org/officeDocument/2006/relationships/image" Target="../media/image97.png"/><Relationship Id="rId9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63.svg"/><Relationship Id="rId7" Type="http://schemas.openxmlformats.org/officeDocument/2006/relationships/image" Target="../media/image127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11" Type="http://schemas.openxmlformats.org/officeDocument/2006/relationships/image" Target="../media/image131.svg"/><Relationship Id="rId5" Type="http://schemas.openxmlformats.org/officeDocument/2006/relationships/image" Target="../media/image165.sv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167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87.svg"/><Relationship Id="rId3" Type="http://schemas.openxmlformats.org/officeDocument/2006/relationships/image" Target="../media/image177.svg"/><Relationship Id="rId7" Type="http://schemas.openxmlformats.org/officeDocument/2006/relationships/image" Target="../media/image181.svg"/><Relationship Id="rId12" Type="http://schemas.openxmlformats.org/officeDocument/2006/relationships/image" Target="../media/image113.png"/><Relationship Id="rId17" Type="http://schemas.microsoft.com/office/2007/relationships/hdphoto" Target="../media/hdphoto12.wdp"/><Relationship Id="rId2" Type="http://schemas.openxmlformats.org/officeDocument/2006/relationships/image" Target="../media/image108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11" Type="http://schemas.openxmlformats.org/officeDocument/2006/relationships/image" Target="../media/image185.svg"/><Relationship Id="rId5" Type="http://schemas.openxmlformats.org/officeDocument/2006/relationships/image" Target="../media/image179.svg"/><Relationship Id="rId15" Type="http://schemas.openxmlformats.org/officeDocument/2006/relationships/image" Target="../media/image189.svg"/><Relationship Id="rId10" Type="http://schemas.openxmlformats.org/officeDocument/2006/relationships/image" Target="../media/image112.png"/><Relationship Id="rId4" Type="http://schemas.openxmlformats.org/officeDocument/2006/relationships/image" Target="../media/image109.png"/><Relationship Id="rId9" Type="http://schemas.openxmlformats.org/officeDocument/2006/relationships/image" Target="../media/image183.svg"/><Relationship Id="rId14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77.svg"/><Relationship Id="rId3" Type="http://schemas.openxmlformats.org/officeDocument/2006/relationships/image" Target="../media/image179.svg"/><Relationship Id="rId7" Type="http://schemas.openxmlformats.org/officeDocument/2006/relationships/image" Target="../media/image183.svg"/><Relationship Id="rId12" Type="http://schemas.openxmlformats.org/officeDocument/2006/relationships/image" Target="../media/image108.png"/><Relationship Id="rId2" Type="http://schemas.openxmlformats.org/officeDocument/2006/relationships/image" Target="../media/image109.png"/><Relationship Id="rId16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87.svg"/><Relationship Id="rId5" Type="http://schemas.openxmlformats.org/officeDocument/2006/relationships/image" Target="../media/image181.svg"/><Relationship Id="rId15" Type="http://schemas.openxmlformats.org/officeDocument/2006/relationships/image" Target="../media/image189.svg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openxmlformats.org/officeDocument/2006/relationships/image" Target="../media/image185.svg"/><Relationship Id="rId14" Type="http://schemas.openxmlformats.org/officeDocument/2006/relationships/image" Target="../media/image11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77.svg"/><Relationship Id="rId3" Type="http://schemas.openxmlformats.org/officeDocument/2006/relationships/image" Target="../media/image179.svg"/><Relationship Id="rId7" Type="http://schemas.openxmlformats.org/officeDocument/2006/relationships/image" Target="../media/image183.svg"/><Relationship Id="rId12" Type="http://schemas.openxmlformats.org/officeDocument/2006/relationships/image" Target="../media/image108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11" Type="http://schemas.openxmlformats.org/officeDocument/2006/relationships/image" Target="../media/image187.svg"/><Relationship Id="rId5" Type="http://schemas.openxmlformats.org/officeDocument/2006/relationships/image" Target="../media/image181.svg"/><Relationship Id="rId15" Type="http://schemas.openxmlformats.org/officeDocument/2006/relationships/image" Target="../media/image189.svg"/><Relationship Id="rId10" Type="http://schemas.openxmlformats.org/officeDocument/2006/relationships/image" Target="../media/image113.png"/><Relationship Id="rId4" Type="http://schemas.openxmlformats.org/officeDocument/2006/relationships/image" Target="../media/image110.png"/><Relationship Id="rId9" Type="http://schemas.openxmlformats.org/officeDocument/2006/relationships/image" Target="../media/image185.svg"/><Relationship Id="rId14" Type="http://schemas.openxmlformats.org/officeDocument/2006/relationships/image" Target="../media/image11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sv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sv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7.svg"/><Relationship Id="rId10" Type="http://schemas.openxmlformats.org/officeDocument/2006/relationships/image" Target="../media/image17.png"/><Relationship Id="rId4" Type="http://schemas.openxmlformats.org/officeDocument/2006/relationships/image" Target="../media/image15.png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31.svg"/><Relationship Id="rId4" Type="http://schemas.openxmlformats.org/officeDocument/2006/relationships/image" Target="../media/image20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sv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35.svg"/><Relationship Id="rId21" Type="http://schemas.openxmlformats.org/officeDocument/2006/relationships/image" Target="../media/image51.svg"/><Relationship Id="rId7" Type="http://schemas.openxmlformats.org/officeDocument/2006/relationships/image" Target="../media/image39.svg"/><Relationship Id="rId12" Type="http://schemas.openxmlformats.org/officeDocument/2006/relationships/image" Target="../media/image28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24" Type="http://schemas.openxmlformats.org/officeDocument/2006/relationships/image" Target="../media/image34.pn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10" Type="http://schemas.openxmlformats.org/officeDocument/2006/relationships/image" Target="../media/image27.png"/><Relationship Id="rId19" Type="http://schemas.openxmlformats.org/officeDocument/2006/relationships/image" Target="../media/image49.svg"/><Relationship Id="rId4" Type="http://schemas.openxmlformats.org/officeDocument/2006/relationships/image" Target="../media/image24.png"/><Relationship Id="rId9" Type="http://schemas.openxmlformats.org/officeDocument/2006/relationships/image" Target="../media/image41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sv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35.svg"/><Relationship Id="rId21" Type="http://schemas.openxmlformats.org/officeDocument/2006/relationships/image" Target="../media/image51.svg"/><Relationship Id="rId7" Type="http://schemas.openxmlformats.org/officeDocument/2006/relationships/image" Target="../media/image39.svg"/><Relationship Id="rId12" Type="http://schemas.openxmlformats.org/officeDocument/2006/relationships/image" Target="../media/image28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24" Type="http://schemas.openxmlformats.org/officeDocument/2006/relationships/image" Target="../media/image34.pn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10" Type="http://schemas.openxmlformats.org/officeDocument/2006/relationships/image" Target="../media/image27.png"/><Relationship Id="rId19" Type="http://schemas.openxmlformats.org/officeDocument/2006/relationships/image" Target="../media/image49.svg"/><Relationship Id="rId4" Type="http://schemas.openxmlformats.org/officeDocument/2006/relationships/image" Target="../media/image24.png"/><Relationship Id="rId9" Type="http://schemas.openxmlformats.org/officeDocument/2006/relationships/image" Target="../media/image41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1.svg"/><Relationship Id="rId18" Type="http://schemas.openxmlformats.org/officeDocument/2006/relationships/image" Target="../media/image31.png"/><Relationship Id="rId26" Type="http://schemas.openxmlformats.org/officeDocument/2006/relationships/image" Target="../media/image35.png"/><Relationship Id="rId3" Type="http://schemas.openxmlformats.org/officeDocument/2006/relationships/image" Target="../media/image35.svg"/><Relationship Id="rId21" Type="http://schemas.openxmlformats.org/officeDocument/2006/relationships/image" Target="../media/image51.svg"/><Relationship Id="rId7" Type="http://schemas.openxmlformats.org/officeDocument/2006/relationships/image" Target="../media/image39.svg"/><Relationship Id="rId12" Type="http://schemas.openxmlformats.org/officeDocument/2006/relationships/image" Target="../media/image28.png"/><Relationship Id="rId17" Type="http://schemas.openxmlformats.org/officeDocument/2006/relationships/image" Target="../media/image47.svg"/><Relationship Id="rId25" Type="http://schemas.openxmlformats.org/officeDocument/2006/relationships/image" Target="../media/image55.svg"/><Relationship Id="rId2" Type="http://schemas.openxmlformats.org/officeDocument/2006/relationships/image" Target="../media/image23.png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43.svg"/><Relationship Id="rId24" Type="http://schemas.openxmlformats.org/officeDocument/2006/relationships/image" Target="../media/image34.png"/><Relationship Id="rId5" Type="http://schemas.openxmlformats.org/officeDocument/2006/relationships/image" Target="../media/image37.svg"/><Relationship Id="rId15" Type="http://schemas.openxmlformats.org/officeDocument/2006/relationships/image" Target="../media/image45.svg"/><Relationship Id="rId23" Type="http://schemas.openxmlformats.org/officeDocument/2006/relationships/image" Target="../media/image53.svg"/><Relationship Id="rId10" Type="http://schemas.openxmlformats.org/officeDocument/2006/relationships/image" Target="../media/image27.png"/><Relationship Id="rId19" Type="http://schemas.openxmlformats.org/officeDocument/2006/relationships/image" Target="../media/image49.svg"/><Relationship Id="rId4" Type="http://schemas.openxmlformats.org/officeDocument/2006/relationships/image" Target="../media/image24.png"/><Relationship Id="rId9" Type="http://schemas.openxmlformats.org/officeDocument/2006/relationships/image" Target="../media/image41.svg"/><Relationship Id="rId14" Type="http://schemas.openxmlformats.org/officeDocument/2006/relationships/image" Target="../media/image29.png"/><Relationship Id="rId2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402041">
            <a:off x="14986932" y="-2013631"/>
            <a:ext cx="4197704" cy="54163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537102">
            <a:off x="6286356" y="8458777"/>
            <a:ext cx="4197704" cy="541639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102633">
            <a:off x="-915667" y="7521475"/>
            <a:ext cx="3888733" cy="388873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400814" y="-1498184"/>
            <a:ext cx="3888733" cy="388873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1516694" y="-627967"/>
            <a:ext cx="4742721" cy="3865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289548" y="7896748"/>
            <a:ext cx="4742721" cy="386531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320368" y="6288797"/>
            <a:ext cx="2880418" cy="296950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785818" y="-1197169"/>
            <a:ext cx="2880418" cy="296950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51688" y="2137927"/>
            <a:ext cx="2184625" cy="219884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08930" y="383226"/>
            <a:ext cx="18288000" cy="2635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004AAD"/>
                </a:solidFill>
                <a:latin typeface="Muli Black Bold"/>
              </a:rPr>
              <a:t>UỶ BAN NHÂN DÂN QUẬN LONG BIÊN</a:t>
            </a:r>
          </a:p>
          <a:p>
            <a:pPr algn="ctr">
              <a:lnSpc>
                <a:spcPts val="7000"/>
              </a:lnSpc>
            </a:pPr>
            <a:r>
              <a:rPr lang="en-US" sz="100">
                <a:solidFill>
                  <a:srgbClr val="004AAD"/>
                </a:solidFill>
                <a:latin typeface="Muli Black Bold"/>
              </a:rPr>
              <a:t> TRƯỜNG MẦM NON ĐỨC GIANG</a:t>
            </a:r>
          </a:p>
          <a:p>
            <a:pPr algn="ctr">
              <a:lnSpc>
                <a:spcPts val="7000"/>
              </a:lnSpc>
            </a:pPr>
            <a:endParaRPr lang="en-US" sz="100">
              <a:solidFill>
                <a:srgbClr val="004AAD"/>
              </a:solidFill>
              <a:latin typeface="Muli Black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4544933"/>
            <a:ext cx="17259300" cy="2586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  <a:spcBef>
                <a:spcPct val="0"/>
              </a:spcBef>
            </a:pPr>
            <a:r>
              <a:rPr lang="en-US" sz="7400">
                <a:solidFill>
                  <a:srgbClr val="D95242"/>
                </a:solidFill>
                <a:latin typeface="Muli Black Bold"/>
              </a:rPr>
              <a:t>Dạy trẻ xác định phía trên-phía dưới phía trước-phía sau bạn khác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240568" y="7998369"/>
            <a:ext cx="8872558" cy="7721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5"/>
              </a:lnSpc>
              <a:spcBef>
                <a:spcPct val="0"/>
              </a:spcBef>
            </a:pPr>
            <a:r>
              <a:rPr lang="en-US" sz="4504">
                <a:solidFill>
                  <a:srgbClr val="000000"/>
                </a:solidFill>
                <a:latin typeface="Noto Serif Display Black"/>
              </a:rPr>
              <a:t>Giáo viên: Nguyễn Thị Hương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73039" y="9503073"/>
            <a:ext cx="3447739" cy="47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40"/>
              </a:lnSpc>
              <a:spcBef>
                <a:spcPct val="0"/>
              </a:spcBef>
            </a:pPr>
            <a:r>
              <a:rPr lang="en-US" sz="2814">
                <a:solidFill>
                  <a:srgbClr val="000000"/>
                </a:solidFill>
                <a:latin typeface="Noto Serif Display Black"/>
              </a:rPr>
              <a:t>Năm học 2021-2022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70927">
            <a:off x="6623997" y="-4535486"/>
            <a:ext cx="6172866" cy="59105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7259300" y="2506391"/>
            <a:ext cx="8423721" cy="10133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28059">
            <a:off x="11579110" y="-5674764"/>
            <a:ext cx="7849936" cy="82198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497635">
            <a:off x="10407311" y="9198388"/>
            <a:ext cx="8411566" cy="507848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2668345" y="5143500"/>
            <a:ext cx="3997006" cy="485958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770100" y="-967234"/>
            <a:ext cx="11520893" cy="11254234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290994" y="8456331"/>
            <a:ext cx="3997006" cy="485958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914555" y="-1564850"/>
            <a:ext cx="3997006" cy="485958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146392">
            <a:off x="-5558725" y="1324027"/>
            <a:ext cx="7366697" cy="9194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08885">
            <a:off x="946130" y="9148112"/>
            <a:ext cx="9794776" cy="55830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5112601">
            <a:off x="-1186609" y="-10029454"/>
            <a:ext cx="10849552" cy="1136078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4421279" flipH="1">
            <a:off x="11032935" y="-590018"/>
            <a:ext cx="6052580" cy="684962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24260" y="1111608"/>
            <a:ext cx="6036364" cy="249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4"/>
              </a:lnSpc>
            </a:pPr>
            <a:r>
              <a:rPr lang="en-US" sz="4717">
                <a:solidFill>
                  <a:srgbClr val="FFFFFF"/>
                </a:solidFill>
                <a:latin typeface="Noto Serif Display Black"/>
              </a:rPr>
              <a:t>Các bạn có đoán được giai điệu bài hát nào không?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10000" r="86897">
                        <a14:foregroundMark x1="20345" y1="18966" x2="20345" y2="18966"/>
                        <a14:foregroundMark x1="20000" y1="16092" x2="20000" y2="21264"/>
                        <a14:foregroundMark x1="21724" y1="29310" x2="21724" y2="29310"/>
                        <a14:foregroundMark x1="21724" y1="29310" x2="21724" y2="29310"/>
                        <a14:foregroundMark x1="36897" y1="5172" x2="41034" y2="18391"/>
                        <a14:foregroundMark x1="65172" y1="4598" x2="61379" y2="21839"/>
                        <a14:foregroundMark x1="83103" y1="19540" x2="76207" y2="36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937" y="1731526"/>
            <a:ext cx="9740988" cy="7221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6860334" y="-1833599"/>
            <a:ext cx="14224841" cy="14224784"/>
            <a:chOff x="0" y="0"/>
            <a:chExt cx="6350000" cy="634997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22999">
            <a:off x="1456380" y="-670118"/>
            <a:ext cx="4196783" cy="21441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65263" y="8121416"/>
            <a:ext cx="3185480" cy="3800465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0" y="3371494"/>
            <a:ext cx="9755065" cy="1764742"/>
            <a:chOff x="0" y="0"/>
            <a:chExt cx="13409674" cy="2352989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3409674" cy="2352989"/>
            </a:xfrm>
            <a:prstGeom prst="rect">
              <a:avLst/>
            </a:prstGeom>
            <a:solidFill>
              <a:srgbClr val="4B39B5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550934" y="-155575"/>
              <a:ext cx="12455821" cy="21511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3581"/>
                </a:lnSpc>
              </a:pPr>
              <a:r>
                <a:rPr lang="en-US" sz="9701" dirty="0" err="1">
                  <a:solidFill>
                    <a:srgbClr val="FFFFFF"/>
                  </a:solidFill>
                  <a:latin typeface="Muli Black Bold"/>
                </a:rPr>
                <a:t>bài</a:t>
              </a:r>
              <a:r>
                <a:rPr lang="en-US" sz="9701" dirty="0">
                  <a:solidFill>
                    <a:srgbClr val="FFFFFF"/>
                  </a:solidFill>
                  <a:latin typeface="Muli Black Bold"/>
                </a:rPr>
                <a:t> </a:t>
              </a:r>
              <a:r>
                <a:rPr lang="en-US" sz="9701" dirty="0" err="1">
                  <a:solidFill>
                    <a:srgbClr val="FFFFFF"/>
                  </a:solidFill>
                  <a:latin typeface="Muli Black Bold"/>
                </a:rPr>
                <a:t>hát</a:t>
              </a:r>
              <a:r>
                <a:rPr lang="en-US" sz="9701" dirty="0">
                  <a:solidFill>
                    <a:srgbClr val="FFFFFF"/>
                  </a:solidFill>
                  <a:latin typeface="Muli Black Bold"/>
                </a:rPr>
                <a:t> </a:t>
              </a:r>
              <a:r>
                <a:rPr lang="en-US" sz="9701" dirty="0" err="1">
                  <a:solidFill>
                    <a:srgbClr val="FFFFFF"/>
                  </a:solidFill>
                  <a:latin typeface="Muli Black Bold"/>
                </a:rPr>
                <a:t>gì</a:t>
              </a:r>
              <a:r>
                <a:rPr lang="en-US" sz="9701" dirty="0">
                  <a:solidFill>
                    <a:srgbClr val="FFFFFF"/>
                  </a:solidFill>
                  <a:latin typeface="Muli Black Bold"/>
                </a:rPr>
                <a:t> </a:t>
              </a:r>
              <a:r>
                <a:rPr lang="en-US" sz="9701" dirty="0" err="1">
                  <a:solidFill>
                    <a:srgbClr val="FFFFFF"/>
                  </a:solidFill>
                  <a:latin typeface="Muli Black Bold"/>
                </a:rPr>
                <a:t>nhỉ</a:t>
              </a:r>
              <a:r>
                <a:rPr lang="en-US" sz="9701" dirty="0">
                  <a:solidFill>
                    <a:srgbClr val="FFFFFF"/>
                  </a:solidFill>
                  <a:latin typeface="Muli Black Bold"/>
                </a:rPr>
                <a:t> ?</a:t>
              </a:r>
            </a:p>
          </p:txBody>
        </p:sp>
      </p:grp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4290" r="99927">
                        <a14:foregroundMark x1="59517" y1="14063" x2="59517" y2="14063"/>
                        <a14:foregroundMark x1="58053" y1="11719" x2="58053" y2="11719"/>
                        <a14:foregroundMark x1="52050" y1="6250" x2="57467" y2="7813"/>
                        <a14:foregroundMark x1="56003" y1="22656" x2="62152" y2="0"/>
                        <a14:foregroundMark x1="82211" y1="781" x2="99927" y2="27604"/>
                        <a14:foregroundMark x1="89824" y1="63281" x2="92753" y2="57292"/>
                        <a14:foregroundMark x1="87335" y1="98698" x2="99927" y2="97396"/>
                        <a14:foregroundMark x1="57028" y1="46875" x2="44729" y2="61458"/>
                        <a14:foregroundMark x1="45461" y1="83333" x2="54685" y2="98177"/>
                        <a14:foregroundMark x1="53367" y1="56771" x2="64348" y2="90885"/>
                        <a14:foregroundMark x1="67130" y1="57031" x2="78843" y2="75781"/>
                        <a14:foregroundMark x1="53514" y1="21094" x2="44729" y2="23438"/>
                        <a14:foregroundMark x1="76208" y1="98438" x2="76208" y2="9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21192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D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22999">
            <a:off x="1456380" y="-670118"/>
            <a:ext cx="4196783" cy="21441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365263" y="8121416"/>
            <a:ext cx="3185480" cy="380046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28700" y="3084328"/>
            <a:ext cx="9028555" cy="1907299"/>
            <a:chOff x="0" y="0"/>
            <a:chExt cx="12038074" cy="2543065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2038074" cy="2543065"/>
            </a:xfrm>
            <a:prstGeom prst="rect">
              <a:avLst/>
            </a:prstGeom>
            <a:solidFill>
              <a:srgbClr val="4B39B5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494582" y="-184150"/>
              <a:ext cx="11181785" cy="2369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4981"/>
                </a:lnSpc>
              </a:pPr>
              <a:r>
                <a:rPr lang="en-US" sz="10701">
                  <a:solidFill>
                    <a:srgbClr val="FFFFFF"/>
                  </a:solidFill>
                  <a:latin typeface="Barriecito Bold"/>
                </a:rPr>
                <a:t>chú ếch con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57255" y="1215337"/>
            <a:ext cx="8152791" cy="785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513902" y="-189381"/>
            <a:ext cx="1116793" cy="1116793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3204" b="567"/>
          <a:stretch>
            <a:fillRect/>
          </a:stretch>
        </p:blipFill>
        <p:spPr>
          <a:xfrm rot="-644352">
            <a:off x="-318924" y="3797250"/>
            <a:ext cx="6415612" cy="7263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882840">
            <a:off x="7102175" y="6626865"/>
            <a:ext cx="4706130" cy="46975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018931">
            <a:off x="-206279" y="-2566200"/>
            <a:ext cx="5269367" cy="7189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678555">
            <a:off x="14066484" y="-2119535"/>
            <a:ext cx="4076131" cy="5561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993324">
            <a:off x="17338179" y="7404284"/>
            <a:ext cx="4706130" cy="4697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458426">
            <a:off x="9041919" y="1879788"/>
            <a:ext cx="8251901" cy="82519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l="4769" r="4769"/>
          <a:stretch>
            <a:fillRect/>
          </a:stretch>
        </p:blipFill>
        <p:spPr>
          <a:xfrm>
            <a:off x="0" y="1724477"/>
            <a:ext cx="7745715" cy="85625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21622" y="68899"/>
            <a:ext cx="11667236" cy="2218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8"/>
              </a:lnSpc>
            </a:pPr>
            <a:r>
              <a:rPr lang="en-US" sz="6420">
                <a:solidFill>
                  <a:srgbClr val="093A72"/>
                </a:solidFill>
                <a:latin typeface="Muli Black"/>
              </a:rPr>
              <a:t>trống và đàn ở phía nào của totoro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A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513902" y="-189381"/>
            <a:ext cx="1116793" cy="1116793"/>
            <a:chOff x="0" y="0"/>
            <a:chExt cx="1708150" cy="17081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t="3204" b="567"/>
          <a:stretch>
            <a:fillRect/>
          </a:stretch>
        </p:blipFill>
        <p:spPr>
          <a:xfrm rot="-644352">
            <a:off x="-318924" y="3797250"/>
            <a:ext cx="6415612" cy="7263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3882840">
            <a:off x="7102175" y="6626865"/>
            <a:ext cx="4706130" cy="469757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4018931">
            <a:off x="-206279" y="-2566200"/>
            <a:ext cx="5269367" cy="7189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678555">
            <a:off x="14066484" y="-2119535"/>
            <a:ext cx="4076131" cy="55616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993324">
            <a:off x="17338179" y="7404284"/>
            <a:ext cx="4706130" cy="46975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458426">
            <a:off x="9041919" y="1879788"/>
            <a:ext cx="8251901" cy="825190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l="4769" r="4769"/>
          <a:stretch>
            <a:fillRect/>
          </a:stretch>
        </p:blipFill>
        <p:spPr>
          <a:xfrm>
            <a:off x="0" y="1724477"/>
            <a:ext cx="7745715" cy="856252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621622" y="68899"/>
            <a:ext cx="11667236" cy="2234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8"/>
              </a:lnSpc>
            </a:pPr>
            <a:r>
              <a:rPr lang="en-US" sz="6420">
                <a:solidFill>
                  <a:srgbClr val="093A72"/>
                </a:solidFill>
                <a:latin typeface="Muli Black"/>
              </a:rPr>
              <a:t>trống và đàn ở phía trước của bạn Totoro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16248" y="205031"/>
            <a:ext cx="10288173" cy="10287000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183028">
            <a:off x="11047036" y="-1833214"/>
            <a:ext cx="7257255" cy="837778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876336" y="409575"/>
            <a:ext cx="6917829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D95242"/>
                </a:solidFill>
                <a:latin typeface="Noto Serif Display Black"/>
              </a:rPr>
              <a:t>totoro thích chơi bóng lắm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6354" l="9956" r="89971">
                        <a14:foregroundMark x1="70644" y1="80729" x2="70644" y2="80729"/>
                        <a14:foregroundMark x1="66105" y1="76563" x2="67423" y2="83594"/>
                        <a14:foregroundMark x1="63616" y1="73177" x2="67130" y2="69271"/>
                        <a14:foregroundMark x1="70351" y1="76302" x2="65081" y2="82031"/>
                        <a14:foregroundMark x1="64202" y1="86979" x2="66252" y2="78906"/>
                        <a14:foregroundMark x1="62884" y1="73698" x2="62884" y2="77865"/>
                        <a14:foregroundMark x1="71669" y1="73177" x2="70205" y2="69271"/>
                        <a14:foregroundMark x1="73426" y1="77865" x2="71230" y2="85417"/>
                        <a14:foregroundMark x1="65373" y1="88802" x2="61274" y2="85938"/>
                        <a14:foregroundMark x1="49414" y1="19792" x2="51757" y2="29427"/>
                        <a14:foregroundMark x1="66545" y1="89844" x2="71962" y2="87240"/>
                        <a14:foregroundMark x1="61420" y1="82552" x2="61567" y2="73698"/>
                        <a14:foregroundMark x1="70644" y1="67969" x2="68887" y2="64063"/>
                        <a14:foregroundMark x1="61859" y1="69531" x2="63616" y2="67708"/>
                        <a14:foregroundMark x1="51318" y1="22396" x2="52050" y2="15885"/>
                        <a14:foregroundMark x1="49414" y1="16667" x2="47804" y2="21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01" y="1105146"/>
            <a:ext cx="15094990" cy="848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16248" y="205031"/>
            <a:ext cx="10288173" cy="10287000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0675163" y="6452802"/>
            <a:ext cx="3053947" cy="30539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4183028">
            <a:off x="11047036" y="-1833214"/>
            <a:ext cx="7257255" cy="837778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1914436" y="751701"/>
            <a:ext cx="6917829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D95242"/>
                </a:solidFill>
                <a:latin typeface="Noto Serif Display Black"/>
              </a:rPr>
              <a:t>Bóng ơi bóng đâu rồi ?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5333" l="9981" r="89972">
                        <a14:foregroundMark x1="30975" y1="38000" x2="30084" y2="36750"/>
                        <a14:foregroundMark x1="24977" y1="38583" x2="26148" y2="37500"/>
                        <a14:foregroundMark x1="29053" y1="48167" x2="29053" y2="4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752600"/>
            <a:ext cx="1300956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75024" y="3199626"/>
            <a:ext cx="7179371" cy="7178552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02727" y="7221724"/>
            <a:ext cx="2707899" cy="2707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299508" y="1461886"/>
            <a:ext cx="7133034" cy="891629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604" y="365910"/>
            <a:ext cx="16899582" cy="1384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>
                <a:solidFill>
                  <a:srgbClr val="000000"/>
                </a:solidFill>
                <a:latin typeface="Muli Black"/>
              </a:rPr>
              <a:t>bóng đang ở phía nào của totoro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5000" l="9981" r="89972">
                        <a14:foregroundMark x1="31209" y1="36917" x2="29850" y2="36667"/>
                        <a14:foregroundMark x1="25914" y1="37667" x2="24602" y2="3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595373"/>
            <a:ext cx="1300956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275024" y="3199626"/>
            <a:ext cx="7179371" cy="7178552"/>
            <a:chOff x="0" y="0"/>
            <a:chExt cx="6350013" cy="6349289"/>
          </a:xfrm>
        </p:grpSpPr>
        <p:sp>
          <p:nvSpPr>
            <p:cNvPr id="9" name="Freeform 9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02727" y="7221724"/>
            <a:ext cx="2707899" cy="2707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06767" y="403971"/>
            <a:ext cx="7791505" cy="4179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477326" y="3805646"/>
            <a:ext cx="5079761" cy="648135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10626" y="1193567"/>
            <a:ext cx="503500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Noto Serif Display Black"/>
              </a:rPr>
              <a:t>phía sau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385" y="2574146"/>
            <a:ext cx="1300956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D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96779">
            <a:off x="-708167" y="1822819"/>
            <a:ext cx="2739401" cy="476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23466">
            <a:off x="15219422" y="1582619"/>
            <a:ext cx="1821783" cy="18217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306444">
            <a:off x="538410" y="7068883"/>
            <a:ext cx="1821783" cy="18217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9558589">
            <a:off x="16630047" y="401615"/>
            <a:ext cx="1604990" cy="160499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9787628">
            <a:off x="1473401" y="9127128"/>
            <a:ext cx="1604990" cy="16049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43571">
            <a:off x="14899167" y="6876212"/>
            <a:ext cx="2739401" cy="476417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502727" y="7221724"/>
            <a:ext cx="2707899" cy="2707899"/>
          </a:xfrm>
          <a:prstGeom prst="rect">
            <a:avLst/>
          </a:prstGeom>
        </p:spPr>
      </p:pic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275024" y="2727092"/>
            <a:ext cx="7179371" cy="7178552"/>
            <a:chOff x="0" y="0"/>
            <a:chExt cx="6350013" cy="6349289"/>
          </a:xfrm>
        </p:grpSpPr>
        <p:sp>
          <p:nvSpPr>
            <p:cNvPr id="10" name="Freeform 10"/>
            <p:cNvSpPr/>
            <p:nvPr/>
          </p:nvSpPr>
          <p:spPr>
            <a:xfrm>
              <a:off x="-95250" y="-95136"/>
              <a:ext cx="6540525" cy="6539573"/>
            </a:xfrm>
            <a:custGeom>
              <a:avLst/>
              <a:gdLst/>
              <a:ahLst/>
              <a:cxnLst/>
              <a:rect l="l" t="t" r="r" b="b"/>
              <a:pathLst>
                <a:path w="6540525" h="6539573">
                  <a:moveTo>
                    <a:pt x="5684545" y="1101865"/>
                  </a:moveTo>
                  <a:cubicBezTo>
                    <a:pt x="5560364" y="886829"/>
                    <a:pt x="5335181" y="766521"/>
                    <a:pt x="5103533" y="766356"/>
                  </a:cubicBezTo>
                  <a:lnTo>
                    <a:pt x="5103571" y="766318"/>
                  </a:lnTo>
                  <a:cubicBezTo>
                    <a:pt x="4871923" y="766115"/>
                    <a:pt x="4646701" y="645821"/>
                    <a:pt x="4522559" y="430810"/>
                  </a:cubicBezTo>
                  <a:cubicBezTo>
                    <a:pt x="4337317" y="109919"/>
                    <a:pt x="3927030" y="0"/>
                    <a:pt x="3606140" y="185281"/>
                  </a:cubicBezTo>
                  <a:lnTo>
                    <a:pt x="3606089" y="185319"/>
                  </a:lnTo>
                  <a:lnTo>
                    <a:pt x="3606089" y="185115"/>
                  </a:lnTo>
                  <a:cubicBezTo>
                    <a:pt x="3406788" y="299936"/>
                    <a:pt x="3153854" y="309029"/>
                    <a:pt x="2939771" y="187630"/>
                  </a:cubicBezTo>
                  <a:cubicBezTo>
                    <a:pt x="2836743" y="126902"/>
                    <a:pt x="2719296" y="94958"/>
                    <a:pt x="2599703" y="95136"/>
                  </a:cubicBezTo>
                  <a:cubicBezTo>
                    <a:pt x="2351405" y="95136"/>
                    <a:pt x="2134641" y="230048"/>
                    <a:pt x="2018614" y="430568"/>
                  </a:cubicBezTo>
                  <a:lnTo>
                    <a:pt x="2018614" y="430530"/>
                  </a:lnTo>
                  <a:cubicBezTo>
                    <a:pt x="1902625" y="631012"/>
                    <a:pt x="1685811" y="765925"/>
                    <a:pt x="1437551" y="765925"/>
                  </a:cubicBezTo>
                  <a:cubicBezTo>
                    <a:pt x="1067029" y="765925"/>
                    <a:pt x="766686" y="1066267"/>
                    <a:pt x="766686" y="1436789"/>
                  </a:cubicBezTo>
                  <a:lnTo>
                    <a:pt x="766686" y="1436866"/>
                  </a:lnTo>
                  <a:lnTo>
                    <a:pt x="766483" y="1436789"/>
                  </a:lnTo>
                  <a:cubicBezTo>
                    <a:pt x="766280" y="1666672"/>
                    <a:pt x="647802" y="1890154"/>
                    <a:pt x="435902" y="2014906"/>
                  </a:cubicBezTo>
                  <a:cubicBezTo>
                    <a:pt x="331646" y="2073744"/>
                    <a:pt x="245134" y="2159541"/>
                    <a:pt x="185433" y="2263305"/>
                  </a:cubicBezTo>
                  <a:cubicBezTo>
                    <a:pt x="61277" y="2478367"/>
                    <a:pt x="69723" y="2733523"/>
                    <a:pt x="185395" y="2934246"/>
                  </a:cubicBezTo>
                  <a:lnTo>
                    <a:pt x="185357" y="2934246"/>
                  </a:lnTo>
                  <a:cubicBezTo>
                    <a:pt x="300939" y="3134932"/>
                    <a:pt x="309385" y="3390113"/>
                    <a:pt x="185230" y="3605149"/>
                  </a:cubicBezTo>
                  <a:cubicBezTo>
                    <a:pt x="0" y="3926002"/>
                    <a:pt x="109906" y="4336288"/>
                    <a:pt x="430797" y="4521569"/>
                  </a:cubicBezTo>
                  <a:lnTo>
                    <a:pt x="430835" y="4521607"/>
                  </a:lnTo>
                  <a:lnTo>
                    <a:pt x="430708" y="4521695"/>
                  </a:lnTo>
                  <a:cubicBezTo>
                    <a:pt x="631228" y="4637634"/>
                    <a:pt x="766077" y="4854448"/>
                    <a:pt x="766077" y="5102746"/>
                  </a:cubicBezTo>
                  <a:cubicBezTo>
                    <a:pt x="766077" y="5473268"/>
                    <a:pt x="1066419" y="5773611"/>
                    <a:pt x="1436929" y="5773611"/>
                  </a:cubicBezTo>
                  <a:cubicBezTo>
                    <a:pt x="1685239" y="5773611"/>
                    <a:pt x="1901965" y="5908497"/>
                    <a:pt x="2018030" y="6109018"/>
                  </a:cubicBezTo>
                  <a:cubicBezTo>
                    <a:pt x="2134019" y="6309449"/>
                    <a:pt x="2350821" y="6444425"/>
                    <a:pt x="2599093" y="6444425"/>
                  </a:cubicBezTo>
                  <a:cubicBezTo>
                    <a:pt x="2718685" y="6444579"/>
                    <a:pt x="2836127" y="6412633"/>
                    <a:pt x="2939161" y="6351918"/>
                  </a:cubicBezTo>
                  <a:cubicBezTo>
                    <a:pt x="3153194" y="6230544"/>
                    <a:pt x="3406191" y="6239637"/>
                    <a:pt x="3605479" y="6354496"/>
                  </a:cubicBezTo>
                  <a:lnTo>
                    <a:pt x="3605479" y="6354255"/>
                  </a:lnTo>
                  <a:lnTo>
                    <a:pt x="3605517" y="6354331"/>
                  </a:lnTo>
                  <a:cubicBezTo>
                    <a:pt x="3926408" y="6539573"/>
                    <a:pt x="4336694" y="6429617"/>
                    <a:pt x="4521987" y="6108764"/>
                  </a:cubicBezTo>
                  <a:cubicBezTo>
                    <a:pt x="4646130" y="5893766"/>
                    <a:pt x="4871314" y="5773446"/>
                    <a:pt x="5102961" y="5773281"/>
                  </a:cubicBezTo>
                  <a:lnTo>
                    <a:pt x="5102911" y="5773192"/>
                  </a:lnTo>
                  <a:cubicBezTo>
                    <a:pt x="5334558" y="5773027"/>
                    <a:pt x="5559780" y="5652707"/>
                    <a:pt x="5683885" y="5437709"/>
                  </a:cubicBezTo>
                  <a:cubicBezTo>
                    <a:pt x="5745010" y="5331855"/>
                    <a:pt x="5774017" y="5216234"/>
                    <a:pt x="5773890" y="5102213"/>
                  </a:cubicBezTo>
                  <a:lnTo>
                    <a:pt x="5773979" y="5102290"/>
                  </a:lnTo>
                  <a:cubicBezTo>
                    <a:pt x="5774182" y="4878846"/>
                    <a:pt x="5886145" y="4661358"/>
                    <a:pt x="6087059" y="4534828"/>
                  </a:cubicBezTo>
                  <a:cubicBezTo>
                    <a:pt x="6195364" y="4477881"/>
                    <a:pt x="6289357" y="4390620"/>
                    <a:pt x="6355029" y="4276866"/>
                  </a:cubicBezTo>
                  <a:cubicBezTo>
                    <a:pt x="6479222" y="4061753"/>
                    <a:pt x="6470777" y="3806572"/>
                    <a:pt x="6355118" y="3605886"/>
                  </a:cubicBezTo>
                  <a:lnTo>
                    <a:pt x="6355156" y="3605886"/>
                  </a:lnTo>
                  <a:cubicBezTo>
                    <a:pt x="6239535" y="3405201"/>
                    <a:pt x="6231077" y="3150020"/>
                    <a:pt x="6355245" y="2934971"/>
                  </a:cubicBezTo>
                  <a:cubicBezTo>
                    <a:pt x="6540525" y="2614080"/>
                    <a:pt x="6430568" y="2203832"/>
                    <a:pt x="6109677" y="2018552"/>
                  </a:cubicBezTo>
                  <a:lnTo>
                    <a:pt x="6109627" y="2018501"/>
                  </a:lnTo>
                  <a:lnTo>
                    <a:pt x="6109754" y="2018463"/>
                  </a:lnTo>
                  <a:cubicBezTo>
                    <a:pt x="5910847" y="1903375"/>
                    <a:pt x="5776557" y="1689088"/>
                    <a:pt x="5774436" y="1443267"/>
                  </a:cubicBezTo>
                  <a:cubicBezTo>
                    <a:pt x="5775604" y="1327265"/>
                    <a:pt x="5746686" y="1209536"/>
                    <a:pt x="5684545" y="1101865"/>
                  </a:cubicBezTo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606767" y="403971"/>
            <a:ext cx="7791505" cy="4179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477326" y="3805646"/>
            <a:ext cx="5079761" cy="648135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0210626" y="1193567"/>
            <a:ext cx="503500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Noto Serif Display Black"/>
              </a:rPr>
              <a:t>phía sau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38381"/>
            <a:ext cx="1300956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148590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828241"/>
            <a:ext cx="17027257" cy="6620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1-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Kiến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thức</a:t>
            </a:r>
            <a:endParaRPr lang="en-US" sz="100" dirty="0">
              <a:solidFill>
                <a:srgbClr val="093A72"/>
              </a:solidFill>
              <a:latin typeface="Arimo"/>
            </a:endParaRP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Trẻ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biết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trên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dưới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,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trước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sau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của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đối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tượng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khác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Trẻ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biết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xác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định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được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cácđồ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vật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xung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quanh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ở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nào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đối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tượng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khác</a:t>
            </a:r>
            <a:endParaRPr lang="en-US" sz="100" dirty="0">
              <a:solidFill>
                <a:srgbClr val="093A72"/>
              </a:solidFill>
              <a:latin typeface="Arimo"/>
            </a:endParaRP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2-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Kỹ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năng</a:t>
            </a:r>
            <a:endParaRPr lang="en-US" sz="100" dirty="0">
              <a:solidFill>
                <a:srgbClr val="093A72"/>
              </a:solidFill>
              <a:latin typeface="Arimo"/>
            </a:endParaRP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Trẻ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có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kỹ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năng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 smtClean="0">
                <a:solidFill>
                  <a:srgbClr val="093A72"/>
                </a:solidFill>
                <a:latin typeface="Arimo"/>
              </a:rPr>
              <a:t>xácđịnh</a:t>
            </a:r>
            <a:r>
              <a:rPr lang="en-US" sz="100" dirty="0" smtClean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các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trên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–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dưới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,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trái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phải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của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đối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tượng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khác</a:t>
            </a:r>
            <a:endParaRPr lang="en-US" sz="100" dirty="0">
              <a:solidFill>
                <a:srgbClr val="093A72"/>
              </a:solidFill>
              <a:latin typeface="Arimo"/>
            </a:endParaRP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Phát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triển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khả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năng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diễn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tả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mạch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lạc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,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chính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xác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các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phía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của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đối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tượng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khác</a:t>
            </a:r>
            <a:endParaRPr lang="en-US" sz="100" dirty="0">
              <a:solidFill>
                <a:srgbClr val="093A72"/>
              </a:solidFill>
              <a:latin typeface="Arimo"/>
            </a:endParaRP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Rèn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sự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chú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ý,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ghi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nhớ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có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chủ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định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.</a:t>
            </a: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Qua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bài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học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trẻ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có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kỹ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năng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,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cách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xác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định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được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hướng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trong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không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gian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.</a:t>
            </a: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3-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Thái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độ</a:t>
            </a:r>
            <a:endParaRPr lang="en-US" sz="100" dirty="0">
              <a:solidFill>
                <a:srgbClr val="093A72"/>
              </a:solidFill>
              <a:latin typeface="Arimo"/>
            </a:endParaRPr>
          </a:p>
          <a:p>
            <a:pPr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Trẻ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chú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ý,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hứng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thú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tham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gia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hoạt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động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học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.</a:t>
            </a:r>
          </a:p>
          <a:p>
            <a:pPr algn="l">
              <a:lnSpc>
                <a:spcPts val="4756"/>
              </a:lnSpc>
            </a:pPr>
            <a:r>
              <a:rPr lang="en-US" sz="100" dirty="0">
                <a:solidFill>
                  <a:srgbClr val="093A72"/>
                </a:solidFill>
                <a:latin typeface="Arimo"/>
              </a:rPr>
              <a:t>-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Trẻ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hứng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thú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hoạt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 </a:t>
            </a:r>
            <a:r>
              <a:rPr lang="en-US" sz="100" dirty="0" err="1">
                <a:solidFill>
                  <a:srgbClr val="093A72"/>
                </a:solidFill>
                <a:latin typeface="Arimo"/>
              </a:rPr>
              <a:t>động</a:t>
            </a:r>
            <a:r>
              <a:rPr lang="en-US" sz="100" dirty="0">
                <a:solidFill>
                  <a:srgbClr val="093A72"/>
                </a:solidFill>
                <a:latin typeface="Arimo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4916955" y="6638422"/>
            <a:ext cx="3688969" cy="36198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33400" y="-229159"/>
            <a:ext cx="3713607" cy="41148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536968" y="409016"/>
            <a:ext cx="12630892" cy="20976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E30051"/>
                </a:solidFill>
                <a:latin typeface="Noto Serif Display Black"/>
              </a:rPr>
              <a:t>MỤC ĐÍCH – YÊU CẦU</a:t>
            </a:r>
          </a:p>
          <a:p>
            <a:pPr algn="ctr">
              <a:lnSpc>
                <a:spcPts val="8410"/>
              </a:lnSpc>
            </a:pPr>
            <a:r>
              <a:rPr lang="en-US" sz="6007">
                <a:solidFill>
                  <a:srgbClr val="E30051"/>
                </a:solidFill>
                <a:latin typeface="Noto Serif Display Black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71700" y="2180932"/>
            <a:ext cx="121920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khác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Qua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3-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11159">
            <a:off x="14629164" y="-393030"/>
            <a:ext cx="4534834" cy="43451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743500">
            <a:off x="-1692626" y="5931150"/>
            <a:ext cx="4601433" cy="44090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83518">
            <a:off x="642928" y="-742887"/>
            <a:ext cx="3265330" cy="34404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1991">
            <a:off x="680622" y="7921268"/>
            <a:ext cx="1755159" cy="2674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29730">
            <a:off x="14072195" y="8445721"/>
            <a:ext cx="3507579" cy="3539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54711" flipH="1">
            <a:off x="15603868" y="977187"/>
            <a:ext cx="3489821" cy="189719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076355" y="695659"/>
            <a:ext cx="9271248" cy="896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4"/>
              </a:lnSpc>
              <a:spcBef>
                <a:spcPct val="0"/>
              </a:spcBef>
            </a:pPr>
            <a:r>
              <a:rPr lang="en-US" sz="5217">
                <a:solidFill>
                  <a:srgbClr val="004AAD"/>
                </a:solidFill>
                <a:latin typeface="Noto Serif Display Black"/>
              </a:rPr>
              <a:t>bóng ở phía nào của totoro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3750" l="9883" r="89971">
                        <a14:foregroundMark x1="52196" y1="15365" x2="34919" y2="94010"/>
                        <a14:foregroundMark x1="53514" y1="15885" x2="82943" y2="98698"/>
                        <a14:foregroundMark x1="55857" y1="34115" x2="57906" y2="35156"/>
                        <a14:foregroundMark x1="52489" y1="38281" x2="54978" y2="34635"/>
                        <a14:foregroundMark x1="66691" y1="53646" x2="67716" y2="92839"/>
                        <a14:foregroundMark x1="57467" y1="32161" x2="54978" y2="41406"/>
                        <a14:foregroundMark x1="57028" y1="40885" x2="58785" y2="37760"/>
                        <a14:foregroundMark x1="53953" y1="41406" x2="50000" y2="3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-906552"/>
            <a:ext cx="16800935" cy="121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8758577"/>
            <a:ext cx="3657600" cy="16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984" y="8553152"/>
            <a:ext cx="3810000" cy="17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8689223"/>
            <a:ext cx="3810000" cy="17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675638" y="576170"/>
            <a:ext cx="13751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6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411159">
            <a:off x="14629164" y="-393030"/>
            <a:ext cx="4534834" cy="43451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743500">
            <a:off x="-1692626" y="5931150"/>
            <a:ext cx="4601433" cy="440900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83518">
            <a:off x="642928" y="-742887"/>
            <a:ext cx="3265330" cy="34404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31991">
            <a:off x="680622" y="7921268"/>
            <a:ext cx="1755159" cy="26740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329730">
            <a:off x="14072195" y="8445721"/>
            <a:ext cx="3507579" cy="353975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654711" flipH="1">
            <a:off x="15603868" y="977187"/>
            <a:ext cx="3489821" cy="189719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728770" y="676609"/>
            <a:ext cx="3966418" cy="1094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84"/>
              </a:lnSpc>
              <a:spcBef>
                <a:spcPct val="0"/>
              </a:spcBef>
            </a:pPr>
            <a:r>
              <a:rPr lang="en-US" sz="6417">
                <a:solidFill>
                  <a:srgbClr val="004AAD"/>
                </a:solidFill>
                <a:latin typeface="Noto Serif Display Black"/>
              </a:rPr>
              <a:t>Phía trên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896" b="93750" l="9883" r="89971">
                        <a14:foregroundMark x1="52196" y1="15365" x2="34919" y2="94010"/>
                        <a14:foregroundMark x1="53514" y1="15885" x2="82943" y2="98698"/>
                        <a14:foregroundMark x1="55857" y1="34115" x2="57906" y2="35156"/>
                        <a14:foregroundMark x1="52489" y1="38281" x2="54978" y2="34635"/>
                        <a14:foregroundMark x1="66691" y1="53646" x2="67716" y2="92839"/>
                        <a14:foregroundMark x1="57467" y1="32161" x2="54978" y2="41406"/>
                        <a14:foregroundMark x1="57028" y1="40885" x2="58785" y2="37760"/>
                        <a14:foregroundMark x1="53953" y1="41406" x2="50000" y2="39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357" y="-868452"/>
            <a:ext cx="16800935" cy="12102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57" y="8796677"/>
            <a:ext cx="3657600" cy="166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0541" y="8591252"/>
            <a:ext cx="3810000" cy="17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757" y="8727323"/>
            <a:ext cx="3810000" cy="173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9896" y="3931920"/>
            <a:ext cx="18288000" cy="56235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438900"/>
            <a:ext cx="583659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22397" y="6743700"/>
            <a:ext cx="480560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451404" y="6438900"/>
            <a:ext cx="58365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38394" y="6743700"/>
            <a:ext cx="480560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36596" y="6743700"/>
            <a:ext cx="5836596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219502" y="235585"/>
            <a:ext cx="18727005" cy="142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004AAD"/>
                </a:solidFill>
                <a:latin typeface="Noto Serif Display Black"/>
              </a:rPr>
              <a:t>cầu và hoa ở phía nào  của totoro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89974" l="9956" r="99780">
                        <a14:foregroundMark x1="19985" y1="58854" x2="56881" y2="54688"/>
                        <a14:foregroundMark x1="30673" y1="56250" x2="35359" y2="23438"/>
                        <a14:foregroundMark x1="52050" y1="55208" x2="41362" y2="25260"/>
                        <a14:foregroundMark x1="40190" y1="48438" x2="42240" y2="40625"/>
                        <a14:foregroundMark x1="11713" y1="61068" x2="58638" y2="55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966787"/>
            <a:ext cx="19888200" cy="897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49896" y="3931920"/>
            <a:ext cx="18288000" cy="56235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6438900"/>
            <a:ext cx="5836596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22397" y="6743700"/>
            <a:ext cx="4805606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451404" y="6438900"/>
            <a:ext cx="5836596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338394" y="6743700"/>
            <a:ext cx="4805606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836596" y="6743700"/>
            <a:ext cx="5836596" cy="41148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-219502" y="235585"/>
            <a:ext cx="18727005" cy="1424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20"/>
              </a:lnSpc>
            </a:pPr>
            <a:r>
              <a:rPr lang="en-US" sz="8300">
                <a:solidFill>
                  <a:srgbClr val="004AAD"/>
                </a:solidFill>
                <a:latin typeface="Noto Serif Display Black"/>
              </a:rPr>
              <a:t>cầu và hoa ở phía dưới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55469" l="9956" r="89971">
                        <a14:foregroundMark x1="39458" y1="25521" x2="47950" y2="42448"/>
                        <a14:foregroundMark x1="47950" y1="44010" x2="45608" y2="54948"/>
                        <a14:foregroundMark x1="36384" y1="55729" x2="44876" y2="55469"/>
                        <a14:foregroundMark x1="36676" y1="55469" x2="32430" y2="43750"/>
                        <a14:foregroundMark x1="32430" y1="43229" x2="38873" y2="24740"/>
                        <a14:foregroundMark x1="41654" y1="48958" x2="42679" y2="39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9516725" cy="1097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76516" y="3257866"/>
            <a:ext cx="16409109" cy="2554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95"/>
              </a:lnSpc>
            </a:pPr>
            <a:r>
              <a:rPr lang="en-US" sz="8412">
                <a:solidFill>
                  <a:srgbClr val="000000"/>
                </a:solidFill>
                <a:latin typeface="Prompt Medium Bold"/>
              </a:rPr>
              <a:t>TRÒ CHƠI </a:t>
            </a:r>
          </a:p>
          <a:p>
            <a:pPr algn="ctr">
              <a:lnSpc>
                <a:spcPts val="10095"/>
              </a:lnSpc>
            </a:pPr>
            <a:r>
              <a:rPr lang="en-US" sz="8412">
                <a:solidFill>
                  <a:srgbClr val="000000"/>
                </a:solidFill>
                <a:latin typeface="Prompt Medium Bold"/>
              </a:rPr>
              <a:t>KHÁM PHÁ CÙNG TOTORO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078318">
            <a:off x="14707252" y="6537765"/>
            <a:ext cx="3970737" cy="44208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740070" y="-815472"/>
            <a:ext cx="4103093" cy="424192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24894">
            <a:off x="13036105" y="-546903"/>
            <a:ext cx="4310630" cy="212396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460329">
            <a:off x="15474253" y="8449314"/>
            <a:ext cx="1299341" cy="12757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456644">
            <a:off x="13397573" y="31453"/>
            <a:ext cx="1764187" cy="237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694388">
            <a:off x="-1578846" y="-948017"/>
            <a:ext cx="4710723" cy="50308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9795793" flipH="1">
            <a:off x="1183519" y="-534252"/>
            <a:ext cx="3934927" cy="3405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7650808">
            <a:off x="896491" y="7345289"/>
            <a:ext cx="3736444" cy="31182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7888581">
            <a:off x="-950532" y="7007979"/>
            <a:ext cx="4190421" cy="1379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1237416">
            <a:off x="7937774" y="8185210"/>
            <a:ext cx="4305342" cy="42035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753681" flipH="1">
            <a:off x="15514373" y="2513925"/>
            <a:ext cx="1446852" cy="2222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 rot="9550460">
            <a:off x="6868305" y="-2092510"/>
            <a:ext cx="4257616" cy="4529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596"/>
            <a:ext cx="18288000" cy="100824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2171700"/>
            <a:ext cx="11963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rò</a:t>
            </a:r>
            <a:r>
              <a:rPr lang="en-US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1:Khám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totoro</a:t>
            </a:r>
            <a:endParaRPr lang="en-US" sz="3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Totoro</a:t>
            </a:r>
            <a:r>
              <a:rPr lang="en-US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totoro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trên-phía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51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5928" b="1180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r="2874" b="21663"/>
          <a:stretch>
            <a:fillRect/>
          </a:stretch>
        </p:blipFill>
        <p:spPr>
          <a:xfrm>
            <a:off x="4031950" y="4504645"/>
            <a:ext cx="4330514" cy="453119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44946" y="7120848"/>
            <a:ext cx="3899054" cy="25246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744664" y="9035845"/>
            <a:ext cx="3617800" cy="2555071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38542" l="24817" r="61054">
                        <a14:foregroundMark x1="41508" y1="22917" x2="47218" y2="23438"/>
                        <a14:foregroundMark x1="47511" y1="7031" x2="45754" y2="4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10867"/>
            <a:ext cx="18996025" cy="10680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100000" l="1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48" y="817025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100000" l="1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564" y="81438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78" b="100000" l="1778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101" y="8245311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3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23503">
            <a:off x="-3166270" y="-1964119"/>
            <a:ext cx="6436375" cy="688717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7970524">
            <a:off x="13958766" y="4731538"/>
            <a:ext cx="5965223" cy="69805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193049">
            <a:off x="836400" y="-1774538"/>
            <a:ext cx="4572000" cy="4289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0631794">
            <a:off x="10741516" y="-2413131"/>
            <a:ext cx="7038171" cy="556655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477158" flipV="1">
            <a:off x="11664900" y="7726195"/>
            <a:ext cx="5613198" cy="22963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917" y="3973345"/>
            <a:ext cx="16535850" cy="4054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03"/>
              </a:lnSpc>
            </a:pPr>
            <a:r>
              <a:rPr lang="en-US" sz="8773">
                <a:solidFill>
                  <a:srgbClr val="00C4CC"/>
                </a:solidFill>
                <a:latin typeface="Muli Bold Bold"/>
              </a:rPr>
              <a:t>TRÒ CHƠI</a:t>
            </a:r>
          </a:p>
          <a:p>
            <a:pPr algn="ctr">
              <a:lnSpc>
                <a:spcPts val="10703"/>
              </a:lnSpc>
            </a:pPr>
            <a:r>
              <a:rPr lang="en-US" sz="8773">
                <a:solidFill>
                  <a:srgbClr val="00C4CC"/>
                </a:solidFill>
                <a:latin typeface="Muli Bold Bold"/>
              </a:rPr>
              <a:t>THÁM HIỂM ĐẠI DƯƠNG</a:t>
            </a:r>
          </a:p>
          <a:p>
            <a:pPr algn="ctr">
              <a:lnSpc>
                <a:spcPts val="10703"/>
              </a:lnSpc>
            </a:pPr>
            <a:endParaRPr lang="en-US" sz="8773">
              <a:solidFill>
                <a:srgbClr val="00C4CC"/>
              </a:solidFill>
              <a:latin typeface="Muli Bold Bold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84635">
            <a:off x="2571321" y="8753899"/>
            <a:ext cx="6323275" cy="50011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510"/>
            <a:ext cx="18592800" cy="1085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19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2510"/>
            <a:ext cx="18592800" cy="1028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17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151328"/>
            <a:ext cx="18268950" cy="10147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33824" y="2095500"/>
            <a:ext cx="10467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2434264">
            <a:off x="6482642" y="7213122"/>
            <a:ext cx="4153809" cy="470081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390015" y="1291253"/>
            <a:ext cx="7704494" cy="7704494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108090">
            <a:off x="-322854" y="6352647"/>
            <a:ext cx="4153809" cy="47008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01049" y="8888008"/>
            <a:ext cx="3159725" cy="319457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913371">
            <a:off x="-253160" y="367458"/>
            <a:ext cx="4668144" cy="2741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0263659">
            <a:off x="12419875" y="3237386"/>
            <a:ext cx="2469419" cy="4804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444322" y="683658"/>
            <a:ext cx="1595879" cy="156686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981110">
            <a:off x="525301" y="7449068"/>
            <a:ext cx="1006797" cy="105273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89874">
            <a:off x="-590405" y="2705693"/>
            <a:ext cx="6308801" cy="2744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660"/>
              </a:lnSpc>
            </a:pPr>
            <a:r>
              <a:rPr lang="en-US" sz="11845" dirty="0">
                <a:solidFill>
                  <a:srgbClr val="000000"/>
                </a:solidFill>
                <a:latin typeface="Barriecito Bold"/>
              </a:rPr>
              <a:t>PHÍA TRƯỚC 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4641" y1="60417" x2="67423" y2="59896"/>
                        <a14:foregroundMark x1="76354" y1="55469" x2="84261" y2="55469"/>
                        <a14:foregroundMark x1="84261" y1="42188" x2="80015" y2="42969"/>
                        <a14:foregroundMark x1="73280" y1="55208" x2="71376" y2="55729"/>
                        <a14:foregroundMark x1="73572" y1="63802" x2="72255" y2="68490"/>
                        <a14:foregroundMark x1="72548" y1="55990" x2="70791" y2="60417"/>
                        <a14:foregroundMark x1="84407" y1="39844" x2="87189" y2="33333"/>
                        <a14:foregroundMark x1="80747" y1="42188" x2="77086" y2="40104"/>
                        <a14:foregroundMark x1="77379" y1="60677" x2="76061" y2="64844"/>
                        <a14:foregroundMark x1="79575" y1="61458" x2="79575" y2="66927"/>
                        <a14:foregroundMark x1="86018" y1="44792" x2="87775" y2="44792"/>
                        <a14:foregroundMark x1="63909" y1="58333" x2="66398" y2="57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49" y="786418"/>
            <a:ext cx="17433640" cy="98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108090">
            <a:off x="-322854" y="6352647"/>
            <a:ext cx="4153809" cy="47008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1049" y="8888008"/>
            <a:ext cx="3159725" cy="3194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913371">
            <a:off x="-253160" y="367458"/>
            <a:ext cx="4668144" cy="27414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263659">
            <a:off x="12419875" y="3237386"/>
            <a:ext cx="2469419" cy="4804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44322" y="683658"/>
            <a:ext cx="1595879" cy="15668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434264">
            <a:off x="6482642" y="7213122"/>
            <a:ext cx="4153809" cy="470081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981110">
            <a:off x="525301" y="7449068"/>
            <a:ext cx="1006797" cy="1052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/>
          <a:srcRect t="4031" b="4031"/>
          <a:stretch>
            <a:fillRect/>
          </a:stretch>
        </p:blipFill>
        <p:spPr>
          <a:xfrm>
            <a:off x="8242262" y="1601721"/>
            <a:ext cx="8209523" cy="861345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 rot="-89874">
            <a:off x="3192187" y="391157"/>
            <a:ext cx="5807492" cy="3055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34"/>
              </a:lnSpc>
            </a:pPr>
            <a:r>
              <a:rPr lang="en-US" sz="12816">
                <a:solidFill>
                  <a:srgbClr val="000000"/>
                </a:solidFill>
                <a:latin typeface="Barriecito Bold"/>
              </a:rPr>
              <a:t>PHÍA SAU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71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4108090">
            <a:off x="-322854" y="6352647"/>
            <a:ext cx="4153809" cy="47008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1049" y="8888008"/>
            <a:ext cx="3159725" cy="319457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913371">
            <a:off x="-253160" y="367458"/>
            <a:ext cx="4668144" cy="27414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0263659">
            <a:off x="12419875" y="3237386"/>
            <a:ext cx="2469419" cy="4804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444322" y="683658"/>
            <a:ext cx="1595879" cy="15668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434264">
            <a:off x="6705995" y="7789574"/>
            <a:ext cx="3717385" cy="42069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4981110">
            <a:off x="525301" y="7449068"/>
            <a:ext cx="1006797" cy="105273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-89874">
            <a:off x="1294962" y="793640"/>
            <a:ext cx="8195039" cy="4308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76"/>
              </a:lnSpc>
            </a:pPr>
            <a:r>
              <a:rPr lang="en-US" sz="18085">
                <a:solidFill>
                  <a:srgbClr val="000000"/>
                </a:solidFill>
                <a:latin typeface="Barriecito Bold"/>
              </a:rPr>
              <a:t>PHÍA TRÊN</a:t>
            </a:r>
          </a:p>
        </p:txBody>
      </p:sp>
      <p:sp>
        <p:nvSpPr>
          <p:cNvPr id="10" name="TextBox 10"/>
          <p:cNvSpPr txBox="1"/>
          <p:nvPr/>
        </p:nvSpPr>
        <p:spPr>
          <a:xfrm rot="-89874">
            <a:off x="8625673" y="1151223"/>
            <a:ext cx="8195039" cy="4308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276"/>
              </a:lnSpc>
            </a:pPr>
            <a:r>
              <a:rPr lang="en-US" sz="18085">
                <a:solidFill>
                  <a:srgbClr val="000000"/>
                </a:solidFill>
                <a:latin typeface="Barriecito Bold"/>
              </a:rPr>
              <a:t>PHÍA DƯỚI</a:t>
            </a:r>
          </a:p>
        </p:txBody>
      </p:sp>
      <p:sp>
        <p:nvSpPr>
          <p:cNvPr id="11" name="Down Arrow 10"/>
          <p:cNvSpPr/>
          <p:nvPr/>
        </p:nvSpPr>
        <p:spPr>
          <a:xfrm rot="10800000">
            <a:off x="4449340" y="5372100"/>
            <a:ext cx="1003907" cy="27666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12314279" y="5566325"/>
            <a:ext cx="1003907" cy="27666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5268" b="526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F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989162">
            <a:off x="9360959" y="9458372"/>
            <a:ext cx="2194524" cy="1975071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491978" y="-367673"/>
            <a:ext cx="10547557" cy="10508365"/>
            <a:chOff x="0" y="0"/>
            <a:chExt cx="14063409" cy="1401115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6958152">
              <a:off x="1211434" y="3255388"/>
              <a:ext cx="9808603" cy="8827743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2577480">
              <a:off x="2561992" y="2158531"/>
              <a:ext cx="9808603" cy="8827743"/>
            </a:xfrm>
            <a:prstGeom prst="rect">
              <a:avLst/>
            </a:prstGeom>
          </p:spPr>
        </p:pic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83962" y="-456538"/>
            <a:ext cx="4930849" cy="33440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728690">
            <a:off x="10599022" y="-606605"/>
            <a:ext cx="1638573" cy="14747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9140764">
            <a:off x="10063955" y="7996379"/>
            <a:ext cx="5704612" cy="38687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230853">
            <a:off x="17140240" y="9361196"/>
            <a:ext cx="1349486" cy="1214537"/>
          </a:xfrm>
          <a:prstGeom prst="rect">
            <a:avLst/>
          </a:prstGeom>
        </p:spPr>
      </p:pic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314785" y="130753"/>
            <a:ext cx="9837751" cy="983771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2" name="TextBox 12"/>
          <p:cNvSpPr txBox="1"/>
          <p:nvPr/>
        </p:nvSpPr>
        <p:spPr>
          <a:xfrm>
            <a:off x="11418308" y="2695575"/>
            <a:ext cx="6147617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000000"/>
                </a:solidFill>
                <a:latin typeface="Noto Serif Display Black"/>
              </a:rPr>
              <a:t>Totoro xin chào các bạn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455" l="0" r="99476">
                        <a14:foregroundMark x1="8377" y1="40909" x2="23560" y2="0"/>
                        <a14:foregroundMark x1="80628" y1="1515" x2="99476" y2="43939"/>
                        <a14:foregroundMark x1="2618" y1="88258" x2="99476" y2="84470"/>
                        <a14:foregroundMark x1="1047" y1="84848" x2="99476" y2="83712"/>
                        <a14:foregroundMark x1="40838" y1="758" x2="45550" y2="6818"/>
                        <a14:foregroundMark x1="29319" y1="53030" x2="85340" y2="53030"/>
                        <a14:foregroundMark x1="35602" y1="17424" x2="31937" y2="17424"/>
                        <a14:foregroundMark x1="63874" y1="17045" x2="64398" y2="18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61143"/>
            <a:ext cx="5181600" cy="769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82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5154051" y="-2899154"/>
            <a:ext cx="28596103" cy="16085308"/>
            <a:chOff x="0" y="0"/>
            <a:chExt cx="3402471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8DB6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875806" y="8457968"/>
            <a:ext cx="771939" cy="77193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/>
          <p:nvPr/>
        </p:nvGrpSpPr>
        <p:grpSpPr>
          <a:xfrm>
            <a:off x="4743127" y="8457968"/>
            <a:ext cx="771939" cy="77193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3875806" y="7480273"/>
            <a:ext cx="771939" cy="77193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879650">
            <a:off x="-2868728" y="-2581952"/>
            <a:ext cx="8889622" cy="7806705"/>
          </a:xfrm>
          <a:prstGeom prst="rect">
            <a:avLst/>
          </a:prstGeom>
        </p:spPr>
      </p:pic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2627324" y="0"/>
            <a:ext cx="11223974" cy="11223974"/>
            <a:chOff x="0" y="0"/>
            <a:chExt cx="12700000" cy="12700000"/>
          </a:xfrm>
        </p:grpSpPr>
        <p:sp>
          <p:nvSpPr>
            <p:cNvPr id="12" name="Freeform 12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383737">
            <a:off x="-137930" y="6794710"/>
            <a:ext cx="5530509" cy="492718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793028">
            <a:off x="11884938" y="5688740"/>
            <a:ext cx="8993051" cy="88949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533075">
            <a:off x="15221106" y="675018"/>
            <a:ext cx="1764058" cy="154916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41" b="89974" l="9956" r="89971">
                        <a14:foregroundMark x1="40556" y1="69661" x2="40410" y2="72786"/>
                        <a14:foregroundMark x1="59370" y1="84505" x2="60542" y2="81901"/>
                        <a14:foregroundMark x1="59078" y1="55990" x2="58931" y2="56901"/>
                        <a14:foregroundMark x1="53660" y1="30990" x2="53660" y2="30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948753"/>
            <a:ext cx="13068861" cy="7347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E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64206">
            <a:off x="8455576" y="5984344"/>
            <a:ext cx="9721919" cy="48609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84025" y="-1285097"/>
            <a:ext cx="9658227" cy="10118142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166179" y="1185327"/>
            <a:ext cx="7647718" cy="764771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7994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183286" y="1461847"/>
            <a:ext cx="1772583" cy="177258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2627324" y="0"/>
            <a:ext cx="11223974" cy="11223974"/>
            <a:chOff x="0" y="0"/>
            <a:chExt cx="12700000" cy="12700000"/>
          </a:xfrm>
        </p:grpSpPr>
        <p:sp>
          <p:nvSpPr>
            <p:cNvPr id="8" name="Freeform 8"/>
            <p:cNvSpPr/>
            <p:nvPr/>
          </p:nvSpPr>
          <p:spPr>
            <a:xfrm>
              <a:off x="-11430" y="857250"/>
              <a:ext cx="13009880" cy="11644630"/>
            </a:xfrm>
            <a:custGeom>
              <a:avLst/>
              <a:gdLst/>
              <a:ahLst/>
              <a:cxnLst/>
              <a:rect l="l" t="t" r="r" b="b"/>
              <a:pathLst>
                <a:path w="13009880" h="11644630">
                  <a:moveTo>
                    <a:pt x="10152380" y="938530"/>
                  </a:moveTo>
                  <a:cubicBezTo>
                    <a:pt x="8962390" y="189230"/>
                    <a:pt x="8643620" y="154940"/>
                    <a:pt x="7245350" y="0"/>
                  </a:cubicBezTo>
                  <a:cubicBezTo>
                    <a:pt x="4039870" y="38100"/>
                    <a:pt x="1441450" y="1889760"/>
                    <a:pt x="435610" y="4933950"/>
                  </a:cubicBezTo>
                  <a:cubicBezTo>
                    <a:pt x="91440" y="5975350"/>
                    <a:pt x="0" y="7139940"/>
                    <a:pt x="403860" y="8159750"/>
                  </a:cubicBezTo>
                  <a:cubicBezTo>
                    <a:pt x="934720" y="9499600"/>
                    <a:pt x="2254250" y="10407650"/>
                    <a:pt x="3648710" y="10773410"/>
                  </a:cubicBezTo>
                  <a:cubicBezTo>
                    <a:pt x="5043170" y="11140440"/>
                    <a:pt x="6578600" y="11644630"/>
                    <a:pt x="8008619" y="11470640"/>
                  </a:cubicBezTo>
                  <a:cubicBezTo>
                    <a:pt x="9123679" y="11334750"/>
                    <a:pt x="10237469" y="10519410"/>
                    <a:pt x="11071860" y="9767570"/>
                  </a:cubicBezTo>
                  <a:cubicBezTo>
                    <a:pt x="11625579" y="9268460"/>
                    <a:pt x="11971019" y="8576310"/>
                    <a:pt x="12202160" y="7867650"/>
                  </a:cubicBezTo>
                  <a:cubicBezTo>
                    <a:pt x="13009880" y="5401310"/>
                    <a:pt x="12348210" y="2322830"/>
                    <a:pt x="10152380" y="93853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1475"/>
            <a:ext cx="17173575" cy="9655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64458" y="-4086258"/>
            <a:ext cx="32816916" cy="18459515"/>
            <a:chOff x="0" y="0"/>
            <a:chExt cx="618631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8DB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05748">
            <a:off x="-642081" y="-4756506"/>
            <a:ext cx="5717192" cy="5654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01233">
            <a:off x="-1266742" y="1441566"/>
            <a:ext cx="2013829" cy="46932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81844">
            <a:off x="916790" y="-1884795"/>
            <a:ext cx="13022474" cy="14737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09559" y="-5526098"/>
            <a:ext cx="8074906" cy="719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78337" y="8439307"/>
            <a:ext cx="5691847" cy="507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09559" y="8218880"/>
            <a:ext cx="3241582" cy="27877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486949">
            <a:off x="13515851" y="5935262"/>
            <a:ext cx="3583885" cy="31473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628722">
            <a:off x="-1994029" y="8089817"/>
            <a:ext cx="3468402" cy="3045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9751499">
            <a:off x="12935525" y="-3114878"/>
            <a:ext cx="4744537" cy="4166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4421279" flipH="1">
            <a:off x="11032935" y="-590018"/>
            <a:ext cx="6052580" cy="68496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656695">
            <a:off x="252028" y="7460265"/>
            <a:ext cx="3928974" cy="2271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94817" y="7590539"/>
            <a:ext cx="1830500" cy="18305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324260" y="1111608"/>
            <a:ext cx="6036364" cy="249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4"/>
              </a:lnSpc>
            </a:pPr>
            <a:r>
              <a:rPr lang="en-US" sz="4717">
                <a:solidFill>
                  <a:srgbClr val="FFFFFF"/>
                </a:solidFill>
                <a:latin typeface="Noto Serif Display Black"/>
              </a:rPr>
              <a:t>Kìa chú là chú ếch con có hai là hai mắt tròn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758047" y="1004297"/>
            <a:ext cx="1830500" cy="1830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0"/>
            <a:ext cx="17173575" cy="965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64458" y="-4086258"/>
            <a:ext cx="32816916" cy="18459515"/>
            <a:chOff x="0" y="0"/>
            <a:chExt cx="618631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8DB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05748">
            <a:off x="-642081" y="-4756506"/>
            <a:ext cx="5717192" cy="5654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01233">
            <a:off x="-1266742" y="1441566"/>
            <a:ext cx="2013829" cy="46932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81844">
            <a:off x="916790" y="-1884795"/>
            <a:ext cx="13022474" cy="14737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09559" y="-5526098"/>
            <a:ext cx="8074906" cy="719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78337" y="8439307"/>
            <a:ext cx="5691847" cy="507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09559" y="8218880"/>
            <a:ext cx="3241582" cy="27877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486949">
            <a:off x="13515851" y="5935262"/>
            <a:ext cx="3583885" cy="31473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628722">
            <a:off x="-1994029" y="8089817"/>
            <a:ext cx="3468402" cy="3045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9751499">
            <a:off x="12935525" y="-3114878"/>
            <a:ext cx="4744537" cy="4166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4421279" flipH="1">
            <a:off x="11032935" y="-590018"/>
            <a:ext cx="6052580" cy="68496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656695">
            <a:off x="252028" y="7460265"/>
            <a:ext cx="3928974" cy="2271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94817" y="7590539"/>
            <a:ext cx="1830500" cy="18305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0823093" y="942975"/>
            <a:ext cx="5980789" cy="343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40"/>
              </a:lnSpc>
            </a:pPr>
            <a:r>
              <a:rPr lang="en-US" sz="4885">
                <a:solidFill>
                  <a:srgbClr val="FFFFFF"/>
                </a:solidFill>
                <a:latin typeface="Noto Serif Display Black"/>
              </a:rPr>
              <a:t>Chú ngồi học bài một mình bên hố bom kề vườn xoan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758047" y="1004297"/>
            <a:ext cx="1830500" cy="18305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630238"/>
            <a:ext cx="17173575" cy="965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7264458" y="-4086258"/>
            <a:ext cx="32816916" cy="18459515"/>
            <a:chOff x="0" y="0"/>
            <a:chExt cx="6186311" cy="3479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3479800"/>
            </a:xfrm>
            <a:custGeom>
              <a:avLst/>
              <a:gdLst/>
              <a:ahLst/>
              <a:cxnLst/>
              <a:rect l="l" t="t" r="r" b="b"/>
              <a:pathLst>
                <a:path w="6186311" h="3479800">
                  <a:moveTo>
                    <a:pt x="0" y="0"/>
                  </a:moveTo>
                  <a:lnTo>
                    <a:pt x="6186311" y="0"/>
                  </a:lnTo>
                  <a:lnTo>
                    <a:pt x="6186311" y="3479800"/>
                  </a:lnTo>
                  <a:lnTo>
                    <a:pt x="0" y="3479800"/>
                  </a:lnTo>
                  <a:close/>
                </a:path>
              </a:pathLst>
            </a:custGeom>
            <a:solidFill>
              <a:srgbClr val="FF8DB6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0405748">
            <a:off x="-642081" y="-4756506"/>
            <a:ext cx="5717192" cy="56548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401233">
            <a:off x="-1266742" y="1441566"/>
            <a:ext cx="2013829" cy="469324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981844">
            <a:off x="916790" y="-1884795"/>
            <a:ext cx="13022474" cy="147373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709559" y="-5526098"/>
            <a:ext cx="8074906" cy="71940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478337" y="8439307"/>
            <a:ext cx="5691847" cy="507091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3709559" y="8218880"/>
            <a:ext cx="3241582" cy="27877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6486949">
            <a:off x="13515851" y="5935262"/>
            <a:ext cx="3583885" cy="31473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9628722">
            <a:off x="-1994029" y="8089817"/>
            <a:ext cx="3468402" cy="304588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9751499">
            <a:off x="12935525" y="-3114878"/>
            <a:ext cx="4744537" cy="416656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 rot="-4421279" flipH="1">
            <a:off x="11032935" y="-590018"/>
            <a:ext cx="6052580" cy="684962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3"/>
              </a:ext>
            </a:extLst>
          </a:blip>
          <a:srcRect/>
          <a:stretch>
            <a:fillRect/>
          </a:stretch>
        </p:blipFill>
        <p:spPr>
          <a:xfrm rot="10656695">
            <a:off x="252028" y="7460265"/>
            <a:ext cx="3928974" cy="22716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1594817" y="7590539"/>
            <a:ext cx="1830500" cy="183050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1324260" y="1111608"/>
            <a:ext cx="6036364" cy="24900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4"/>
              </a:lnSpc>
            </a:pPr>
            <a:r>
              <a:rPr lang="en-US" sz="4717">
                <a:solidFill>
                  <a:srgbClr val="FFFFFF"/>
                </a:solidFill>
                <a:latin typeface="Noto Serif Display Black"/>
              </a:rPr>
              <a:t>Bao nhiêu cá trê non cùng bao nhiêu cá rô ron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rcRect/>
          <a:stretch>
            <a:fillRect/>
          </a:stretch>
        </p:blipFill>
        <p:spPr>
          <a:xfrm>
            <a:off x="8758047" y="1004297"/>
            <a:ext cx="1830500" cy="18305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630238"/>
            <a:ext cx="17173575" cy="965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495</Words>
  <Application>Microsoft Office PowerPoint</Application>
  <PresentationFormat>Custom</PresentationFormat>
  <Paragraphs>61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Barriecito Bold</vt:lpstr>
      <vt:lpstr>Muli Bold Bold</vt:lpstr>
      <vt:lpstr>Times New Roman</vt:lpstr>
      <vt:lpstr>Prompt Medium Bold</vt:lpstr>
      <vt:lpstr>Arimo</vt:lpstr>
      <vt:lpstr>Noto Serif Display Black</vt:lpstr>
      <vt:lpstr>Muli Black</vt:lpstr>
      <vt:lpstr>Muli Black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Dạy trẻ xác định phía trên dưới, trước, sau của bạn khác</dc:title>
  <cp:lastModifiedBy>Admin</cp:lastModifiedBy>
  <cp:revision>8</cp:revision>
  <dcterms:created xsi:type="dcterms:W3CDTF">2006-08-16T00:00:00Z</dcterms:created>
  <dcterms:modified xsi:type="dcterms:W3CDTF">2021-12-05T09:08:49Z</dcterms:modified>
  <dc:identifier>DAErFXuvs3w</dc:identifier>
</cp:coreProperties>
</file>