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009900"/>
    <a:srgbClr val="FF6600"/>
    <a:srgbClr val="FF9900"/>
    <a:srgbClr val="FF0000"/>
    <a:srgbClr val="02A015"/>
    <a:srgbClr val="12902A"/>
    <a:srgbClr val="000099"/>
    <a:srgbClr val="0033CC"/>
    <a:srgbClr val="4E51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66" d="100"/>
          <a:sy n="66" d="100"/>
        </p:scale>
        <p:origin x="90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95EC-4545-45DC-9A41-34F35C1555A3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0B3F8-AF8F-4FCE-B454-14E0E8F7A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811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95EC-4545-45DC-9A41-34F35C1555A3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0B3F8-AF8F-4FCE-B454-14E0E8F7A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506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95EC-4545-45DC-9A41-34F35C1555A3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0B3F8-AF8F-4FCE-B454-14E0E8F7A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737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95EC-4545-45DC-9A41-34F35C1555A3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0B3F8-AF8F-4FCE-B454-14E0E8F7A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866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95EC-4545-45DC-9A41-34F35C1555A3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0B3F8-AF8F-4FCE-B454-14E0E8F7A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940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95EC-4545-45DC-9A41-34F35C1555A3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0B3F8-AF8F-4FCE-B454-14E0E8F7A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305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95EC-4545-45DC-9A41-34F35C1555A3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0B3F8-AF8F-4FCE-B454-14E0E8F7A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695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95EC-4545-45DC-9A41-34F35C1555A3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0B3F8-AF8F-4FCE-B454-14E0E8F7A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666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95EC-4545-45DC-9A41-34F35C1555A3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0B3F8-AF8F-4FCE-B454-14E0E8F7A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277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95EC-4545-45DC-9A41-34F35C1555A3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0B3F8-AF8F-4FCE-B454-14E0E8F7A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50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95EC-4545-45DC-9A41-34F35C1555A3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0B3F8-AF8F-4FCE-B454-14E0E8F7A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223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395EC-4545-45DC-9A41-34F35C1555A3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10B3F8-AF8F-4FCE-B454-14E0E8F7A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729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5685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908742" y="916778"/>
            <a:ext cx="84025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 GIÁO DỤC VÀ ĐÀO TẠO QUẬN LONG BIÊN</a:t>
            </a:r>
            <a:endParaRPr lang="en-US" sz="20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99182" y="1240065"/>
            <a:ext cx="632665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MẦM NON ĐỨC GIANG</a:t>
            </a:r>
            <a:endParaRPr lang="en-US" sz="22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4260" y="1270633"/>
            <a:ext cx="1038768" cy="104553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714295" y="2735495"/>
            <a:ext cx="84809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LĨNH VỰC PHÁT TRIỂN THẨM MỸ</a:t>
            </a:r>
            <a:endParaRPr lang="en-US" sz="3200" b="1" dirty="0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96497" y="3380120"/>
            <a:ext cx="67715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12902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TẠO HÌNH</a:t>
            </a:r>
            <a:endParaRPr lang="en-US" sz="2800" b="1" dirty="0">
              <a:solidFill>
                <a:srgbClr val="12902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8811" y="4026572"/>
            <a:ext cx="546168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30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30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0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Gấp</a:t>
            </a:r>
            <a:r>
              <a:rPr lang="en-US" sz="30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0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dán</a:t>
            </a:r>
            <a:r>
              <a:rPr lang="en-US" sz="30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30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endParaRPr lang="en-US" sz="3000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225324" y="5398011"/>
            <a:ext cx="37413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4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4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Đinh</a:t>
            </a:r>
            <a:r>
              <a:rPr lang="en-US" sz="24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Thu </a:t>
            </a:r>
            <a:r>
              <a:rPr lang="en-US" sz="2400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endParaRPr lang="en-US" sz="2400" dirty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30129" y="5857885"/>
            <a:ext cx="30521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sz="24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24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4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Nhỡ</a:t>
            </a:r>
            <a:endParaRPr lang="en-US" sz="2400" dirty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8907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1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1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175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1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1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10" grpId="0"/>
      <p:bldP spid="11" grpId="0"/>
      <p:bldP spid="1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1600" y="0"/>
            <a:ext cx="12293600" cy="6858000"/>
          </a:xfrm>
        </p:spPr>
      </p:pic>
      <p:sp>
        <p:nvSpPr>
          <p:cNvPr id="5" name="TextBox 4"/>
          <p:cNvSpPr txBox="1"/>
          <p:nvPr/>
        </p:nvSpPr>
        <p:spPr>
          <a:xfrm>
            <a:off x="1371600" y="1452859"/>
            <a:ext cx="9855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4000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mừng</a:t>
            </a:r>
            <a:r>
              <a:rPr lang="en-US" sz="4000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000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4000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4000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4000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4000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4000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4000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000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4000" dirty="0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15657" y="3069819"/>
            <a:ext cx="51670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3600" dirty="0" err="1" smtClean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Giấy</a:t>
            </a:r>
            <a:r>
              <a:rPr lang="en-US" sz="3600" dirty="0" smtClean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endParaRPr lang="en-US" sz="3600" dirty="0">
              <a:solidFill>
                <a:srgbClr val="00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490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7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278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30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30" tmFilter="0, 0; 0.125,0.2665; 0.25,0.4; 0.375,0.465; 0.5,0.5;  0.625,0.535; 0.75,0.6; 0.875,0.7335; 1,1">
                                          <p:stCondLst>
                                            <p:cond delay="83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415" tmFilter="0, 0; 0.125,0.2665; 0.25,0.4; 0.375,0.465; 0.5,0.5;  0.625,0.535; 0.75,0.6; 0.875,0.7335; 1,1">
                                          <p:stCondLst>
                                            <p:cond delay="165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5" tmFilter="0, 0; 0.125,0.2665; 0.25,0.4; 0.375,0.465; 0.5,0.5;  0.625,0.535; 0.75,0.6; 0.875,0.7335; 1,1">
                                          <p:stCondLst>
                                            <p:cond delay="20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33">
                                          <p:stCondLst>
                                            <p:cond delay="8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207" decel="50000">
                                          <p:stCondLst>
                                            <p:cond delay="84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33">
                                          <p:stCondLst>
                                            <p:cond delay="164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207" decel="50000">
                                          <p:stCondLst>
                                            <p:cond delay="1673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33">
                                          <p:stCondLst>
                                            <p:cond delay="205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207" decel="50000">
                                          <p:stCondLst>
                                            <p:cond delay="208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33">
                                          <p:stCondLst>
                                            <p:cond delay="226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207" decel="50000">
                                          <p:stCondLst>
                                            <p:cond delay="2293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82"/>
            <a:ext cx="12192000" cy="6858000"/>
          </a:xfrm>
        </p:spPr>
      </p:pic>
      <p:sp>
        <p:nvSpPr>
          <p:cNvPr id="5" name="TextBox 4"/>
          <p:cNvSpPr txBox="1"/>
          <p:nvPr/>
        </p:nvSpPr>
        <p:spPr>
          <a:xfrm>
            <a:off x="4365171" y="613910"/>
            <a:ext cx="493848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US" sz="30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30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đích</a:t>
            </a:r>
            <a:r>
              <a:rPr lang="en-US" sz="30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0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30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endParaRPr lang="en-US" sz="30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53028" y="1416692"/>
            <a:ext cx="994228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dáng</a:t>
            </a:r>
            <a:r>
              <a:rPr lang="en-US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8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28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1553028" y="2798518"/>
            <a:ext cx="1031965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Kỹ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dirty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kỹ</a:t>
            </a:r>
            <a:r>
              <a:rPr lang="en-US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gấp</a:t>
            </a:r>
            <a:r>
              <a:rPr lang="en-US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đôi</a:t>
            </a:r>
            <a:r>
              <a:rPr lang="en-US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gấp</a:t>
            </a:r>
            <a:r>
              <a:rPr lang="en-US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chéo</a:t>
            </a:r>
            <a:r>
              <a:rPr lang="en-US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miết</a:t>
            </a:r>
            <a:r>
              <a:rPr lang="en-US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giấy</a:t>
            </a:r>
            <a:r>
              <a:rPr lang="en-US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tán</a:t>
            </a:r>
            <a:r>
              <a:rPr lang="en-US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lá</a:t>
            </a:r>
            <a:r>
              <a:rPr lang="en-US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xếp</a:t>
            </a:r>
            <a:r>
              <a:rPr lang="en-US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chồng</a:t>
            </a:r>
            <a:r>
              <a:rPr lang="en-US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 </a:t>
            </a:r>
            <a:r>
              <a:rPr lang="en-US" sz="280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dán</a:t>
            </a:r>
            <a:r>
              <a:rPr lang="en-US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kỹ</a:t>
            </a:r>
            <a:r>
              <a:rPr lang="en-US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xếp</a:t>
            </a:r>
            <a:r>
              <a:rPr lang="en-US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dán</a:t>
            </a:r>
            <a:r>
              <a:rPr lang="en-US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cân</a:t>
            </a:r>
            <a:r>
              <a:rPr lang="en-US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bức</a:t>
            </a:r>
            <a:r>
              <a:rPr lang="en-US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53028" y="5024837"/>
            <a:ext cx="1000034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dirty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cực</a:t>
            </a:r>
            <a:r>
              <a:rPr lang="en-US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</a:t>
            </a:r>
            <a:r>
              <a:rPr lang="en-US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gìn</a:t>
            </a:r>
            <a:r>
              <a:rPr lang="en-US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endParaRPr lang="en-US" sz="2800" dirty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608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75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75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75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75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2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2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7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278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30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30" tmFilter="0, 0; 0.125,0.2665; 0.25,0.4; 0.375,0.465; 0.5,0.5;  0.625,0.535; 0.75,0.6; 0.875,0.7335; 1,1">
                                          <p:stCondLst>
                                            <p:cond delay="83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415" tmFilter="0, 0; 0.125,0.2665; 0.25,0.4; 0.375,0.465; 0.5,0.5;  0.625,0.535; 0.75,0.6; 0.875,0.7335; 1,1">
                                          <p:stCondLst>
                                            <p:cond delay="1655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5" tmFilter="0, 0; 0.125,0.2665; 0.25,0.4; 0.375,0.465; 0.5,0.5;  0.625,0.535; 0.75,0.6; 0.875,0.7335; 1,1">
                                          <p:stCondLst>
                                            <p:cond delay="207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33">
                                          <p:stCondLst>
                                            <p:cond delay="8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207" decel="50000">
                                          <p:stCondLst>
                                            <p:cond delay="845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33">
                                          <p:stCondLst>
                                            <p:cond delay="164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207" decel="50000">
                                          <p:stCondLst>
                                            <p:cond delay="1673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33">
                                          <p:stCondLst>
                                            <p:cond delay="205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207" decel="50000">
                                          <p:stCondLst>
                                            <p:cond delay="2085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33">
                                          <p:stCondLst>
                                            <p:cond delay="226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207" decel="50000">
                                          <p:stCondLst>
                                            <p:cond delay="2293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1999" cy="6891677"/>
          </a:xfrm>
        </p:spPr>
      </p:pic>
      <p:sp>
        <p:nvSpPr>
          <p:cNvPr id="5" name="TextBox 4"/>
          <p:cNvSpPr txBox="1"/>
          <p:nvPr/>
        </p:nvSpPr>
        <p:spPr>
          <a:xfrm>
            <a:off x="885370" y="982802"/>
            <a:ext cx="97826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40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</a:t>
            </a:r>
            <a:r>
              <a:rPr lang="en-US" sz="4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40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4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4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4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4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Lễ</a:t>
            </a:r>
            <a:r>
              <a:rPr lang="en-US" sz="4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Noel?</a:t>
            </a:r>
            <a:endParaRPr lang="en-US" sz="40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04571" y="2151816"/>
            <a:ext cx="73442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32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32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già</a:t>
            </a:r>
            <a:r>
              <a:rPr lang="en-US" sz="32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Noel </a:t>
            </a:r>
            <a:r>
              <a:rPr lang="en-US" sz="32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32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lang="en-US" sz="32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lộc</a:t>
            </a:r>
            <a:endParaRPr lang="en-US" sz="3200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04571" y="3197719"/>
            <a:ext cx="54428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32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32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32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Noel</a:t>
            </a:r>
            <a:endParaRPr lang="en-US" sz="3200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04571" y="4339040"/>
            <a:ext cx="48042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32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32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2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32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32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5276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75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1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</p:spPr>
      </p:pic>
      <p:sp>
        <p:nvSpPr>
          <p:cNvPr id="5" name="TextBox 4"/>
          <p:cNvSpPr txBox="1"/>
          <p:nvPr/>
        </p:nvSpPr>
        <p:spPr>
          <a:xfrm>
            <a:off x="4136571" y="1027906"/>
            <a:ext cx="41220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4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4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4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40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62399" y="2473299"/>
            <a:ext cx="447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32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32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2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32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32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endParaRPr lang="en-US" sz="3200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192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0243"/>
            <a:ext cx="12192000" cy="6858000"/>
          </a:xfrm>
        </p:spPr>
      </p:pic>
      <p:sp>
        <p:nvSpPr>
          <p:cNvPr id="7" name="TextBox 6"/>
          <p:cNvSpPr txBox="1"/>
          <p:nvPr/>
        </p:nvSpPr>
        <p:spPr>
          <a:xfrm>
            <a:off x="3127828" y="981929"/>
            <a:ext cx="59363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3600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3600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3600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3600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600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600" dirty="0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309257" y="2096056"/>
            <a:ext cx="65894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3200" dirty="0" err="1" smtClean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 smtClean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3200" dirty="0" smtClean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endParaRPr lang="en-US" sz="3200" dirty="0">
              <a:solidFill>
                <a:srgbClr val="00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367314" y="3053924"/>
            <a:ext cx="36140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2A01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3200" dirty="0" err="1" smtClean="0">
                <a:solidFill>
                  <a:srgbClr val="02A01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 smtClean="0">
                <a:solidFill>
                  <a:srgbClr val="02A01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2A01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tán</a:t>
            </a:r>
            <a:r>
              <a:rPr lang="en-US" sz="3200" dirty="0" smtClean="0">
                <a:solidFill>
                  <a:srgbClr val="02A01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2A01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lá</a:t>
            </a:r>
            <a:endParaRPr lang="en-US" sz="3200" dirty="0">
              <a:solidFill>
                <a:srgbClr val="02A01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367314" y="4160174"/>
            <a:ext cx="68652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2A01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3200" dirty="0" err="1" smtClean="0">
                <a:solidFill>
                  <a:srgbClr val="02A01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3200" dirty="0" smtClean="0">
                <a:solidFill>
                  <a:srgbClr val="02A01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2A01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200" dirty="0" smtClean="0">
                <a:solidFill>
                  <a:srgbClr val="02A01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2A01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3200" dirty="0" smtClean="0">
                <a:solidFill>
                  <a:srgbClr val="02A01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2A01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3200" dirty="0" smtClean="0">
                <a:solidFill>
                  <a:srgbClr val="02A01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2A01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endParaRPr lang="en-US" sz="3200" dirty="0">
              <a:solidFill>
                <a:srgbClr val="02A01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7341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2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7178"/>
            <a:ext cx="12192000" cy="6858000"/>
          </a:xfrm>
        </p:spPr>
      </p:pic>
      <p:sp>
        <p:nvSpPr>
          <p:cNvPr id="5" name="TextBox 4"/>
          <p:cNvSpPr txBox="1"/>
          <p:nvPr/>
        </p:nvSpPr>
        <p:spPr>
          <a:xfrm>
            <a:off x="3722914" y="1688080"/>
            <a:ext cx="45429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err="1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4400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4400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4400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400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4400" dirty="0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19714" y="3246680"/>
            <a:ext cx="6212114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dirty="0" smtClean="0">
                <a:solidFill>
                  <a:srgbClr val="02A01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3400" dirty="0" err="1" smtClean="0">
                <a:solidFill>
                  <a:srgbClr val="02A01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3400" dirty="0" smtClean="0">
                <a:solidFill>
                  <a:srgbClr val="02A01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solidFill>
                  <a:srgbClr val="02A01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400" dirty="0" smtClean="0">
                <a:solidFill>
                  <a:srgbClr val="02A01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solidFill>
                  <a:srgbClr val="02A01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3400" dirty="0" smtClean="0">
                <a:solidFill>
                  <a:srgbClr val="02A01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solidFill>
                  <a:srgbClr val="02A01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3400" dirty="0" smtClean="0">
                <a:solidFill>
                  <a:srgbClr val="02A01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solidFill>
                  <a:srgbClr val="02A01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endParaRPr lang="en-US" sz="3400" dirty="0">
              <a:solidFill>
                <a:srgbClr val="02A01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7388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6" name="TextBox 5"/>
          <p:cNvSpPr txBox="1"/>
          <p:nvPr/>
        </p:nvSpPr>
        <p:spPr>
          <a:xfrm>
            <a:off x="2423886" y="1391288"/>
            <a:ext cx="91186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4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4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4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4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4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4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4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4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4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98057" y="2539045"/>
            <a:ext cx="61395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3200" dirty="0" err="1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Gấp</a:t>
            </a:r>
            <a:r>
              <a:rPr lang="en-US" sz="3200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giấy</a:t>
            </a:r>
            <a:endParaRPr lang="en-US" sz="3200" dirty="0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598057" y="3521240"/>
            <a:ext cx="4165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3200" dirty="0" err="1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Cắt</a:t>
            </a:r>
            <a:r>
              <a:rPr lang="en-US" sz="3200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giấy</a:t>
            </a:r>
            <a:endParaRPr lang="en-US" sz="3200" dirty="0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98057" y="4500787"/>
            <a:ext cx="39333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3200" dirty="0" err="1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3200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endParaRPr lang="en-US" sz="3200" dirty="0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2131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225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5" name="TextBox 4"/>
          <p:cNvSpPr txBox="1"/>
          <p:nvPr/>
        </p:nvSpPr>
        <p:spPr>
          <a:xfrm>
            <a:off x="4412343" y="1342658"/>
            <a:ext cx="67491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4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4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4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4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12343" y="2828022"/>
            <a:ext cx="436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3600" dirty="0" err="1" smtClean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Gấp</a:t>
            </a:r>
            <a:r>
              <a:rPr lang="en-US" sz="3600" dirty="0" smtClean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giấy</a:t>
            </a:r>
            <a:endParaRPr lang="en-US" sz="3600" dirty="0">
              <a:solidFill>
                <a:srgbClr val="00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1742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2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1999" cy="6858000"/>
          </a:xfrm>
        </p:spPr>
      </p:pic>
      <p:sp>
        <p:nvSpPr>
          <p:cNvPr id="5" name="TextBox 4"/>
          <p:cNvSpPr txBox="1"/>
          <p:nvPr/>
        </p:nvSpPr>
        <p:spPr>
          <a:xfrm>
            <a:off x="1959428" y="1132114"/>
            <a:ext cx="902788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200" dirty="0" err="1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4200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4200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4200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4200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4200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4200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4200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4200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4200" dirty="0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69029" y="2505217"/>
            <a:ext cx="49929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3200" dirty="0" err="1" smtClean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Giấy</a:t>
            </a:r>
            <a:r>
              <a:rPr lang="en-US" sz="3200" dirty="0" smtClean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óng</a:t>
            </a:r>
            <a:r>
              <a:rPr lang="en-US" sz="3200" dirty="0" smtClean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endParaRPr lang="en-US" sz="3200" dirty="0">
              <a:solidFill>
                <a:srgbClr val="00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005942" y="3689568"/>
            <a:ext cx="49348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3200" dirty="0" err="1" smtClean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Giấy</a:t>
            </a:r>
            <a:r>
              <a:rPr lang="en-US" sz="3200" dirty="0" smtClean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endParaRPr lang="en-US" sz="3200" dirty="0">
              <a:solidFill>
                <a:srgbClr val="00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602514" y="4881927"/>
            <a:ext cx="33382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3200" dirty="0" err="1" smtClean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Giấy</a:t>
            </a:r>
            <a:r>
              <a:rPr lang="en-US" sz="3200" dirty="0" smtClean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xốp</a:t>
            </a:r>
            <a:endParaRPr lang="en-US" sz="3200" dirty="0">
              <a:solidFill>
                <a:srgbClr val="00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4010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6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50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47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47" tmFilter="0, 0; 0.125,0.2665; 0.25,0.4; 0.375,0.465; 0.5,0.5;  0.625,0.535; 0.75,0.6; 0.875,0.7335; 1,1">
                                          <p:stCondLst>
                                            <p:cond delay="747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73" tmFilter="0, 0; 0.125,0.2665; 0.25,0.4; 0.375,0.465; 0.5,0.5;  0.625,0.535; 0.75,0.6; 0.875,0.7335; 1,1">
                                          <p:stCondLst>
                                            <p:cond delay="149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85" tmFilter="0, 0; 0.125,0.2665; 0.25,0.4; 0.375,0.465; 0.5,0.5;  0.625,0.535; 0.75,0.6; 0.875,0.7335; 1,1">
                                          <p:stCondLst>
                                            <p:cond delay="1863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9">
                                          <p:stCondLst>
                                            <p:cond delay="731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87" decel="50000">
                                          <p:stCondLst>
                                            <p:cond delay="761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9">
                                          <p:stCondLst>
                                            <p:cond delay="14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87" decel="50000">
                                          <p:stCondLst>
                                            <p:cond delay="150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9">
                                          <p:stCondLst>
                                            <p:cond delay="1847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87" decel="50000">
                                          <p:stCondLst>
                                            <p:cond delay="18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9">
                                          <p:stCondLst>
                                            <p:cond delay="20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87" decel="50000">
                                          <p:stCondLst>
                                            <p:cond delay="2063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</TotalTime>
  <Words>304</Words>
  <Application>Microsoft Office PowerPoint</Application>
  <PresentationFormat>Widescreen</PresentationFormat>
  <Paragraphs>42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MHC</dc:creator>
  <cp:lastModifiedBy>MHC</cp:lastModifiedBy>
  <cp:revision>23</cp:revision>
  <dcterms:created xsi:type="dcterms:W3CDTF">2021-12-08T13:44:19Z</dcterms:created>
  <dcterms:modified xsi:type="dcterms:W3CDTF">2021-12-11T12:40:54Z</dcterms:modified>
</cp:coreProperties>
</file>