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4B0"/>
    <a:srgbClr val="FFD966"/>
    <a:srgbClr val="FFE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99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8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820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70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5425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78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82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88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6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88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6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67489-335A-4DBB-8A07-AA7886197712}" type="datetimeFigureOut">
              <a:rPr lang="en-US" smtClean="0"/>
              <a:t>06/09/20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04C5B8-4053-4F0E-BAF6-ADAEB1810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914683">
            <a:off x="173574" y="-165564"/>
            <a:ext cx="1213627" cy="13987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930919">
            <a:off x="11054607" y="-4552"/>
            <a:ext cx="1050340" cy="1145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87" y="-165319"/>
            <a:ext cx="4663844" cy="5486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33" y="-165319"/>
            <a:ext cx="4663844" cy="5486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057578" y="2440947"/>
            <a:ext cx="4663844" cy="54868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9700644" y="2166603"/>
            <a:ext cx="4663844" cy="54868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64056"/>
            <a:ext cx="4663844" cy="54868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933" y="6452188"/>
            <a:ext cx="4663844" cy="54868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81401" y="383369"/>
            <a:ext cx="1536325" cy="14143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7639050">
            <a:off x="-8247" y="5269280"/>
            <a:ext cx="1067402" cy="183505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008342">
            <a:off x="10701639" y="5432981"/>
            <a:ext cx="1544076" cy="160264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56854" y="1906789"/>
            <a:ext cx="1024217" cy="120101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419803" y="163560"/>
            <a:ext cx="7076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ln w="12700">
                  <a:solidFill>
                    <a:srgbClr val="90C22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ĐẠO QUẬN LONG BIÊN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28424" y="593879"/>
            <a:ext cx="42707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000" b="1" dirty="0">
                <a:ln w="12700">
                  <a:solidFill>
                    <a:srgbClr val="90C226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ĐỨC GIANG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662826" y="1612463"/>
            <a:ext cx="8768189" cy="1023575"/>
          </a:xfrm>
          <a:prstGeom prst="rect">
            <a:avLst/>
          </a:prstGeom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 lvl="3" algn="ctr"/>
            <a:r>
              <a:rPr lang="en-US" sz="32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</a:t>
            </a:r>
            <a:endParaRPr lang="en-US" sz="32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805723" y="2723332"/>
            <a:ext cx="41773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solidFill>
                  <a:srgbClr val="C0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 </a:t>
            </a:r>
            <a:r>
              <a:rPr lang="en-US" b="1" dirty="0" smtClean="0">
                <a:solidFill>
                  <a:srgbClr val="C0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 LÀM QUEN VỚI TOÁN</a:t>
            </a:r>
            <a:endParaRPr lang="vi-VN" b="1" dirty="0">
              <a:solidFill>
                <a:srgbClr val="C00000"/>
              </a:solidFill>
              <a:effectLst>
                <a:glow rad="101600">
                  <a:srgbClr val="54A021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62304" y="6452188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dirty="0">
                <a:solidFill>
                  <a:srgbClr val="C00000"/>
                </a:solidFill>
              </a:rPr>
              <a:t>Năm học </a:t>
            </a:r>
            <a:r>
              <a:rPr lang="vi-VN">
                <a:solidFill>
                  <a:srgbClr val="C00000"/>
                </a:solidFill>
              </a:rPr>
              <a:t>: </a:t>
            </a:r>
            <a:r>
              <a:rPr lang="vi-VN" smtClean="0">
                <a:solidFill>
                  <a:srgbClr val="C00000"/>
                </a:solidFill>
              </a:rPr>
              <a:t>201</a:t>
            </a:r>
            <a:r>
              <a:rPr lang="en-US" dirty="0">
                <a:solidFill>
                  <a:srgbClr val="C00000"/>
                </a:solidFill>
              </a:rPr>
              <a:t>9</a:t>
            </a:r>
            <a:r>
              <a:rPr lang="vi-VN" smtClean="0">
                <a:solidFill>
                  <a:srgbClr val="C00000"/>
                </a:solidFill>
              </a:rPr>
              <a:t>- 20</a:t>
            </a:r>
            <a:r>
              <a:rPr lang="en-US" smtClean="0">
                <a:solidFill>
                  <a:srgbClr val="C00000"/>
                </a:solidFill>
              </a:rPr>
              <a:t>20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0" y="3105835"/>
            <a:ext cx="64478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ĐỀ </a:t>
            </a:r>
            <a:r>
              <a:rPr lang="en-US" b="1" dirty="0">
                <a:solidFill>
                  <a:srgbClr val="FF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dirty="0">
                <a:solidFill>
                  <a:srgbClr val="FF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effectLst>
                  <a:glow rad="101600">
                    <a:srgbClr val="54A021">
                      <a:satMod val="175000"/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GỘP 2 NHÓM TRONG PHẠM VI 4, ĐẾM, NÓI KẾT QUẢ.</a:t>
            </a:r>
            <a:endParaRPr lang="vi-VN" b="1" dirty="0">
              <a:solidFill>
                <a:srgbClr val="FF0000"/>
              </a:solidFill>
              <a:effectLst>
                <a:glow rad="101600">
                  <a:srgbClr val="54A021">
                    <a:satMod val="175000"/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0549" y="3830982"/>
            <a:ext cx="3566469" cy="7071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13489" y="4229337"/>
            <a:ext cx="3279932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805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31" grpId="0"/>
      <p:bldP spid="35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893761"/>
            <a:ext cx="1984375" cy="223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937" y="893761"/>
            <a:ext cx="198437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1" y="3242820"/>
            <a:ext cx="1338263" cy="1507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0" y="1181100"/>
            <a:ext cx="1358814" cy="1566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54" y="1181099"/>
            <a:ext cx="1358814" cy="15668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83" y="1181099"/>
            <a:ext cx="1358814" cy="1566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12" y="1181099"/>
            <a:ext cx="1358814" cy="15668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54" y="3242819"/>
            <a:ext cx="1338263" cy="15074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27" y="3242819"/>
            <a:ext cx="1338263" cy="15074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863" y="3242819"/>
            <a:ext cx="1338263" cy="1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21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81" y="3242820"/>
            <a:ext cx="1338263" cy="15074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0" y="1181100"/>
            <a:ext cx="1358814" cy="1566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54" y="1181099"/>
            <a:ext cx="1358814" cy="15668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83" y="1181099"/>
            <a:ext cx="1358814" cy="1566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12" y="1181099"/>
            <a:ext cx="1358814" cy="15668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54" y="3242819"/>
            <a:ext cx="1338263" cy="150741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827" y="3242819"/>
            <a:ext cx="1338263" cy="15074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863" y="3242819"/>
            <a:ext cx="1338263" cy="15074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41" y="1363220"/>
            <a:ext cx="1338263" cy="15074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65" y="1363220"/>
            <a:ext cx="1338263" cy="15074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844" y="1363219"/>
            <a:ext cx="1338263" cy="15074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68" y="1363218"/>
            <a:ext cx="1338263" cy="1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4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1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30" y="1181100"/>
            <a:ext cx="1358814" cy="1566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54" y="1181099"/>
            <a:ext cx="1358814" cy="156686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83" y="1181099"/>
            <a:ext cx="1358814" cy="156686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312" y="1181099"/>
            <a:ext cx="1358814" cy="15668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641" y="1363220"/>
            <a:ext cx="1338263" cy="15074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365" y="1363220"/>
            <a:ext cx="1338263" cy="15074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844" y="1363219"/>
            <a:ext cx="1338263" cy="150741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868" y="1363218"/>
            <a:ext cx="1338263" cy="15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66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016"/>
            <a:ext cx="12192001" cy="6959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602038"/>
            <a:ext cx="7594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02060"/>
              </a:solidFill>
            </a:endParaRPr>
          </a:p>
          <a:p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286" y="-101016"/>
            <a:ext cx="11605846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hôm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nay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giỏi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Hạnh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tưởng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*(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Hạnh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luật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)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1: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vòng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hát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nghe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tiếng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sắc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cầu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Nếu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nhảy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lò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cò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1:Tìm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cam,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cam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màu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mỗi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lần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2: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tranh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tìm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đếm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xem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nhiêu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rồi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hiểu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chưa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?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1: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sẽ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.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3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Ví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dụ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châm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2:Nối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: 6-7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3: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ảnh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chấm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8 -6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;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nhanh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tháng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đếm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kiểm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3515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8937"/>
            <a:ext cx="12332677" cy="7039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912" y="1954915"/>
            <a:ext cx="7594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02060"/>
              </a:solidFill>
            </a:endParaRPr>
          </a:p>
          <a:p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0812" y="208355"/>
            <a:ext cx="427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07067" y="965750"/>
            <a:ext cx="3603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4030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2" y="0"/>
            <a:ext cx="12192001" cy="70127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639" y="2197238"/>
            <a:ext cx="7514286" cy="5714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57303" y="1354801"/>
            <a:ext cx="5916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66FF"/>
                </a:solidFill>
                <a:effectLst>
                  <a:glow rad="38100">
                    <a:srgbClr val="90C226">
                      <a:alpha val="40000"/>
                    </a:srgbClr>
                  </a:glow>
                </a:effectLst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857303" y="1483501"/>
            <a:ext cx="3305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dirty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66FF"/>
                </a:solidFill>
                <a:effectLst>
                  <a:glow rad="38100">
                    <a:srgbClr val="90C226">
                      <a:alpha val="40000"/>
                    </a:srgbClr>
                  </a:glow>
                </a:effectLst>
              </a:rPr>
              <a:t>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438400" y="1088924"/>
            <a:ext cx="62417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spc="50" dirty="0" smtClean="0">
                <a:ln w="9525" cmpd="sng">
                  <a:solidFill>
                    <a:srgbClr val="0000FF"/>
                  </a:solidFill>
                  <a:prstDash val="solid"/>
                </a:ln>
                <a:solidFill>
                  <a:srgbClr val="0066FF"/>
                </a:solidFill>
                <a:effectLst>
                  <a:glow rad="38100">
                    <a:srgbClr val="90C226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CÔ SỨC KHỎE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45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959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13205" y="717452"/>
            <a:ext cx="9988063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1.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Kiến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phạm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vi 4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đếm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1-8,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nói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Ôn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4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xếp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sang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phải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2.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Kỹ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năng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tượng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1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đếm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1-8,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Rèn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kỹ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năng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sát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,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nhận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xét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duy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diễn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gộp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nhóm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phạm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vi 4 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 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3.Thái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</a:rPr>
              <a:t>: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hứng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thú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Trẻ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chơi</a:t>
            </a:r>
            <a:endParaRPr lang="en-US" sz="2400" dirty="0" smtClean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fontAlgn="base">
              <a:spcAft>
                <a:spcPts val="0"/>
              </a:spcAft>
              <a:buFontTx/>
              <a:buChar char="-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155700" algn="l"/>
              </a:tabLs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775" y="132677"/>
            <a:ext cx="4937760" cy="584775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2"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697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016"/>
            <a:ext cx="12192001" cy="6959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602038"/>
            <a:ext cx="7594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02060"/>
              </a:solidFill>
            </a:endParaRPr>
          </a:p>
          <a:p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97612" y="-101016"/>
            <a:ext cx="3770143" cy="523220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III.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endParaRPr lang="en-US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97611" y="870999"/>
            <a:ext cx="986145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Ổn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“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Tất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thăm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la ….</a:t>
            </a:r>
          </a:p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rồi</a:t>
            </a:r>
            <a:endParaRPr lang="en-US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669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01016"/>
            <a:ext cx="12192001" cy="69590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3602038"/>
            <a:ext cx="7594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>
              <a:solidFill>
                <a:srgbClr val="002060"/>
              </a:solidFill>
            </a:endParaRPr>
          </a:p>
          <a:p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2197" y="826650"/>
            <a:ext cx="9791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chức</a:t>
            </a: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động1:Ôn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4,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92576" y="1756791"/>
            <a:ext cx="7572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b="1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gộp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phạm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vi 4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đếm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endParaRPr lang="en-US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881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657600"/>
            <a:ext cx="1984375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40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657600"/>
            <a:ext cx="1984375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893761"/>
            <a:ext cx="198437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9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893761"/>
            <a:ext cx="198437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55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657600"/>
            <a:ext cx="1984375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3657600"/>
            <a:ext cx="198437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8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3657600"/>
            <a:ext cx="1984375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37" y="833437"/>
            <a:ext cx="1990725" cy="2295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937" y="833437"/>
            <a:ext cx="1990725" cy="2295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837" y="833436"/>
            <a:ext cx="1990725" cy="2295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062" y="893761"/>
            <a:ext cx="1984375" cy="2235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287" y="3657600"/>
            <a:ext cx="1984375" cy="2235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086" y="893761"/>
            <a:ext cx="1984375" cy="223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9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</TotalTime>
  <Words>597</Words>
  <Application>Microsoft Office PowerPoint</Application>
  <PresentationFormat>Custom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Customers at Home or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 users - Windows 8</dc:creator>
  <cp:lastModifiedBy>All users Win7 x86</cp:lastModifiedBy>
  <cp:revision>19</cp:revision>
  <dcterms:created xsi:type="dcterms:W3CDTF">2017-10-31T11:33:27Z</dcterms:created>
  <dcterms:modified xsi:type="dcterms:W3CDTF">2020-06-09T10:26:45Z</dcterms:modified>
</cp:coreProperties>
</file>