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7" r:id="rId5"/>
    <p:sldId id="268" r:id="rId6"/>
    <p:sldId id="270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4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72" y="7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3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0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2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9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18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7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5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9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95522-32A1-409C-891A-7679A39E0F9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3F8CB-0EB3-45F0-8F58-14A0A9FC6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microsoft.com/office/2007/relationships/hdphoto" Target="../media/hdphoto5.wdp"/><Relationship Id="rId4" Type="http://schemas.openxmlformats.org/officeDocument/2006/relationships/image" Target="../media/image20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jpg"/><Relationship Id="rId7" Type="http://schemas.openxmlformats.org/officeDocument/2006/relationships/image" Target="../media/image29.png"/><Relationship Id="rId12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5927" y="180109"/>
            <a:ext cx="56665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89" y="745721"/>
            <a:ext cx="910822" cy="9306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32865" y="2090820"/>
            <a:ext cx="9326271" cy="49552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sz="2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4000" b="1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4000" b="1" dirty="0" smtClean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32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0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6923" y="1494691"/>
            <a:ext cx="4135902" cy="354154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3032" y="3182034"/>
            <a:ext cx="720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40" y="1436076"/>
            <a:ext cx="1192237" cy="1192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539" y="1436076"/>
            <a:ext cx="1192237" cy="1192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032" y="4382086"/>
            <a:ext cx="1201615" cy="1201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61" y="4541323"/>
            <a:ext cx="1201615" cy="12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0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8356" y="141007"/>
            <a:ext cx="45952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0036" y="1385455"/>
            <a:ext cx="9642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521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hình vuôn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076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6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5217" y="2721114"/>
            <a:ext cx="63490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907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1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4357" y="3165218"/>
            <a:ext cx="1627908" cy="28921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68685" y="3165218"/>
            <a:ext cx="1679859" cy="28921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/>
          <p:cNvSpPr/>
          <p:nvPr/>
        </p:nvSpPr>
        <p:spPr>
          <a:xfrm>
            <a:off x="3468831" y="2671650"/>
            <a:ext cx="4461162" cy="3865418"/>
          </a:xfrm>
          <a:prstGeom prst="frame">
            <a:avLst/>
          </a:prstGeom>
          <a:solidFill>
            <a:srgbClr val="FD4133"/>
          </a:solidFill>
          <a:ln>
            <a:solidFill>
              <a:srgbClr val="FD4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Flowchart: Process 1"/>
          <p:cNvSpPr/>
          <p:nvPr/>
        </p:nvSpPr>
        <p:spPr>
          <a:xfrm>
            <a:off x="0" y="2422812"/>
            <a:ext cx="12192000" cy="8312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43157" y="3165218"/>
            <a:ext cx="1679859" cy="28921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5" r="9201" b="10068"/>
          <a:stretch/>
        </p:blipFill>
        <p:spPr>
          <a:xfrm>
            <a:off x="7100357" y="412173"/>
            <a:ext cx="1863440" cy="1712256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5940136" y="3849286"/>
            <a:ext cx="290946" cy="637309"/>
          </a:xfrm>
          <a:prstGeom prst="donut">
            <a:avLst/>
          </a:prstGeom>
          <a:solidFill>
            <a:srgbClr val="FD4133"/>
          </a:solidFill>
          <a:ln>
            <a:solidFill>
              <a:srgbClr val="FD4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5243945" y="3849286"/>
            <a:ext cx="290946" cy="637309"/>
          </a:xfrm>
          <a:prstGeom prst="donut">
            <a:avLst/>
          </a:prstGeom>
          <a:solidFill>
            <a:srgbClr val="FD4133"/>
          </a:solidFill>
          <a:ln>
            <a:solidFill>
              <a:srgbClr val="FD4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5642265" y="3158289"/>
            <a:ext cx="200892" cy="2892137"/>
          </a:xfrm>
          <a:prstGeom prst="flowChartProcess">
            <a:avLst/>
          </a:prstGeom>
          <a:solidFill>
            <a:srgbClr val="FD4133"/>
          </a:solidFill>
          <a:ln>
            <a:solidFill>
              <a:srgbClr val="FD4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9" y="436331"/>
            <a:ext cx="1805048" cy="17595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68" y="625641"/>
            <a:ext cx="1473838" cy="13174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09" l="10000" r="90000">
                        <a14:foregroundMark x1="86364" y1="69273" x2="88182" y2="8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2" t="11590" r="2897"/>
          <a:stretch/>
        </p:blipFill>
        <p:spPr>
          <a:xfrm>
            <a:off x="9703148" y="473844"/>
            <a:ext cx="1712997" cy="1473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00502" y="4542014"/>
            <a:ext cx="3508659" cy="69273"/>
          </a:xfrm>
          <a:prstGeom prst="rect">
            <a:avLst/>
          </a:prstGeom>
          <a:solidFill>
            <a:srgbClr val="FD4133"/>
          </a:solidFill>
          <a:ln>
            <a:solidFill>
              <a:srgbClr val="FD4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t="7548" r="18906" b="8854"/>
          <a:stretch/>
        </p:blipFill>
        <p:spPr>
          <a:xfrm>
            <a:off x="335408" y="274628"/>
            <a:ext cx="2191400" cy="1921230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3543303" y="2671650"/>
            <a:ext cx="4461162" cy="3865418"/>
          </a:xfrm>
          <a:prstGeom prst="frame">
            <a:avLst/>
          </a:prstGeom>
          <a:solidFill>
            <a:srgbClr val="FD4133"/>
          </a:solidFill>
          <a:ln>
            <a:solidFill>
              <a:srgbClr val="FD4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3561" y="-110939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8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3218 L 0.29362 0.5937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28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9 -0.02616 L 0.2483 0.5939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3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671 L -0.08229 0.3824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69 -0.04514 L -0.31628 0.3865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2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6" grpId="0" animBg="1"/>
      <p:bldP spid="7" grpId="0" animBg="1"/>
      <p:bldP spid="8" grpId="0" animBg="1"/>
      <p:bldP spid="4" grpId="0" animBg="1"/>
      <p:bldP spid="1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00502" y="3158289"/>
            <a:ext cx="1666004" cy="2926271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Process 1"/>
          <p:cNvSpPr/>
          <p:nvPr/>
        </p:nvSpPr>
        <p:spPr>
          <a:xfrm>
            <a:off x="0" y="2422812"/>
            <a:ext cx="12192000" cy="8312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29303" y="3158289"/>
            <a:ext cx="1733546" cy="2926271"/>
          </a:xfrm>
          <a:prstGeom prst="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09" y="401742"/>
            <a:ext cx="1720188" cy="1709438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5940136" y="3849286"/>
            <a:ext cx="290946" cy="637309"/>
          </a:xfrm>
          <a:prstGeom prst="donu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5243945" y="3849286"/>
            <a:ext cx="290946" cy="637309"/>
          </a:xfrm>
          <a:prstGeom prst="donu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5642265" y="3158289"/>
            <a:ext cx="187037" cy="2926271"/>
          </a:xfrm>
          <a:prstGeom prst="flowChartProces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0" b="81750" l="9750" r="8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18052" r="7768" b="15391"/>
          <a:stretch/>
        </p:blipFill>
        <p:spPr>
          <a:xfrm>
            <a:off x="2856849" y="466693"/>
            <a:ext cx="1747236" cy="16273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19" y="260476"/>
            <a:ext cx="2052265" cy="18454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16" y="466693"/>
            <a:ext cx="1534752" cy="14777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00502" y="4542014"/>
            <a:ext cx="3508659" cy="6927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484" b="76144" l="19608" r="78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16642" r="14520" b="19948"/>
          <a:stretch/>
        </p:blipFill>
        <p:spPr>
          <a:xfrm>
            <a:off x="638154" y="466693"/>
            <a:ext cx="1912771" cy="1657736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3522790" y="2656475"/>
            <a:ext cx="4491790" cy="3909623"/>
          </a:xfrm>
          <a:prstGeom prst="fram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41768" y="-64643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4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3217 L 0.26862 0.5939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28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4857 0.592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2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6 L -0.26966 0.3865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90" y="1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31992 0.3990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1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" grpId="0" animBg="1"/>
      <p:bldP spid="1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7706" y="2967335"/>
            <a:ext cx="5376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cap="none" spc="0" dirty="0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907" y="0"/>
            <a:ext cx="914479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3" y="467030"/>
            <a:ext cx="1503018" cy="1393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9355" r="6842" b="9593"/>
          <a:stretch/>
        </p:blipFill>
        <p:spPr>
          <a:xfrm>
            <a:off x="7063200" y="467032"/>
            <a:ext cx="1466260" cy="139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1053" r="15789" b="34079"/>
          <a:stretch/>
        </p:blipFill>
        <p:spPr>
          <a:xfrm>
            <a:off x="9340948" y="313790"/>
            <a:ext cx="1696882" cy="1700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22316" r="18000" b="21263"/>
          <a:stretch/>
        </p:blipFill>
        <p:spPr>
          <a:xfrm>
            <a:off x="1195754" y="2595311"/>
            <a:ext cx="1434905" cy="1344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2622" y="4813"/>
            <a:ext cx="914479" cy="932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850" b="77778" l="22059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14569" r="14570" b="18439"/>
          <a:stretch/>
        </p:blipFill>
        <p:spPr>
          <a:xfrm>
            <a:off x="6400799" y="4389019"/>
            <a:ext cx="2294965" cy="21746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36" b="93443" l="9818" r="898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2193" y="4459734"/>
            <a:ext cx="2932797" cy="19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" y="0"/>
            <a:ext cx="12149796" cy="6834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1" b="99403" l="4432" r="92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6" y="2203721"/>
            <a:ext cx="2140304" cy="1972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14" y="4350995"/>
            <a:ext cx="3456016" cy="2172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30" y="2282502"/>
            <a:ext cx="3082730" cy="1972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42622" y="4813"/>
            <a:ext cx="914479" cy="9327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4" b="99407" l="1000" r="97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346" y="4628271"/>
            <a:ext cx="2041459" cy="1849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000" r="986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736" y="4501662"/>
            <a:ext cx="2237051" cy="223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98</Words>
  <Application>Microsoft Office PowerPoint</Application>
  <PresentationFormat>Widescreen</PresentationFormat>
  <Paragraphs>20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49</cp:revision>
  <dcterms:created xsi:type="dcterms:W3CDTF">2021-11-22T08:23:34Z</dcterms:created>
  <dcterms:modified xsi:type="dcterms:W3CDTF">2021-12-05T14:41:58Z</dcterms:modified>
</cp:coreProperties>
</file>