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58" r:id="rId7"/>
    <p:sldId id="259" r:id="rId8"/>
    <p:sldId id="263" r:id="rId9"/>
    <p:sldId id="264" r:id="rId10"/>
    <p:sldId id="265" r:id="rId11"/>
    <p:sldId id="266" r:id="rId12"/>
    <p:sldId id="272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72" y="72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3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0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9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18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7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5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9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5927" y="180109"/>
            <a:ext cx="56665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89" y="745721"/>
            <a:ext cx="910822" cy="9306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32865" y="2090820"/>
            <a:ext cx="9326271" cy="49552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b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4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000" b="1" dirty="0" smtClean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146614"/>
            <a:ext cx="12302794" cy="71512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32" y="1496085"/>
            <a:ext cx="4649304" cy="3865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907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6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146614"/>
            <a:ext cx="12302794" cy="71512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15473" r="9797" b="3381"/>
          <a:stretch/>
        </p:blipFill>
        <p:spPr>
          <a:xfrm>
            <a:off x="3917823" y="1588926"/>
            <a:ext cx="4073019" cy="3680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907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2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3937" y="1989221"/>
            <a:ext cx="4058652" cy="360947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15453" y="1700464"/>
            <a:ext cx="4186989" cy="40145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80084" y="176463"/>
            <a:ext cx="6432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907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0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70" y="2005263"/>
            <a:ext cx="4334618" cy="4511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8187" r="7674" b="8070"/>
          <a:stretch/>
        </p:blipFill>
        <p:spPr>
          <a:xfrm>
            <a:off x="1780674" y="2219069"/>
            <a:ext cx="3593431" cy="3499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4234" y="272716"/>
            <a:ext cx="848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064042" y="841284"/>
            <a:ext cx="705853" cy="12708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907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98356" y="141007"/>
            <a:ext cx="45952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0036" y="1385455"/>
            <a:ext cx="96427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395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hình vuông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076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6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0"/>
    </mc:Choice>
    <mc:Fallback xmlns=""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0985" y="2338754"/>
            <a:ext cx="5451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0" y="1108364"/>
            <a:ext cx="95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và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-1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14733" r="105" b="-563"/>
          <a:stretch/>
        </p:blipFill>
        <p:spPr>
          <a:xfrm>
            <a:off x="-51517" y="-10732"/>
            <a:ext cx="12295031" cy="70318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6236" y="1676504"/>
            <a:ext cx="4582730" cy="36573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907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2" animBg="1"/>
      <p:bldP spid="2" grpId="3" animBg="1"/>
      <p:bldP spid="2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672"/>
          <a:stretch/>
        </p:blipFill>
        <p:spPr>
          <a:xfrm>
            <a:off x="-52349" y="-1"/>
            <a:ext cx="12296698" cy="7147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8220" r="7656" b="7366"/>
          <a:stretch/>
        </p:blipFill>
        <p:spPr>
          <a:xfrm>
            <a:off x="3966692" y="1494564"/>
            <a:ext cx="4421181" cy="3960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076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146614"/>
            <a:ext cx="12302794" cy="7151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42" y="773650"/>
            <a:ext cx="6954592" cy="531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521" y="-146614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4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146614"/>
            <a:ext cx="12302794" cy="7151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1" y="745443"/>
            <a:ext cx="8077077" cy="5036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739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106</Words>
  <Application>Microsoft Office PowerPoint</Application>
  <PresentationFormat>Widescreen</PresentationFormat>
  <Paragraphs>21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49</cp:revision>
  <dcterms:created xsi:type="dcterms:W3CDTF">2021-11-22T08:23:34Z</dcterms:created>
  <dcterms:modified xsi:type="dcterms:W3CDTF">2021-12-05T14:40:58Z</dcterms:modified>
</cp:coreProperties>
</file>