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6" r:id="rId3"/>
    <p:sldId id="278" r:id="rId4"/>
    <p:sldId id="267" r:id="rId5"/>
    <p:sldId id="265" r:id="rId6"/>
    <p:sldId id="268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wma"/><Relationship Id="rId7" Type="http://schemas.openxmlformats.org/officeDocument/2006/relationships/image" Target="../media/image7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wma"/><Relationship Id="rId7" Type="http://schemas.microsoft.com/office/2007/relationships/hdphoto" Target="../media/hdphoto3.wdp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6.wma"/><Relationship Id="rId7" Type="http://schemas.microsoft.com/office/2007/relationships/hdphoto" Target="../media/hdphoto4.wdp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3582" y="685800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2906" y="785611"/>
            <a:ext cx="5091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tròn</a:t>
            </a:r>
            <a:endParaRPr lang="en-US" sz="4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4"/>
    </mc:Choice>
    <mc:Fallback xmlns="">
      <p:transition spd="slow" advTm="13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46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327" y="174330"/>
            <a:ext cx="925781" cy="6857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13194" y="433945"/>
            <a:ext cx="2145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TRÒN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7096836"/>
            <a:ext cx="609600" cy="609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13656" y="1532586"/>
            <a:ext cx="5280337" cy="4855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1"/>
    </mc:Choice>
    <mc:Fallback xmlns="">
      <p:transition spd="slow" advTm="41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7" name="Group 6"/>
          <p:cNvGrpSpPr/>
          <p:nvPr/>
        </p:nvGrpSpPr>
        <p:grpSpPr>
          <a:xfrm>
            <a:off x="2936383" y="365125"/>
            <a:ext cx="5370490" cy="5816282"/>
            <a:chOff x="3129566" y="489396"/>
            <a:chExt cx="5370490" cy="5816282"/>
          </a:xfrm>
        </p:grpSpPr>
        <p:sp>
          <p:nvSpPr>
            <p:cNvPr id="5" name="Oval 4"/>
            <p:cNvSpPr/>
            <p:nvPr/>
          </p:nvSpPr>
          <p:spPr>
            <a:xfrm>
              <a:off x="3129566" y="489396"/>
              <a:ext cx="5370490" cy="4984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74489" y="5597792"/>
              <a:ext cx="18806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 đỏ</a:t>
              </a:r>
              <a:endPara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327" y="174330"/>
            <a:ext cx="925781" cy="6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06" y="995229"/>
            <a:ext cx="4815022" cy="485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99" y="1321157"/>
            <a:ext cx="4415777" cy="4415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0555" y="771193"/>
            <a:ext cx="925781" cy="68578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82400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9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1"/>
    </mc:Choice>
    <mc:Fallback xmlns="">
      <p:transition spd="slow" advTm="31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8101" y="365125"/>
            <a:ext cx="925781" cy="68578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6858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50" b="95875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89" y="708018"/>
            <a:ext cx="4825621" cy="4825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8"/>
    </mc:Choice>
    <mc:Fallback xmlns="">
      <p:transition spd="slow" advTm="29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67" r="89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2" y="916595"/>
            <a:ext cx="9056690" cy="5024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0112" y="102453"/>
            <a:ext cx="925781" cy="6857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98947" y="68579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9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6"/>
    </mc:Choice>
    <mc:Fallback xmlns="">
      <p:transition spd="slow" advTm="28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463639"/>
            <a:ext cx="9259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con hãy quan sát xem hình gì biến mất?</a:t>
            </a:r>
            <a:endParaRPr lang="en-US" sz="4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1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36" y="2308652"/>
            <a:ext cx="4783764" cy="3757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43" y="2565082"/>
            <a:ext cx="3500732" cy="350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8065" y="131796"/>
            <a:ext cx="925781" cy="6857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09046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4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23"/>
    </mc:Choice>
    <mc:Fallback xmlns="">
      <p:transition spd="slow" advTm="37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3|3|8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19</Words>
  <Application>Microsoft Office PowerPoint</Application>
  <PresentationFormat>Widescreen</PresentationFormat>
  <Paragraphs>4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79</cp:revision>
  <dcterms:created xsi:type="dcterms:W3CDTF">2021-12-05T15:51:07Z</dcterms:created>
  <dcterms:modified xsi:type="dcterms:W3CDTF">2021-12-21T15:21:53Z</dcterms:modified>
</cp:coreProperties>
</file>